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 id="214748368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Nunito"/>
      <p:regular r:id="rId70"/>
      <p:bold r:id="rId71"/>
      <p:italic r:id="rId72"/>
      <p:boldItalic r:id="rId73"/>
    </p:embeddedFont>
    <p:embeddedFont>
      <p:font typeface="Amatic SC"/>
      <p:regular r:id="rId74"/>
      <p:bold r:id="rId75"/>
    </p:embeddedFont>
    <p:embeddedFont>
      <p:font typeface="Anaheim"/>
      <p:regular r:id="rId76"/>
    </p:embeddedFont>
    <p:embeddedFont>
      <p:font typeface="Nunito ExtraBold"/>
      <p:bold r:id="rId77"/>
      <p:boldItalic r:id="rId78"/>
    </p:embeddedFont>
    <p:embeddedFont>
      <p:font typeface="Nunito Black"/>
      <p:bold r:id="rId79"/>
      <p:boldItalic r:id="rId80"/>
    </p:embeddedFont>
    <p:embeddedFont>
      <p:font typeface="Asap"/>
      <p:regular r:id="rId81"/>
      <p:bold r:id="rId82"/>
      <p:italic r:id="rId83"/>
      <p:boldItalic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840AC4C-D920-4DEC-A04C-B23CC39E6542}">
  <a:tblStyle styleId="{9840AC4C-D920-4DEC-A04C-B23CC39E654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645589C0-57CC-4E94-B32A-DEA93A684B14}"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Asap-boldItalic.fntdata"/><Relationship Id="rId83" Type="http://schemas.openxmlformats.org/officeDocument/2006/relationships/font" Target="fonts/Asap-italic.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NunitoBlack-boldItalic.fntdata"/><Relationship Id="rId82" Type="http://schemas.openxmlformats.org/officeDocument/2006/relationships/font" Target="fonts/Asap-bold.fntdata"/><Relationship Id="rId81" Type="http://schemas.openxmlformats.org/officeDocument/2006/relationships/font" Target="fonts/Asap-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Nunito-boldItalic.fntdata"/><Relationship Id="rId72" Type="http://schemas.openxmlformats.org/officeDocument/2006/relationships/font" Target="fonts/Nunito-italic.fntdata"/><Relationship Id="rId31" Type="http://schemas.openxmlformats.org/officeDocument/2006/relationships/slide" Target="slides/slide25.xml"/><Relationship Id="rId75" Type="http://schemas.openxmlformats.org/officeDocument/2006/relationships/font" Target="fonts/AmaticSC-bold.fntdata"/><Relationship Id="rId30" Type="http://schemas.openxmlformats.org/officeDocument/2006/relationships/slide" Target="slides/slide24.xml"/><Relationship Id="rId74" Type="http://schemas.openxmlformats.org/officeDocument/2006/relationships/font" Target="fonts/AmaticSC-regular.fntdata"/><Relationship Id="rId33" Type="http://schemas.openxmlformats.org/officeDocument/2006/relationships/slide" Target="slides/slide27.xml"/><Relationship Id="rId77" Type="http://schemas.openxmlformats.org/officeDocument/2006/relationships/font" Target="fonts/NunitoExtraBold-bold.fntdata"/><Relationship Id="rId32" Type="http://schemas.openxmlformats.org/officeDocument/2006/relationships/slide" Target="slides/slide26.xml"/><Relationship Id="rId76" Type="http://schemas.openxmlformats.org/officeDocument/2006/relationships/font" Target="fonts/Anaheim-regular.fntdata"/><Relationship Id="rId35" Type="http://schemas.openxmlformats.org/officeDocument/2006/relationships/slide" Target="slides/slide29.xml"/><Relationship Id="rId79" Type="http://schemas.openxmlformats.org/officeDocument/2006/relationships/font" Target="fonts/NunitoBlack-bold.fntdata"/><Relationship Id="rId34" Type="http://schemas.openxmlformats.org/officeDocument/2006/relationships/slide" Target="slides/slide28.xml"/><Relationship Id="rId78" Type="http://schemas.openxmlformats.org/officeDocument/2006/relationships/font" Target="fonts/NunitoExtraBold-boldItalic.fntdata"/><Relationship Id="rId71" Type="http://schemas.openxmlformats.org/officeDocument/2006/relationships/font" Target="fonts/Nunito-bold.fntdata"/><Relationship Id="rId70" Type="http://schemas.openxmlformats.org/officeDocument/2006/relationships/font" Target="fonts/Nunito-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 name="Shape 826"/>
        <p:cNvGrpSpPr/>
        <p:nvPr/>
      </p:nvGrpSpPr>
      <p:grpSpPr>
        <a:xfrm>
          <a:off x="0" y="0"/>
          <a:ext cx="0" cy="0"/>
          <a:chOff x="0" y="0"/>
          <a:chExt cx="0" cy="0"/>
        </a:xfrm>
      </p:grpSpPr>
      <p:sp>
        <p:nvSpPr>
          <p:cNvPr id="827" name="Google Shape;827;g25866b2841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 name="Google Shape;828;g25866b2841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 name="Google Shape;1323;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7" name="Shape 1357"/>
        <p:cNvGrpSpPr/>
        <p:nvPr/>
      </p:nvGrpSpPr>
      <p:grpSpPr>
        <a:xfrm>
          <a:off x="0" y="0"/>
          <a:ext cx="0" cy="0"/>
          <a:chOff x="0" y="0"/>
          <a:chExt cx="0" cy="0"/>
        </a:xfrm>
      </p:grpSpPr>
      <p:sp>
        <p:nvSpPr>
          <p:cNvPr id="1358" name="Google Shape;1358;g258797734e9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9" name="Google Shape;1359;g258797734e9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2" name="Shape 1402"/>
        <p:cNvGrpSpPr/>
        <p:nvPr/>
      </p:nvGrpSpPr>
      <p:grpSpPr>
        <a:xfrm>
          <a:off x="0" y="0"/>
          <a:ext cx="0" cy="0"/>
          <a:chOff x="0" y="0"/>
          <a:chExt cx="0" cy="0"/>
        </a:xfrm>
      </p:grpSpPr>
      <p:sp>
        <p:nvSpPr>
          <p:cNvPr id="1403" name="Google Shape;1403;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4" name="Google Shape;1404;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2" name="Shape 1482"/>
        <p:cNvGrpSpPr/>
        <p:nvPr/>
      </p:nvGrpSpPr>
      <p:grpSpPr>
        <a:xfrm>
          <a:off x="0" y="0"/>
          <a:ext cx="0" cy="0"/>
          <a:chOff x="0" y="0"/>
          <a:chExt cx="0" cy="0"/>
        </a:xfrm>
      </p:grpSpPr>
      <p:sp>
        <p:nvSpPr>
          <p:cNvPr id="1483" name="Google Shape;1483;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4" name="Google Shape;1484;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 name="Shape 1499"/>
        <p:cNvGrpSpPr/>
        <p:nvPr/>
      </p:nvGrpSpPr>
      <p:grpSpPr>
        <a:xfrm>
          <a:off x="0" y="0"/>
          <a:ext cx="0" cy="0"/>
          <a:chOff x="0" y="0"/>
          <a:chExt cx="0" cy="0"/>
        </a:xfrm>
      </p:grpSpPr>
      <p:sp>
        <p:nvSpPr>
          <p:cNvPr id="1500" name="Google Shape;1500;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1" name="Google Shape;1501;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0" name="Shape 1540"/>
        <p:cNvGrpSpPr/>
        <p:nvPr/>
      </p:nvGrpSpPr>
      <p:grpSpPr>
        <a:xfrm>
          <a:off x="0" y="0"/>
          <a:ext cx="0" cy="0"/>
          <a:chOff x="0" y="0"/>
          <a:chExt cx="0" cy="0"/>
        </a:xfrm>
      </p:grpSpPr>
      <p:sp>
        <p:nvSpPr>
          <p:cNvPr id="1541" name="Google Shape;1541;g258797734e9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 name="Google Shape;1542;g258797734e9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0" name="Shape 1640"/>
        <p:cNvGrpSpPr/>
        <p:nvPr/>
      </p:nvGrpSpPr>
      <p:grpSpPr>
        <a:xfrm>
          <a:off x="0" y="0"/>
          <a:ext cx="0" cy="0"/>
          <a:chOff x="0" y="0"/>
          <a:chExt cx="0" cy="0"/>
        </a:xfrm>
      </p:grpSpPr>
      <p:sp>
        <p:nvSpPr>
          <p:cNvPr id="1641" name="Google Shape;1641;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2" name="Google Shape;1642;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4" name="Shape 1734"/>
        <p:cNvGrpSpPr/>
        <p:nvPr/>
      </p:nvGrpSpPr>
      <p:grpSpPr>
        <a:xfrm>
          <a:off x="0" y="0"/>
          <a:ext cx="0" cy="0"/>
          <a:chOff x="0" y="0"/>
          <a:chExt cx="0" cy="0"/>
        </a:xfrm>
      </p:grpSpPr>
      <p:sp>
        <p:nvSpPr>
          <p:cNvPr id="1735" name="Google Shape;1735;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6" name="Google Shape;1736;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3" name="Shape 1783"/>
        <p:cNvGrpSpPr/>
        <p:nvPr/>
      </p:nvGrpSpPr>
      <p:grpSpPr>
        <a:xfrm>
          <a:off x="0" y="0"/>
          <a:ext cx="0" cy="0"/>
          <a:chOff x="0" y="0"/>
          <a:chExt cx="0" cy="0"/>
        </a:xfrm>
      </p:grpSpPr>
      <p:sp>
        <p:nvSpPr>
          <p:cNvPr id="1784" name="Google Shape;1784;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5" name="Google Shape;1785;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0" name="Shape 1790"/>
        <p:cNvGrpSpPr/>
        <p:nvPr/>
      </p:nvGrpSpPr>
      <p:grpSpPr>
        <a:xfrm>
          <a:off x="0" y="0"/>
          <a:ext cx="0" cy="0"/>
          <a:chOff x="0" y="0"/>
          <a:chExt cx="0" cy="0"/>
        </a:xfrm>
      </p:grpSpPr>
      <p:sp>
        <p:nvSpPr>
          <p:cNvPr id="1791" name="Google Shape;1791;g258797734e9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 name="Google Shape;1792;g258797734e9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 name="Shape 1065"/>
        <p:cNvGrpSpPr/>
        <p:nvPr/>
      </p:nvGrpSpPr>
      <p:grpSpPr>
        <a:xfrm>
          <a:off x="0" y="0"/>
          <a:ext cx="0" cy="0"/>
          <a:chOff x="0" y="0"/>
          <a:chExt cx="0" cy="0"/>
        </a:xfrm>
      </p:grpSpPr>
      <p:sp>
        <p:nvSpPr>
          <p:cNvPr id="1066" name="Google Shape;1066;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7" name="Google Shape;1067;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5" name="Shape 1925"/>
        <p:cNvGrpSpPr/>
        <p:nvPr/>
      </p:nvGrpSpPr>
      <p:grpSpPr>
        <a:xfrm>
          <a:off x="0" y="0"/>
          <a:ext cx="0" cy="0"/>
          <a:chOff x="0" y="0"/>
          <a:chExt cx="0" cy="0"/>
        </a:xfrm>
      </p:grpSpPr>
      <p:sp>
        <p:nvSpPr>
          <p:cNvPr id="1926" name="Google Shape;1926;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7" name="Google Shape;1927;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7" name="Shape 1967"/>
        <p:cNvGrpSpPr/>
        <p:nvPr/>
      </p:nvGrpSpPr>
      <p:grpSpPr>
        <a:xfrm>
          <a:off x="0" y="0"/>
          <a:ext cx="0" cy="0"/>
          <a:chOff x="0" y="0"/>
          <a:chExt cx="0" cy="0"/>
        </a:xfrm>
      </p:grpSpPr>
      <p:sp>
        <p:nvSpPr>
          <p:cNvPr id="1968" name="Google Shape;1968;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9" name="Google Shape;1969;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3" name="Shape 2003"/>
        <p:cNvGrpSpPr/>
        <p:nvPr/>
      </p:nvGrpSpPr>
      <p:grpSpPr>
        <a:xfrm>
          <a:off x="0" y="0"/>
          <a:ext cx="0" cy="0"/>
          <a:chOff x="0" y="0"/>
          <a:chExt cx="0" cy="0"/>
        </a:xfrm>
      </p:grpSpPr>
      <p:sp>
        <p:nvSpPr>
          <p:cNvPr id="2004" name="Google Shape;2004;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5" name="Google Shape;2005;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8" name="Shape 2018"/>
        <p:cNvGrpSpPr/>
        <p:nvPr/>
      </p:nvGrpSpPr>
      <p:grpSpPr>
        <a:xfrm>
          <a:off x="0" y="0"/>
          <a:ext cx="0" cy="0"/>
          <a:chOff x="0" y="0"/>
          <a:chExt cx="0" cy="0"/>
        </a:xfrm>
      </p:grpSpPr>
      <p:sp>
        <p:nvSpPr>
          <p:cNvPr id="2019" name="Google Shape;2019;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0" name="Google Shape;2020;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3" name="Shape 2043"/>
        <p:cNvGrpSpPr/>
        <p:nvPr/>
      </p:nvGrpSpPr>
      <p:grpSpPr>
        <a:xfrm>
          <a:off x="0" y="0"/>
          <a:ext cx="0" cy="0"/>
          <a:chOff x="0" y="0"/>
          <a:chExt cx="0" cy="0"/>
        </a:xfrm>
      </p:grpSpPr>
      <p:sp>
        <p:nvSpPr>
          <p:cNvPr id="2044" name="Google Shape;2044;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5" name="Google Shape;2045;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3" name="Shape 2053"/>
        <p:cNvGrpSpPr/>
        <p:nvPr/>
      </p:nvGrpSpPr>
      <p:grpSpPr>
        <a:xfrm>
          <a:off x="0" y="0"/>
          <a:ext cx="0" cy="0"/>
          <a:chOff x="0" y="0"/>
          <a:chExt cx="0" cy="0"/>
        </a:xfrm>
      </p:grpSpPr>
      <p:sp>
        <p:nvSpPr>
          <p:cNvPr id="2054" name="Google Shape;2054;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5" name="Google Shape;2055;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4" name="Shape 2064"/>
        <p:cNvGrpSpPr/>
        <p:nvPr/>
      </p:nvGrpSpPr>
      <p:grpSpPr>
        <a:xfrm>
          <a:off x="0" y="0"/>
          <a:ext cx="0" cy="0"/>
          <a:chOff x="0" y="0"/>
          <a:chExt cx="0" cy="0"/>
        </a:xfrm>
      </p:grpSpPr>
      <p:sp>
        <p:nvSpPr>
          <p:cNvPr id="2065" name="Google Shape;2065;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6" name="Google Shape;2066;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3" name="Shape 2343"/>
        <p:cNvGrpSpPr/>
        <p:nvPr/>
      </p:nvGrpSpPr>
      <p:grpSpPr>
        <a:xfrm>
          <a:off x="0" y="0"/>
          <a:ext cx="0" cy="0"/>
          <a:chOff x="0" y="0"/>
          <a:chExt cx="0" cy="0"/>
        </a:xfrm>
      </p:grpSpPr>
      <p:sp>
        <p:nvSpPr>
          <p:cNvPr id="2344" name="Google Shape;2344;g258797734e9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5" name="Google Shape;2345;g258797734e9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5" name="Google Shape;2515;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9" name="Shape 2579"/>
        <p:cNvGrpSpPr/>
        <p:nvPr/>
      </p:nvGrpSpPr>
      <p:grpSpPr>
        <a:xfrm>
          <a:off x="0" y="0"/>
          <a:ext cx="0" cy="0"/>
          <a:chOff x="0" y="0"/>
          <a:chExt cx="0" cy="0"/>
        </a:xfrm>
      </p:grpSpPr>
      <p:sp>
        <p:nvSpPr>
          <p:cNvPr id="2580" name="Google Shape;2580;g258797734e9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1" name="Google Shape;2581;g258797734e9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 name="Shape 1074"/>
        <p:cNvGrpSpPr/>
        <p:nvPr/>
      </p:nvGrpSpPr>
      <p:grpSpPr>
        <a:xfrm>
          <a:off x="0" y="0"/>
          <a:ext cx="0" cy="0"/>
          <a:chOff x="0" y="0"/>
          <a:chExt cx="0" cy="0"/>
        </a:xfrm>
      </p:grpSpPr>
      <p:sp>
        <p:nvSpPr>
          <p:cNvPr id="1075" name="Google Shape;1075;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6" name="Google Shape;1076;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4" name="Shape 2614"/>
        <p:cNvGrpSpPr/>
        <p:nvPr/>
      </p:nvGrpSpPr>
      <p:grpSpPr>
        <a:xfrm>
          <a:off x="0" y="0"/>
          <a:ext cx="0" cy="0"/>
          <a:chOff x="0" y="0"/>
          <a:chExt cx="0" cy="0"/>
        </a:xfrm>
      </p:grpSpPr>
      <p:sp>
        <p:nvSpPr>
          <p:cNvPr id="2615" name="Google Shape;2615;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6" name="Google Shape;2616;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2" name="Shape 2632"/>
        <p:cNvGrpSpPr/>
        <p:nvPr/>
      </p:nvGrpSpPr>
      <p:grpSpPr>
        <a:xfrm>
          <a:off x="0" y="0"/>
          <a:ext cx="0" cy="0"/>
          <a:chOff x="0" y="0"/>
          <a:chExt cx="0" cy="0"/>
        </a:xfrm>
      </p:grpSpPr>
      <p:sp>
        <p:nvSpPr>
          <p:cNvPr id="2633" name="Google Shape;2633;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4" name="Google Shape;2634;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8" name="Shape 2638"/>
        <p:cNvGrpSpPr/>
        <p:nvPr/>
      </p:nvGrpSpPr>
      <p:grpSpPr>
        <a:xfrm>
          <a:off x="0" y="0"/>
          <a:ext cx="0" cy="0"/>
          <a:chOff x="0" y="0"/>
          <a:chExt cx="0" cy="0"/>
        </a:xfrm>
      </p:grpSpPr>
      <p:sp>
        <p:nvSpPr>
          <p:cNvPr id="2639" name="Google Shape;2639;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0" name="Google Shape;2640;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7" name="Shape 2657"/>
        <p:cNvGrpSpPr/>
        <p:nvPr/>
      </p:nvGrpSpPr>
      <p:grpSpPr>
        <a:xfrm>
          <a:off x="0" y="0"/>
          <a:ext cx="0" cy="0"/>
          <a:chOff x="0" y="0"/>
          <a:chExt cx="0" cy="0"/>
        </a:xfrm>
      </p:grpSpPr>
      <p:sp>
        <p:nvSpPr>
          <p:cNvPr id="2658" name="Google Shape;2658;g258797734e9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9" name="Google Shape;2659;g258797734e9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5" name="Shape 2665"/>
        <p:cNvGrpSpPr/>
        <p:nvPr/>
      </p:nvGrpSpPr>
      <p:grpSpPr>
        <a:xfrm>
          <a:off x="0" y="0"/>
          <a:ext cx="0" cy="0"/>
          <a:chOff x="0" y="0"/>
          <a:chExt cx="0" cy="0"/>
        </a:xfrm>
      </p:grpSpPr>
      <p:sp>
        <p:nvSpPr>
          <p:cNvPr id="2666" name="Google Shape;2666;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7" name="Google Shape;2667;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3" name="Shape 2803"/>
        <p:cNvGrpSpPr/>
        <p:nvPr/>
      </p:nvGrpSpPr>
      <p:grpSpPr>
        <a:xfrm>
          <a:off x="0" y="0"/>
          <a:ext cx="0" cy="0"/>
          <a:chOff x="0" y="0"/>
          <a:chExt cx="0" cy="0"/>
        </a:xfrm>
      </p:grpSpPr>
      <p:sp>
        <p:nvSpPr>
          <p:cNvPr id="2804" name="Google Shape;2804;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5" name="Google Shape;2805;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6" name="Shape 3046"/>
        <p:cNvGrpSpPr/>
        <p:nvPr/>
      </p:nvGrpSpPr>
      <p:grpSpPr>
        <a:xfrm>
          <a:off x="0" y="0"/>
          <a:ext cx="0" cy="0"/>
          <a:chOff x="0" y="0"/>
          <a:chExt cx="0" cy="0"/>
        </a:xfrm>
      </p:grpSpPr>
      <p:sp>
        <p:nvSpPr>
          <p:cNvPr id="3047" name="Google Shape;3047;g2587df57f20_1_18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8" name="Google Shape;3048;g2587df57f20_1_18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2" name="Shape 3052"/>
        <p:cNvGrpSpPr/>
        <p:nvPr/>
      </p:nvGrpSpPr>
      <p:grpSpPr>
        <a:xfrm>
          <a:off x="0" y="0"/>
          <a:ext cx="0" cy="0"/>
          <a:chOff x="0" y="0"/>
          <a:chExt cx="0" cy="0"/>
        </a:xfrm>
      </p:grpSpPr>
      <p:sp>
        <p:nvSpPr>
          <p:cNvPr id="3053" name="Google Shape;3053;g2587df57f20_1_18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4" name="Google Shape;3054;g2587df57f20_1_18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 name="Shape 1094"/>
        <p:cNvGrpSpPr/>
        <p:nvPr/>
      </p:nvGrpSpPr>
      <p:grpSpPr>
        <a:xfrm>
          <a:off x="0" y="0"/>
          <a:ext cx="0" cy="0"/>
          <a:chOff x="0" y="0"/>
          <a:chExt cx="0" cy="0"/>
        </a:xfrm>
      </p:grpSpPr>
      <p:sp>
        <p:nvSpPr>
          <p:cNvPr id="1095" name="Google Shape;1095;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 name="Google Shape;1096;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8" name="Shape 3058"/>
        <p:cNvGrpSpPr/>
        <p:nvPr/>
      </p:nvGrpSpPr>
      <p:grpSpPr>
        <a:xfrm>
          <a:off x="0" y="0"/>
          <a:ext cx="0" cy="0"/>
          <a:chOff x="0" y="0"/>
          <a:chExt cx="0" cy="0"/>
        </a:xfrm>
      </p:grpSpPr>
      <p:sp>
        <p:nvSpPr>
          <p:cNvPr id="3059" name="Google Shape;3059;g2587df57f20_1_18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0" name="Google Shape;3060;g2587df57f20_1_18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4" name="Shape 3084"/>
        <p:cNvGrpSpPr/>
        <p:nvPr/>
      </p:nvGrpSpPr>
      <p:grpSpPr>
        <a:xfrm>
          <a:off x="0" y="0"/>
          <a:ext cx="0" cy="0"/>
          <a:chOff x="0" y="0"/>
          <a:chExt cx="0" cy="0"/>
        </a:xfrm>
      </p:grpSpPr>
      <p:sp>
        <p:nvSpPr>
          <p:cNvPr id="3085" name="Google Shape;3085;g2587df57f20_1_187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6" name="Google Shape;3086;g2587df57f20_1_18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0" name="Shape 3100"/>
        <p:cNvGrpSpPr/>
        <p:nvPr/>
      </p:nvGrpSpPr>
      <p:grpSpPr>
        <a:xfrm>
          <a:off x="0" y="0"/>
          <a:ext cx="0" cy="0"/>
          <a:chOff x="0" y="0"/>
          <a:chExt cx="0" cy="0"/>
        </a:xfrm>
      </p:grpSpPr>
      <p:sp>
        <p:nvSpPr>
          <p:cNvPr id="3101" name="Google Shape;3101;g2587df57f20_1_18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2" name="Google Shape;3102;g2587df57f20_1_18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9" name="Shape 3439"/>
        <p:cNvGrpSpPr/>
        <p:nvPr/>
      </p:nvGrpSpPr>
      <p:grpSpPr>
        <a:xfrm>
          <a:off x="0" y="0"/>
          <a:ext cx="0" cy="0"/>
          <a:chOff x="0" y="0"/>
          <a:chExt cx="0" cy="0"/>
        </a:xfrm>
      </p:grpSpPr>
      <p:sp>
        <p:nvSpPr>
          <p:cNvPr id="3440" name="Google Shape;3440;g2587df57f20_1_19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1" name="Google Shape;3441;g2587df57f20_1_19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0" name="Shape 5640"/>
        <p:cNvGrpSpPr/>
        <p:nvPr/>
      </p:nvGrpSpPr>
      <p:grpSpPr>
        <a:xfrm>
          <a:off x="0" y="0"/>
          <a:ext cx="0" cy="0"/>
          <a:chOff x="0" y="0"/>
          <a:chExt cx="0" cy="0"/>
        </a:xfrm>
      </p:grpSpPr>
      <p:sp>
        <p:nvSpPr>
          <p:cNvPr id="5641" name="Google Shape;5641;g2587df57f20_1_21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2" name="Google Shape;5642;g2587df57f20_1_21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9" name="Shape 6059"/>
        <p:cNvGrpSpPr/>
        <p:nvPr/>
      </p:nvGrpSpPr>
      <p:grpSpPr>
        <a:xfrm>
          <a:off x="0" y="0"/>
          <a:ext cx="0" cy="0"/>
          <a:chOff x="0" y="0"/>
          <a:chExt cx="0" cy="0"/>
        </a:xfrm>
      </p:grpSpPr>
      <p:sp>
        <p:nvSpPr>
          <p:cNvPr id="6060" name="Google Shape;6060;g2587df57f20_1_217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1" name="Google Shape;6061;g2587df57f20_1_217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9" name="Shape 6229"/>
        <p:cNvGrpSpPr/>
        <p:nvPr/>
      </p:nvGrpSpPr>
      <p:grpSpPr>
        <a:xfrm>
          <a:off x="0" y="0"/>
          <a:ext cx="0" cy="0"/>
          <a:chOff x="0" y="0"/>
          <a:chExt cx="0" cy="0"/>
        </a:xfrm>
      </p:grpSpPr>
      <p:sp>
        <p:nvSpPr>
          <p:cNvPr id="6230" name="Google Shape;6230;g2587df57f20_1_21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31" name="Google Shape;6231;g2587df57f20_1_21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4" name="Shape 6634"/>
        <p:cNvGrpSpPr/>
        <p:nvPr/>
      </p:nvGrpSpPr>
      <p:grpSpPr>
        <a:xfrm>
          <a:off x="0" y="0"/>
          <a:ext cx="0" cy="0"/>
          <a:chOff x="0" y="0"/>
          <a:chExt cx="0" cy="0"/>
        </a:xfrm>
      </p:grpSpPr>
      <p:sp>
        <p:nvSpPr>
          <p:cNvPr id="6635" name="Google Shape;6635;g2587df57f20_1_22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6" name="Google Shape;6636;g2587df57f20_1_22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14" name="Shape 7014"/>
        <p:cNvGrpSpPr/>
        <p:nvPr/>
      </p:nvGrpSpPr>
      <p:grpSpPr>
        <a:xfrm>
          <a:off x="0" y="0"/>
          <a:ext cx="0" cy="0"/>
          <a:chOff x="0" y="0"/>
          <a:chExt cx="0" cy="0"/>
        </a:xfrm>
      </p:grpSpPr>
      <p:sp>
        <p:nvSpPr>
          <p:cNvPr id="7015" name="Google Shape;7015;g2587df57f20_1_22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16" name="Google Shape;7016;g2587df57f20_1_22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1" name="Shape 7791"/>
        <p:cNvGrpSpPr/>
        <p:nvPr/>
      </p:nvGrpSpPr>
      <p:grpSpPr>
        <a:xfrm>
          <a:off x="0" y="0"/>
          <a:ext cx="0" cy="0"/>
          <a:chOff x="0" y="0"/>
          <a:chExt cx="0" cy="0"/>
        </a:xfrm>
      </p:grpSpPr>
      <p:sp>
        <p:nvSpPr>
          <p:cNvPr id="7792" name="Google Shape;7792;g2587df57f20_1_23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3" name="Google Shape;7793;g2587df57f20_1_23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 name="Shape 1143"/>
        <p:cNvGrpSpPr/>
        <p:nvPr/>
      </p:nvGrpSpPr>
      <p:grpSpPr>
        <a:xfrm>
          <a:off x="0" y="0"/>
          <a:ext cx="0" cy="0"/>
          <a:chOff x="0" y="0"/>
          <a:chExt cx="0" cy="0"/>
        </a:xfrm>
      </p:grpSpPr>
      <p:sp>
        <p:nvSpPr>
          <p:cNvPr id="1144" name="Google Shape;1144;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5" name="Google Shape;1145;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8" name="Shape 9198"/>
        <p:cNvGrpSpPr/>
        <p:nvPr/>
      </p:nvGrpSpPr>
      <p:grpSpPr>
        <a:xfrm>
          <a:off x="0" y="0"/>
          <a:ext cx="0" cy="0"/>
          <a:chOff x="0" y="0"/>
          <a:chExt cx="0" cy="0"/>
        </a:xfrm>
      </p:grpSpPr>
      <p:sp>
        <p:nvSpPr>
          <p:cNvPr id="9199" name="Google Shape;9199;g2587df57f20_1_24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0" name="Google Shape;9200;g2587df57f20_1_24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92" name="Shape 11592"/>
        <p:cNvGrpSpPr/>
        <p:nvPr/>
      </p:nvGrpSpPr>
      <p:grpSpPr>
        <a:xfrm>
          <a:off x="0" y="0"/>
          <a:ext cx="0" cy="0"/>
          <a:chOff x="0" y="0"/>
          <a:chExt cx="0" cy="0"/>
        </a:xfrm>
      </p:grpSpPr>
      <p:sp>
        <p:nvSpPr>
          <p:cNvPr id="11593" name="Google Shape;11593;g2587df57f20_1_27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94" name="Google Shape;11594;g2587df57f20_1_27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06" name="Shape 13606"/>
        <p:cNvGrpSpPr/>
        <p:nvPr/>
      </p:nvGrpSpPr>
      <p:grpSpPr>
        <a:xfrm>
          <a:off x="0" y="0"/>
          <a:ext cx="0" cy="0"/>
          <a:chOff x="0" y="0"/>
          <a:chExt cx="0" cy="0"/>
        </a:xfrm>
      </p:grpSpPr>
      <p:sp>
        <p:nvSpPr>
          <p:cNvPr id="13607" name="Google Shape;13607;g2587df57f20_1_29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8" name="Google Shape;13608;g2587df57f20_1_29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42" name="Shape 15242"/>
        <p:cNvGrpSpPr/>
        <p:nvPr/>
      </p:nvGrpSpPr>
      <p:grpSpPr>
        <a:xfrm>
          <a:off x="0" y="0"/>
          <a:ext cx="0" cy="0"/>
          <a:chOff x="0" y="0"/>
          <a:chExt cx="0" cy="0"/>
        </a:xfrm>
      </p:grpSpPr>
      <p:sp>
        <p:nvSpPr>
          <p:cNvPr id="15243" name="Google Shape;15243;g2587df57f20_1_30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44" name="Google Shape;15244;g2587df57f20_1_30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84" name="Shape 16284"/>
        <p:cNvGrpSpPr/>
        <p:nvPr/>
      </p:nvGrpSpPr>
      <p:grpSpPr>
        <a:xfrm>
          <a:off x="0" y="0"/>
          <a:ext cx="0" cy="0"/>
          <a:chOff x="0" y="0"/>
          <a:chExt cx="0" cy="0"/>
        </a:xfrm>
      </p:grpSpPr>
      <p:sp>
        <p:nvSpPr>
          <p:cNvPr id="16285" name="Google Shape;16285;g2587df57f20_1_319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86" name="Google Shape;16286;g2587df57f20_1_319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7" name="Shape 17827"/>
        <p:cNvGrpSpPr/>
        <p:nvPr/>
      </p:nvGrpSpPr>
      <p:grpSpPr>
        <a:xfrm>
          <a:off x="0" y="0"/>
          <a:ext cx="0" cy="0"/>
          <a:chOff x="0" y="0"/>
          <a:chExt cx="0" cy="0"/>
        </a:xfrm>
      </p:grpSpPr>
      <p:sp>
        <p:nvSpPr>
          <p:cNvPr id="17828" name="Google Shape;17828;g2587df57f20_1_37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29" name="Google Shape;17829;g2587df57f20_1_37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2" name="Shape 1212"/>
        <p:cNvGrpSpPr/>
        <p:nvPr/>
      </p:nvGrpSpPr>
      <p:grpSpPr>
        <a:xfrm>
          <a:off x="0" y="0"/>
          <a:ext cx="0" cy="0"/>
          <a:chOff x="0" y="0"/>
          <a:chExt cx="0" cy="0"/>
        </a:xfrm>
      </p:grpSpPr>
      <p:sp>
        <p:nvSpPr>
          <p:cNvPr id="1213" name="Google Shape;1213;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4" name="Google Shape;1214;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9" name="Shape 1219"/>
        <p:cNvGrpSpPr/>
        <p:nvPr/>
      </p:nvGrpSpPr>
      <p:grpSpPr>
        <a:xfrm>
          <a:off x="0" y="0"/>
          <a:ext cx="0" cy="0"/>
          <a:chOff x="0" y="0"/>
          <a:chExt cx="0" cy="0"/>
        </a:xfrm>
      </p:grpSpPr>
      <p:sp>
        <p:nvSpPr>
          <p:cNvPr id="1220" name="Google Shape;1220;g258797734e9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1" name="Google Shape;1221;g258797734e9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 name="Shape 1225"/>
        <p:cNvGrpSpPr/>
        <p:nvPr/>
      </p:nvGrpSpPr>
      <p:grpSpPr>
        <a:xfrm>
          <a:off x="0" y="0"/>
          <a:ext cx="0" cy="0"/>
          <a:chOff x="0" y="0"/>
          <a:chExt cx="0" cy="0"/>
        </a:xfrm>
      </p:grpSpPr>
      <p:sp>
        <p:nvSpPr>
          <p:cNvPr id="1226" name="Google Shape;1226;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7" name="Google Shape;1227;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 name="Shape 1277"/>
        <p:cNvGrpSpPr/>
        <p:nvPr/>
      </p:nvGrpSpPr>
      <p:grpSpPr>
        <a:xfrm>
          <a:off x="0" y="0"/>
          <a:ext cx="0" cy="0"/>
          <a:chOff x="0" y="0"/>
          <a:chExt cx="0" cy="0"/>
        </a:xfrm>
      </p:grpSpPr>
      <p:sp>
        <p:nvSpPr>
          <p:cNvPr id="1278" name="Google Shape;1278;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9" name="Google Shape;1279;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idx="1" type="subTitle"/>
          </p:nvPr>
        </p:nvSpPr>
        <p:spPr>
          <a:xfrm>
            <a:off x="936725" y="3762275"/>
            <a:ext cx="3704700" cy="4758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600">
                <a:solidFill>
                  <a:schemeClr val="dk1"/>
                </a:solidFill>
                <a:latin typeface="Asap"/>
                <a:ea typeface="Asap"/>
                <a:cs typeface="Asap"/>
                <a:sym typeface="Asap"/>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0" name="Google Shape;10;p2"/>
          <p:cNvSpPr txBox="1"/>
          <p:nvPr>
            <p:ph type="ctrTitle"/>
          </p:nvPr>
        </p:nvSpPr>
        <p:spPr>
          <a:xfrm>
            <a:off x="936725" y="1074875"/>
            <a:ext cx="3704700" cy="26019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191919"/>
              </a:buClr>
              <a:buSzPts val="5200"/>
              <a:buNone/>
              <a:defRPr b="0" sz="4200">
                <a:latin typeface="Nunito Black"/>
                <a:ea typeface="Nunito Black"/>
                <a:cs typeface="Nunito Black"/>
                <a:sym typeface="Nunito Black"/>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grpSp>
        <p:nvGrpSpPr>
          <p:cNvPr id="11" name="Google Shape;11;p2"/>
          <p:cNvGrpSpPr/>
          <p:nvPr/>
        </p:nvGrpSpPr>
        <p:grpSpPr>
          <a:xfrm>
            <a:off x="-198538" y="-1817551"/>
            <a:ext cx="12485792" cy="7265983"/>
            <a:chOff x="-198538" y="-1817551"/>
            <a:chExt cx="12485792" cy="7265983"/>
          </a:xfrm>
        </p:grpSpPr>
        <p:grpSp>
          <p:nvGrpSpPr>
            <p:cNvPr id="12" name="Google Shape;12;p2"/>
            <p:cNvGrpSpPr/>
            <p:nvPr/>
          </p:nvGrpSpPr>
          <p:grpSpPr>
            <a:xfrm>
              <a:off x="5853790" y="1241667"/>
              <a:ext cx="6433464" cy="4206765"/>
              <a:chOff x="1600365" y="936742"/>
              <a:chExt cx="6433464" cy="4206765"/>
            </a:xfrm>
          </p:grpSpPr>
          <p:sp>
            <p:nvSpPr>
              <p:cNvPr id="13" name="Google Shape;13;p2"/>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 name="Google Shape;19;p2"/>
            <p:cNvGrpSpPr/>
            <p:nvPr/>
          </p:nvGrpSpPr>
          <p:grpSpPr>
            <a:xfrm rot="10800000">
              <a:off x="-198538" y="-1817551"/>
              <a:ext cx="5633785" cy="3683864"/>
              <a:chOff x="1600365" y="936742"/>
              <a:chExt cx="6433464" cy="4206765"/>
            </a:xfrm>
          </p:grpSpPr>
          <p:sp>
            <p:nvSpPr>
              <p:cNvPr id="20" name="Google Shape;20;p2"/>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 name="Google Shape;26;p2"/>
            <p:cNvGrpSpPr/>
            <p:nvPr/>
          </p:nvGrpSpPr>
          <p:grpSpPr>
            <a:xfrm>
              <a:off x="114453" y="4548914"/>
              <a:ext cx="433705" cy="390336"/>
              <a:chOff x="1908553" y="1111661"/>
              <a:chExt cx="1102172" cy="991961"/>
            </a:xfrm>
          </p:grpSpPr>
          <p:sp>
            <p:nvSpPr>
              <p:cNvPr id="27" name="Google Shape;27;p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 name="Google Shape;29;p2"/>
            <p:cNvGrpSpPr/>
            <p:nvPr/>
          </p:nvGrpSpPr>
          <p:grpSpPr>
            <a:xfrm>
              <a:off x="371700" y="4103410"/>
              <a:ext cx="255814" cy="230234"/>
              <a:chOff x="1908553" y="1111661"/>
              <a:chExt cx="1102172" cy="991961"/>
            </a:xfrm>
          </p:grpSpPr>
          <p:sp>
            <p:nvSpPr>
              <p:cNvPr id="30" name="Google Shape;30;p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 name="Google Shape;32;p2"/>
            <p:cNvGrpSpPr/>
            <p:nvPr/>
          </p:nvGrpSpPr>
          <p:grpSpPr>
            <a:xfrm>
              <a:off x="8332928" y="92239"/>
              <a:ext cx="433705" cy="390336"/>
              <a:chOff x="1908553" y="1111661"/>
              <a:chExt cx="1102172" cy="991961"/>
            </a:xfrm>
          </p:grpSpPr>
          <p:sp>
            <p:nvSpPr>
              <p:cNvPr id="33" name="Google Shape;33;p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8752550" y="570060"/>
              <a:ext cx="255814" cy="230234"/>
              <a:chOff x="1908553" y="1111661"/>
              <a:chExt cx="1102172" cy="991961"/>
            </a:xfrm>
          </p:grpSpPr>
          <p:sp>
            <p:nvSpPr>
              <p:cNvPr id="36" name="Google Shape;36;p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 name="Google Shape;38;p2"/>
          <p:cNvGrpSpPr/>
          <p:nvPr/>
        </p:nvGrpSpPr>
        <p:grpSpPr>
          <a:xfrm>
            <a:off x="-5743" y="-753262"/>
            <a:ext cx="10092045" cy="5896876"/>
            <a:chOff x="-5743" y="-753262"/>
            <a:chExt cx="10092045" cy="5896876"/>
          </a:xfrm>
        </p:grpSpPr>
        <p:grpSp>
          <p:nvGrpSpPr>
            <p:cNvPr id="39" name="Google Shape;39;p2"/>
            <p:cNvGrpSpPr/>
            <p:nvPr/>
          </p:nvGrpSpPr>
          <p:grpSpPr>
            <a:xfrm>
              <a:off x="6757023" y="2705438"/>
              <a:ext cx="3329279" cy="2438176"/>
              <a:chOff x="4223709" y="2353191"/>
              <a:chExt cx="3810116" cy="2790314"/>
            </a:xfrm>
          </p:grpSpPr>
          <p:sp>
            <p:nvSpPr>
              <p:cNvPr id="40" name="Google Shape;40;p2"/>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 name="Google Shape;41;p2"/>
              <p:cNvGrpSpPr/>
              <p:nvPr/>
            </p:nvGrpSpPr>
            <p:grpSpPr>
              <a:xfrm>
                <a:off x="4431991" y="2773358"/>
                <a:ext cx="3284848" cy="2238986"/>
                <a:chOff x="4431991" y="2773358"/>
                <a:chExt cx="3284848" cy="2238986"/>
              </a:xfrm>
            </p:grpSpPr>
            <p:sp>
              <p:nvSpPr>
                <p:cNvPr id="42" name="Google Shape;42;p2"/>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 name="Google Shape;45;p2"/>
            <p:cNvGrpSpPr/>
            <p:nvPr/>
          </p:nvGrpSpPr>
          <p:grpSpPr>
            <a:xfrm rot="10800000">
              <a:off x="-5743" y="-753262"/>
              <a:ext cx="2915501" cy="2135148"/>
              <a:chOff x="4223709" y="2353191"/>
              <a:chExt cx="3810116" cy="2790314"/>
            </a:xfrm>
          </p:grpSpPr>
          <p:sp>
            <p:nvSpPr>
              <p:cNvPr id="46" name="Google Shape;46;p2"/>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 name="Google Shape;47;p2"/>
              <p:cNvGrpSpPr/>
              <p:nvPr/>
            </p:nvGrpSpPr>
            <p:grpSpPr>
              <a:xfrm>
                <a:off x="4431991" y="2773358"/>
                <a:ext cx="3284848" cy="2238986"/>
                <a:chOff x="4431991" y="2773358"/>
                <a:chExt cx="3284848" cy="2238986"/>
              </a:xfrm>
            </p:grpSpPr>
            <p:sp>
              <p:nvSpPr>
                <p:cNvPr id="48" name="Google Shape;48;p2"/>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 name="Google Shape;51;p2"/>
            <p:cNvSpPr/>
            <p:nvPr/>
          </p:nvSpPr>
          <p:spPr>
            <a:xfrm>
              <a:off x="736274" y="46727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8547199" y="8125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36" name="Shape 236"/>
        <p:cNvGrpSpPr/>
        <p:nvPr/>
      </p:nvGrpSpPr>
      <p:grpSpPr>
        <a:xfrm>
          <a:off x="0" y="0"/>
          <a:ext cx="0" cy="0"/>
          <a:chOff x="0" y="0"/>
          <a:chExt cx="0" cy="0"/>
        </a:xfrm>
      </p:grpSpPr>
      <p:sp>
        <p:nvSpPr>
          <p:cNvPr id="237" name="Google Shape;237;p11"/>
          <p:cNvSpPr txBox="1"/>
          <p:nvPr>
            <p:ph hasCustomPrompt="1" type="title"/>
          </p:nvPr>
        </p:nvSpPr>
        <p:spPr>
          <a:xfrm>
            <a:off x="2196350" y="1891375"/>
            <a:ext cx="4751400" cy="9597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0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38" name="Google Shape;238;p11"/>
          <p:cNvSpPr txBox="1"/>
          <p:nvPr>
            <p:ph idx="1" type="subTitle"/>
          </p:nvPr>
        </p:nvSpPr>
        <p:spPr>
          <a:xfrm>
            <a:off x="2196350" y="2851350"/>
            <a:ext cx="4751400" cy="40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239" name="Google Shape;239;p11"/>
          <p:cNvGrpSpPr/>
          <p:nvPr/>
        </p:nvGrpSpPr>
        <p:grpSpPr>
          <a:xfrm flipH="1" rot="-10356094">
            <a:off x="6886108" y="-353305"/>
            <a:ext cx="3662179" cy="2394655"/>
            <a:chOff x="1600365" y="936742"/>
            <a:chExt cx="6433464" cy="4206765"/>
          </a:xfrm>
        </p:grpSpPr>
        <p:sp>
          <p:nvSpPr>
            <p:cNvPr id="240" name="Google Shape;240;p11"/>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1"/>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1"/>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1"/>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1"/>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1"/>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246" name="Shape 24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247" name="Shape 247"/>
        <p:cNvGrpSpPr/>
        <p:nvPr/>
      </p:nvGrpSpPr>
      <p:grpSpPr>
        <a:xfrm>
          <a:off x="0" y="0"/>
          <a:ext cx="0" cy="0"/>
          <a:chOff x="0" y="0"/>
          <a:chExt cx="0" cy="0"/>
        </a:xfrm>
      </p:grpSpPr>
      <p:sp>
        <p:nvSpPr>
          <p:cNvPr id="248" name="Google Shape;248;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49" name="Google Shape;249;p13"/>
          <p:cNvSpPr txBox="1"/>
          <p:nvPr>
            <p:ph idx="1" type="subTitle"/>
          </p:nvPr>
        </p:nvSpPr>
        <p:spPr>
          <a:xfrm>
            <a:off x="1958751" y="2091391"/>
            <a:ext cx="240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0" name="Google Shape;250;p13"/>
          <p:cNvSpPr txBox="1"/>
          <p:nvPr>
            <p:ph idx="2" type="subTitle"/>
          </p:nvPr>
        </p:nvSpPr>
        <p:spPr>
          <a:xfrm>
            <a:off x="4777449" y="2091391"/>
            <a:ext cx="240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1" name="Google Shape;251;p13"/>
          <p:cNvSpPr txBox="1"/>
          <p:nvPr>
            <p:ph idx="3" type="subTitle"/>
          </p:nvPr>
        </p:nvSpPr>
        <p:spPr>
          <a:xfrm>
            <a:off x="713400" y="3824573"/>
            <a:ext cx="240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2" name="Google Shape;252;p13"/>
          <p:cNvSpPr txBox="1"/>
          <p:nvPr>
            <p:ph idx="4" type="subTitle"/>
          </p:nvPr>
        </p:nvSpPr>
        <p:spPr>
          <a:xfrm>
            <a:off x="3368100" y="3824573"/>
            <a:ext cx="240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3" name="Google Shape;253;p13"/>
          <p:cNvSpPr txBox="1"/>
          <p:nvPr>
            <p:ph idx="5" type="subTitle"/>
          </p:nvPr>
        </p:nvSpPr>
        <p:spPr>
          <a:xfrm>
            <a:off x="6022800" y="3824573"/>
            <a:ext cx="240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4" name="Google Shape;254;p13"/>
          <p:cNvSpPr txBox="1"/>
          <p:nvPr>
            <p:ph hasCustomPrompt="1" idx="6" type="title"/>
          </p:nvPr>
        </p:nvSpPr>
        <p:spPr>
          <a:xfrm>
            <a:off x="2720451" y="1385160"/>
            <a:ext cx="884400" cy="447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5" name="Google Shape;255;p13"/>
          <p:cNvSpPr txBox="1"/>
          <p:nvPr>
            <p:ph hasCustomPrompt="1" idx="7" type="title"/>
          </p:nvPr>
        </p:nvSpPr>
        <p:spPr>
          <a:xfrm>
            <a:off x="1475100" y="3117759"/>
            <a:ext cx="884400" cy="447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6" name="Google Shape;256;p13"/>
          <p:cNvSpPr txBox="1"/>
          <p:nvPr>
            <p:ph hasCustomPrompt="1" idx="8" type="title"/>
          </p:nvPr>
        </p:nvSpPr>
        <p:spPr>
          <a:xfrm>
            <a:off x="5539149" y="1385160"/>
            <a:ext cx="884400" cy="447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7" name="Google Shape;257;p13"/>
          <p:cNvSpPr txBox="1"/>
          <p:nvPr>
            <p:ph hasCustomPrompt="1" idx="9" type="title"/>
          </p:nvPr>
        </p:nvSpPr>
        <p:spPr>
          <a:xfrm>
            <a:off x="4129800" y="3117759"/>
            <a:ext cx="884400" cy="447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8" name="Google Shape;258;p13"/>
          <p:cNvSpPr txBox="1"/>
          <p:nvPr>
            <p:ph hasCustomPrompt="1" idx="13" type="title"/>
          </p:nvPr>
        </p:nvSpPr>
        <p:spPr>
          <a:xfrm>
            <a:off x="6784500" y="3117759"/>
            <a:ext cx="884400" cy="447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9" name="Google Shape;259;p13"/>
          <p:cNvSpPr txBox="1"/>
          <p:nvPr>
            <p:ph idx="14" type="subTitle"/>
          </p:nvPr>
        </p:nvSpPr>
        <p:spPr>
          <a:xfrm>
            <a:off x="1958751" y="1838301"/>
            <a:ext cx="2407800" cy="44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nSpc>
                <a:spcPct val="100000"/>
              </a:lnSpc>
              <a:spcBef>
                <a:spcPts val="0"/>
              </a:spcBef>
              <a:spcAft>
                <a:spcPts val="0"/>
              </a:spcAft>
              <a:buSzPts val="2400"/>
              <a:buFont typeface="Nunito"/>
              <a:buNone/>
              <a:defRPr b="1" sz="2400">
                <a:latin typeface="Nunito"/>
                <a:ea typeface="Nunito"/>
                <a:cs typeface="Nunito"/>
                <a:sym typeface="Nunito"/>
              </a:defRPr>
            </a:lvl2pPr>
            <a:lvl3pPr lvl="2" rtl="0">
              <a:lnSpc>
                <a:spcPct val="100000"/>
              </a:lnSpc>
              <a:spcBef>
                <a:spcPts val="0"/>
              </a:spcBef>
              <a:spcAft>
                <a:spcPts val="0"/>
              </a:spcAft>
              <a:buSzPts val="2400"/>
              <a:buFont typeface="Nunito"/>
              <a:buNone/>
              <a:defRPr b="1" sz="2400">
                <a:latin typeface="Nunito"/>
                <a:ea typeface="Nunito"/>
                <a:cs typeface="Nunito"/>
                <a:sym typeface="Nunito"/>
              </a:defRPr>
            </a:lvl3pPr>
            <a:lvl4pPr lvl="3" rtl="0">
              <a:lnSpc>
                <a:spcPct val="100000"/>
              </a:lnSpc>
              <a:spcBef>
                <a:spcPts val="0"/>
              </a:spcBef>
              <a:spcAft>
                <a:spcPts val="0"/>
              </a:spcAft>
              <a:buSzPts val="2400"/>
              <a:buFont typeface="Nunito"/>
              <a:buNone/>
              <a:defRPr b="1" sz="2400">
                <a:latin typeface="Nunito"/>
                <a:ea typeface="Nunito"/>
                <a:cs typeface="Nunito"/>
                <a:sym typeface="Nunito"/>
              </a:defRPr>
            </a:lvl4pPr>
            <a:lvl5pPr lvl="4" rtl="0">
              <a:lnSpc>
                <a:spcPct val="100000"/>
              </a:lnSpc>
              <a:spcBef>
                <a:spcPts val="0"/>
              </a:spcBef>
              <a:spcAft>
                <a:spcPts val="0"/>
              </a:spcAft>
              <a:buSzPts val="2400"/>
              <a:buFont typeface="Nunito"/>
              <a:buNone/>
              <a:defRPr b="1" sz="2400">
                <a:latin typeface="Nunito"/>
                <a:ea typeface="Nunito"/>
                <a:cs typeface="Nunito"/>
                <a:sym typeface="Nunito"/>
              </a:defRPr>
            </a:lvl5pPr>
            <a:lvl6pPr lvl="5" rtl="0">
              <a:lnSpc>
                <a:spcPct val="100000"/>
              </a:lnSpc>
              <a:spcBef>
                <a:spcPts val="0"/>
              </a:spcBef>
              <a:spcAft>
                <a:spcPts val="0"/>
              </a:spcAft>
              <a:buSzPts val="2400"/>
              <a:buFont typeface="Nunito"/>
              <a:buNone/>
              <a:defRPr b="1" sz="2400">
                <a:latin typeface="Nunito"/>
                <a:ea typeface="Nunito"/>
                <a:cs typeface="Nunito"/>
                <a:sym typeface="Nunito"/>
              </a:defRPr>
            </a:lvl6pPr>
            <a:lvl7pPr lvl="6" rtl="0">
              <a:lnSpc>
                <a:spcPct val="100000"/>
              </a:lnSpc>
              <a:spcBef>
                <a:spcPts val="0"/>
              </a:spcBef>
              <a:spcAft>
                <a:spcPts val="0"/>
              </a:spcAft>
              <a:buSzPts val="2400"/>
              <a:buFont typeface="Nunito"/>
              <a:buNone/>
              <a:defRPr b="1" sz="2400">
                <a:latin typeface="Nunito"/>
                <a:ea typeface="Nunito"/>
                <a:cs typeface="Nunito"/>
                <a:sym typeface="Nunito"/>
              </a:defRPr>
            </a:lvl7pPr>
            <a:lvl8pPr lvl="7" rtl="0">
              <a:lnSpc>
                <a:spcPct val="100000"/>
              </a:lnSpc>
              <a:spcBef>
                <a:spcPts val="0"/>
              </a:spcBef>
              <a:spcAft>
                <a:spcPts val="0"/>
              </a:spcAft>
              <a:buSzPts val="2400"/>
              <a:buFont typeface="Nunito"/>
              <a:buNone/>
              <a:defRPr b="1" sz="2400">
                <a:latin typeface="Nunito"/>
                <a:ea typeface="Nunito"/>
                <a:cs typeface="Nunito"/>
                <a:sym typeface="Nunito"/>
              </a:defRPr>
            </a:lvl8pPr>
            <a:lvl9pPr lvl="8" rtl="0">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260" name="Google Shape;260;p13"/>
          <p:cNvSpPr txBox="1"/>
          <p:nvPr>
            <p:ph idx="15" type="subTitle"/>
          </p:nvPr>
        </p:nvSpPr>
        <p:spPr>
          <a:xfrm>
            <a:off x="4777449" y="1838301"/>
            <a:ext cx="2407800" cy="44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nSpc>
                <a:spcPct val="100000"/>
              </a:lnSpc>
              <a:spcBef>
                <a:spcPts val="0"/>
              </a:spcBef>
              <a:spcAft>
                <a:spcPts val="0"/>
              </a:spcAft>
              <a:buSzPts val="2400"/>
              <a:buFont typeface="Nunito"/>
              <a:buNone/>
              <a:defRPr b="1" sz="2400">
                <a:latin typeface="Nunito"/>
                <a:ea typeface="Nunito"/>
                <a:cs typeface="Nunito"/>
                <a:sym typeface="Nunito"/>
              </a:defRPr>
            </a:lvl2pPr>
            <a:lvl3pPr lvl="2" rtl="0">
              <a:lnSpc>
                <a:spcPct val="100000"/>
              </a:lnSpc>
              <a:spcBef>
                <a:spcPts val="0"/>
              </a:spcBef>
              <a:spcAft>
                <a:spcPts val="0"/>
              </a:spcAft>
              <a:buSzPts val="2400"/>
              <a:buFont typeface="Nunito"/>
              <a:buNone/>
              <a:defRPr b="1" sz="2400">
                <a:latin typeface="Nunito"/>
                <a:ea typeface="Nunito"/>
                <a:cs typeface="Nunito"/>
                <a:sym typeface="Nunito"/>
              </a:defRPr>
            </a:lvl3pPr>
            <a:lvl4pPr lvl="3" rtl="0">
              <a:lnSpc>
                <a:spcPct val="100000"/>
              </a:lnSpc>
              <a:spcBef>
                <a:spcPts val="0"/>
              </a:spcBef>
              <a:spcAft>
                <a:spcPts val="0"/>
              </a:spcAft>
              <a:buSzPts val="2400"/>
              <a:buFont typeface="Nunito"/>
              <a:buNone/>
              <a:defRPr b="1" sz="2400">
                <a:latin typeface="Nunito"/>
                <a:ea typeface="Nunito"/>
                <a:cs typeface="Nunito"/>
                <a:sym typeface="Nunito"/>
              </a:defRPr>
            </a:lvl4pPr>
            <a:lvl5pPr lvl="4" rtl="0">
              <a:lnSpc>
                <a:spcPct val="100000"/>
              </a:lnSpc>
              <a:spcBef>
                <a:spcPts val="0"/>
              </a:spcBef>
              <a:spcAft>
                <a:spcPts val="0"/>
              </a:spcAft>
              <a:buSzPts val="2400"/>
              <a:buFont typeface="Nunito"/>
              <a:buNone/>
              <a:defRPr b="1" sz="2400">
                <a:latin typeface="Nunito"/>
                <a:ea typeface="Nunito"/>
                <a:cs typeface="Nunito"/>
                <a:sym typeface="Nunito"/>
              </a:defRPr>
            </a:lvl5pPr>
            <a:lvl6pPr lvl="5" rtl="0">
              <a:lnSpc>
                <a:spcPct val="100000"/>
              </a:lnSpc>
              <a:spcBef>
                <a:spcPts val="0"/>
              </a:spcBef>
              <a:spcAft>
                <a:spcPts val="0"/>
              </a:spcAft>
              <a:buSzPts val="2400"/>
              <a:buFont typeface="Nunito"/>
              <a:buNone/>
              <a:defRPr b="1" sz="2400">
                <a:latin typeface="Nunito"/>
                <a:ea typeface="Nunito"/>
                <a:cs typeface="Nunito"/>
                <a:sym typeface="Nunito"/>
              </a:defRPr>
            </a:lvl6pPr>
            <a:lvl7pPr lvl="6" rtl="0">
              <a:lnSpc>
                <a:spcPct val="100000"/>
              </a:lnSpc>
              <a:spcBef>
                <a:spcPts val="0"/>
              </a:spcBef>
              <a:spcAft>
                <a:spcPts val="0"/>
              </a:spcAft>
              <a:buSzPts val="2400"/>
              <a:buFont typeface="Nunito"/>
              <a:buNone/>
              <a:defRPr b="1" sz="2400">
                <a:latin typeface="Nunito"/>
                <a:ea typeface="Nunito"/>
                <a:cs typeface="Nunito"/>
                <a:sym typeface="Nunito"/>
              </a:defRPr>
            </a:lvl7pPr>
            <a:lvl8pPr lvl="7" rtl="0">
              <a:lnSpc>
                <a:spcPct val="100000"/>
              </a:lnSpc>
              <a:spcBef>
                <a:spcPts val="0"/>
              </a:spcBef>
              <a:spcAft>
                <a:spcPts val="0"/>
              </a:spcAft>
              <a:buSzPts val="2400"/>
              <a:buFont typeface="Nunito"/>
              <a:buNone/>
              <a:defRPr b="1" sz="2400">
                <a:latin typeface="Nunito"/>
                <a:ea typeface="Nunito"/>
                <a:cs typeface="Nunito"/>
                <a:sym typeface="Nunito"/>
              </a:defRPr>
            </a:lvl8pPr>
            <a:lvl9pPr lvl="8" rtl="0">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261" name="Google Shape;261;p13"/>
          <p:cNvSpPr txBox="1"/>
          <p:nvPr>
            <p:ph idx="16" type="subTitle"/>
          </p:nvPr>
        </p:nvSpPr>
        <p:spPr>
          <a:xfrm>
            <a:off x="713400" y="3570975"/>
            <a:ext cx="2407800" cy="44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nSpc>
                <a:spcPct val="100000"/>
              </a:lnSpc>
              <a:spcBef>
                <a:spcPts val="0"/>
              </a:spcBef>
              <a:spcAft>
                <a:spcPts val="0"/>
              </a:spcAft>
              <a:buSzPts val="2400"/>
              <a:buFont typeface="Nunito"/>
              <a:buNone/>
              <a:defRPr b="1" sz="2400">
                <a:latin typeface="Nunito"/>
                <a:ea typeface="Nunito"/>
                <a:cs typeface="Nunito"/>
                <a:sym typeface="Nunito"/>
              </a:defRPr>
            </a:lvl2pPr>
            <a:lvl3pPr lvl="2" rtl="0">
              <a:lnSpc>
                <a:spcPct val="100000"/>
              </a:lnSpc>
              <a:spcBef>
                <a:spcPts val="0"/>
              </a:spcBef>
              <a:spcAft>
                <a:spcPts val="0"/>
              </a:spcAft>
              <a:buSzPts val="2400"/>
              <a:buFont typeface="Nunito"/>
              <a:buNone/>
              <a:defRPr b="1" sz="2400">
                <a:latin typeface="Nunito"/>
                <a:ea typeface="Nunito"/>
                <a:cs typeface="Nunito"/>
                <a:sym typeface="Nunito"/>
              </a:defRPr>
            </a:lvl3pPr>
            <a:lvl4pPr lvl="3" rtl="0">
              <a:lnSpc>
                <a:spcPct val="100000"/>
              </a:lnSpc>
              <a:spcBef>
                <a:spcPts val="0"/>
              </a:spcBef>
              <a:spcAft>
                <a:spcPts val="0"/>
              </a:spcAft>
              <a:buSzPts val="2400"/>
              <a:buFont typeface="Nunito"/>
              <a:buNone/>
              <a:defRPr b="1" sz="2400">
                <a:latin typeface="Nunito"/>
                <a:ea typeface="Nunito"/>
                <a:cs typeface="Nunito"/>
                <a:sym typeface="Nunito"/>
              </a:defRPr>
            </a:lvl4pPr>
            <a:lvl5pPr lvl="4" rtl="0">
              <a:lnSpc>
                <a:spcPct val="100000"/>
              </a:lnSpc>
              <a:spcBef>
                <a:spcPts val="0"/>
              </a:spcBef>
              <a:spcAft>
                <a:spcPts val="0"/>
              </a:spcAft>
              <a:buSzPts val="2400"/>
              <a:buFont typeface="Nunito"/>
              <a:buNone/>
              <a:defRPr b="1" sz="2400">
                <a:latin typeface="Nunito"/>
                <a:ea typeface="Nunito"/>
                <a:cs typeface="Nunito"/>
                <a:sym typeface="Nunito"/>
              </a:defRPr>
            </a:lvl5pPr>
            <a:lvl6pPr lvl="5" rtl="0">
              <a:lnSpc>
                <a:spcPct val="100000"/>
              </a:lnSpc>
              <a:spcBef>
                <a:spcPts val="0"/>
              </a:spcBef>
              <a:spcAft>
                <a:spcPts val="0"/>
              </a:spcAft>
              <a:buSzPts val="2400"/>
              <a:buFont typeface="Nunito"/>
              <a:buNone/>
              <a:defRPr b="1" sz="2400">
                <a:latin typeface="Nunito"/>
                <a:ea typeface="Nunito"/>
                <a:cs typeface="Nunito"/>
                <a:sym typeface="Nunito"/>
              </a:defRPr>
            </a:lvl6pPr>
            <a:lvl7pPr lvl="6" rtl="0">
              <a:lnSpc>
                <a:spcPct val="100000"/>
              </a:lnSpc>
              <a:spcBef>
                <a:spcPts val="0"/>
              </a:spcBef>
              <a:spcAft>
                <a:spcPts val="0"/>
              </a:spcAft>
              <a:buSzPts val="2400"/>
              <a:buFont typeface="Nunito"/>
              <a:buNone/>
              <a:defRPr b="1" sz="2400">
                <a:latin typeface="Nunito"/>
                <a:ea typeface="Nunito"/>
                <a:cs typeface="Nunito"/>
                <a:sym typeface="Nunito"/>
              </a:defRPr>
            </a:lvl7pPr>
            <a:lvl8pPr lvl="7" rtl="0">
              <a:lnSpc>
                <a:spcPct val="100000"/>
              </a:lnSpc>
              <a:spcBef>
                <a:spcPts val="0"/>
              </a:spcBef>
              <a:spcAft>
                <a:spcPts val="0"/>
              </a:spcAft>
              <a:buSzPts val="2400"/>
              <a:buFont typeface="Nunito"/>
              <a:buNone/>
              <a:defRPr b="1" sz="2400">
                <a:latin typeface="Nunito"/>
                <a:ea typeface="Nunito"/>
                <a:cs typeface="Nunito"/>
                <a:sym typeface="Nunito"/>
              </a:defRPr>
            </a:lvl8pPr>
            <a:lvl9pPr lvl="8" rtl="0">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262" name="Google Shape;262;p13"/>
          <p:cNvSpPr txBox="1"/>
          <p:nvPr>
            <p:ph idx="17" type="subTitle"/>
          </p:nvPr>
        </p:nvSpPr>
        <p:spPr>
          <a:xfrm>
            <a:off x="3368100" y="3570975"/>
            <a:ext cx="2407800" cy="44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nSpc>
                <a:spcPct val="100000"/>
              </a:lnSpc>
              <a:spcBef>
                <a:spcPts val="0"/>
              </a:spcBef>
              <a:spcAft>
                <a:spcPts val="0"/>
              </a:spcAft>
              <a:buSzPts val="2400"/>
              <a:buFont typeface="Nunito"/>
              <a:buNone/>
              <a:defRPr b="1" sz="2400">
                <a:latin typeface="Nunito"/>
                <a:ea typeface="Nunito"/>
                <a:cs typeface="Nunito"/>
                <a:sym typeface="Nunito"/>
              </a:defRPr>
            </a:lvl2pPr>
            <a:lvl3pPr lvl="2" rtl="0">
              <a:lnSpc>
                <a:spcPct val="100000"/>
              </a:lnSpc>
              <a:spcBef>
                <a:spcPts val="0"/>
              </a:spcBef>
              <a:spcAft>
                <a:spcPts val="0"/>
              </a:spcAft>
              <a:buSzPts val="2400"/>
              <a:buFont typeface="Nunito"/>
              <a:buNone/>
              <a:defRPr b="1" sz="2400">
                <a:latin typeface="Nunito"/>
                <a:ea typeface="Nunito"/>
                <a:cs typeface="Nunito"/>
                <a:sym typeface="Nunito"/>
              </a:defRPr>
            </a:lvl3pPr>
            <a:lvl4pPr lvl="3" rtl="0">
              <a:lnSpc>
                <a:spcPct val="100000"/>
              </a:lnSpc>
              <a:spcBef>
                <a:spcPts val="0"/>
              </a:spcBef>
              <a:spcAft>
                <a:spcPts val="0"/>
              </a:spcAft>
              <a:buSzPts val="2400"/>
              <a:buFont typeface="Nunito"/>
              <a:buNone/>
              <a:defRPr b="1" sz="2400">
                <a:latin typeface="Nunito"/>
                <a:ea typeface="Nunito"/>
                <a:cs typeface="Nunito"/>
                <a:sym typeface="Nunito"/>
              </a:defRPr>
            </a:lvl4pPr>
            <a:lvl5pPr lvl="4" rtl="0">
              <a:lnSpc>
                <a:spcPct val="100000"/>
              </a:lnSpc>
              <a:spcBef>
                <a:spcPts val="0"/>
              </a:spcBef>
              <a:spcAft>
                <a:spcPts val="0"/>
              </a:spcAft>
              <a:buSzPts val="2400"/>
              <a:buFont typeface="Nunito"/>
              <a:buNone/>
              <a:defRPr b="1" sz="2400">
                <a:latin typeface="Nunito"/>
                <a:ea typeface="Nunito"/>
                <a:cs typeface="Nunito"/>
                <a:sym typeface="Nunito"/>
              </a:defRPr>
            </a:lvl5pPr>
            <a:lvl6pPr lvl="5" rtl="0">
              <a:lnSpc>
                <a:spcPct val="100000"/>
              </a:lnSpc>
              <a:spcBef>
                <a:spcPts val="0"/>
              </a:spcBef>
              <a:spcAft>
                <a:spcPts val="0"/>
              </a:spcAft>
              <a:buSzPts val="2400"/>
              <a:buFont typeface="Nunito"/>
              <a:buNone/>
              <a:defRPr b="1" sz="2400">
                <a:latin typeface="Nunito"/>
                <a:ea typeface="Nunito"/>
                <a:cs typeface="Nunito"/>
                <a:sym typeface="Nunito"/>
              </a:defRPr>
            </a:lvl6pPr>
            <a:lvl7pPr lvl="6" rtl="0">
              <a:lnSpc>
                <a:spcPct val="100000"/>
              </a:lnSpc>
              <a:spcBef>
                <a:spcPts val="0"/>
              </a:spcBef>
              <a:spcAft>
                <a:spcPts val="0"/>
              </a:spcAft>
              <a:buSzPts val="2400"/>
              <a:buFont typeface="Nunito"/>
              <a:buNone/>
              <a:defRPr b="1" sz="2400">
                <a:latin typeface="Nunito"/>
                <a:ea typeface="Nunito"/>
                <a:cs typeface="Nunito"/>
                <a:sym typeface="Nunito"/>
              </a:defRPr>
            </a:lvl7pPr>
            <a:lvl8pPr lvl="7" rtl="0">
              <a:lnSpc>
                <a:spcPct val="100000"/>
              </a:lnSpc>
              <a:spcBef>
                <a:spcPts val="0"/>
              </a:spcBef>
              <a:spcAft>
                <a:spcPts val="0"/>
              </a:spcAft>
              <a:buSzPts val="2400"/>
              <a:buFont typeface="Nunito"/>
              <a:buNone/>
              <a:defRPr b="1" sz="2400">
                <a:latin typeface="Nunito"/>
                <a:ea typeface="Nunito"/>
                <a:cs typeface="Nunito"/>
                <a:sym typeface="Nunito"/>
              </a:defRPr>
            </a:lvl8pPr>
            <a:lvl9pPr lvl="8" rtl="0">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263" name="Google Shape;263;p13"/>
          <p:cNvSpPr txBox="1"/>
          <p:nvPr>
            <p:ph idx="18" type="subTitle"/>
          </p:nvPr>
        </p:nvSpPr>
        <p:spPr>
          <a:xfrm>
            <a:off x="6022800" y="3570975"/>
            <a:ext cx="2407800" cy="44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nSpc>
                <a:spcPct val="100000"/>
              </a:lnSpc>
              <a:spcBef>
                <a:spcPts val="0"/>
              </a:spcBef>
              <a:spcAft>
                <a:spcPts val="0"/>
              </a:spcAft>
              <a:buSzPts val="2400"/>
              <a:buFont typeface="Nunito"/>
              <a:buNone/>
              <a:defRPr b="1" sz="2400">
                <a:latin typeface="Nunito"/>
                <a:ea typeface="Nunito"/>
                <a:cs typeface="Nunito"/>
                <a:sym typeface="Nunito"/>
              </a:defRPr>
            </a:lvl2pPr>
            <a:lvl3pPr lvl="2" rtl="0">
              <a:lnSpc>
                <a:spcPct val="100000"/>
              </a:lnSpc>
              <a:spcBef>
                <a:spcPts val="0"/>
              </a:spcBef>
              <a:spcAft>
                <a:spcPts val="0"/>
              </a:spcAft>
              <a:buSzPts val="2400"/>
              <a:buFont typeface="Nunito"/>
              <a:buNone/>
              <a:defRPr b="1" sz="2400">
                <a:latin typeface="Nunito"/>
                <a:ea typeface="Nunito"/>
                <a:cs typeface="Nunito"/>
                <a:sym typeface="Nunito"/>
              </a:defRPr>
            </a:lvl3pPr>
            <a:lvl4pPr lvl="3" rtl="0">
              <a:lnSpc>
                <a:spcPct val="100000"/>
              </a:lnSpc>
              <a:spcBef>
                <a:spcPts val="0"/>
              </a:spcBef>
              <a:spcAft>
                <a:spcPts val="0"/>
              </a:spcAft>
              <a:buSzPts val="2400"/>
              <a:buFont typeface="Nunito"/>
              <a:buNone/>
              <a:defRPr b="1" sz="2400">
                <a:latin typeface="Nunito"/>
                <a:ea typeface="Nunito"/>
                <a:cs typeface="Nunito"/>
                <a:sym typeface="Nunito"/>
              </a:defRPr>
            </a:lvl4pPr>
            <a:lvl5pPr lvl="4" rtl="0">
              <a:lnSpc>
                <a:spcPct val="100000"/>
              </a:lnSpc>
              <a:spcBef>
                <a:spcPts val="0"/>
              </a:spcBef>
              <a:spcAft>
                <a:spcPts val="0"/>
              </a:spcAft>
              <a:buSzPts val="2400"/>
              <a:buFont typeface="Nunito"/>
              <a:buNone/>
              <a:defRPr b="1" sz="2400">
                <a:latin typeface="Nunito"/>
                <a:ea typeface="Nunito"/>
                <a:cs typeface="Nunito"/>
                <a:sym typeface="Nunito"/>
              </a:defRPr>
            </a:lvl5pPr>
            <a:lvl6pPr lvl="5" rtl="0">
              <a:lnSpc>
                <a:spcPct val="100000"/>
              </a:lnSpc>
              <a:spcBef>
                <a:spcPts val="0"/>
              </a:spcBef>
              <a:spcAft>
                <a:spcPts val="0"/>
              </a:spcAft>
              <a:buSzPts val="2400"/>
              <a:buFont typeface="Nunito"/>
              <a:buNone/>
              <a:defRPr b="1" sz="2400">
                <a:latin typeface="Nunito"/>
                <a:ea typeface="Nunito"/>
                <a:cs typeface="Nunito"/>
                <a:sym typeface="Nunito"/>
              </a:defRPr>
            </a:lvl6pPr>
            <a:lvl7pPr lvl="6" rtl="0">
              <a:lnSpc>
                <a:spcPct val="100000"/>
              </a:lnSpc>
              <a:spcBef>
                <a:spcPts val="0"/>
              </a:spcBef>
              <a:spcAft>
                <a:spcPts val="0"/>
              </a:spcAft>
              <a:buSzPts val="2400"/>
              <a:buFont typeface="Nunito"/>
              <a:buNone/>
              <a:defRPr b="1" sz="2400">
                <a:latin typeface="Nunito"/>
                <a:ea typeface="Nunito"/>
                <a:cs typeface="Nunito"/>
                <a:sym typeface="Nunito"/>
              </a:defRPr>
            </a:lvl7pPr>
            <a:lvl8pPr lvl="7" rtl="0">
              <a:lnSpc>
                <a:spcPct val="100000"/>
              </a:lnSpc>
              <a:spcBef>
                <a:spcPts val="0"/>
              </a:spcBef>
              <a:spcAft>
                <a:spcPts val="0"/>
              </a:spcAft>
              <a:buSzPts val="2400"/>
              <a:buFont typeface="Nunito"/>
              <a:buNone/>
              <a:defRPr b="1" sz="2400">
                <a:latin typeface="Nunito"/>
                <a:ea typeface="Nunito"/>
                <a:cs typeface="Nunito"/>
                <a:sym typeface="Nunito"/>
              </a:defRPr>
            </a:lvl8pPr>
            <a:lvl9pPr lvl="8" rtl="0">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264" name="Google Shape;264;p13"/>
          <p:cNvGrpSpPr/>
          <p:nvPr/>
        </p:nvGrpSpPr>
        <p:grpSpPr>
          <a:xfrm>
            <a:off x="-1784845" y="121585"/>
            <a:ext cx="10676977" cy="4953914"/>
            <a:chOff x="-1784845" y="121585"/>
            <a:chExt cx="10676977" cy="4953914"/>
          </a:xfrm>
        </p:grpSpPr>
        <p:grpSp>
          <p:nvGrpSpPr>
            <p:cNvPr id="265" name="Google Shape;265;p13"/>
            <p:cNvGrpSpPr/>
            <p:nvPr/>
          </p:nvGrpSpPr>
          <p:grpSpPr>
            <a:xfrm flipH="1" rot="2907254">
              <a:off x="-1505433" y="1713911"/>
              <a:ext cx="3661892" cy="2394467"/>
              <a:chOff x="1600365" y="936742"/>
              <a:chExt cx="6433464" cy="4206765"/>
            </a:xfrm>
          </p:grpSpPr>
          <p:sp>
            <p:nvSpPr>
              <p:cNvPr id="266" name="Google Shape;266;p1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13"/>
            <p:cNvGrpSpPr/>
            <p:nvPr/>
          </p:nvGrpSpPr>
          <p:grpSpPr>
            <a:xfrm>
              <a:off x="8458428" y="1138589"/>
              <a:ext cx="433705" cy="390336"/>
              <a:chOff x="1908553" y="1111661"/>
              <a:chExt cx="1102172" cy="991961"/>
            </a:xfrm>
          </p:grpSpPr>
          <p:sp>
            <p:nvSpPr>
              <p:cNvPr id="273" name="Google Shape;273;p1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 name="Google Shape;275;p13"/>
            <p:cNvGrpSpPr/>
            <p:nvPr/>
          </p:nvGrpSpPr>
          <p:grpSpPr>
            <a:xfrm>
              <a:off x="8458425" y="121585"/>
              <a:ext cx="255814" cy="230234"/>
              <a:chOff x="1908553" y="1111661"/>
              <a:chExt cx="1102172" cy="991961"/>
            </a:xfrm>
          </p:grpSpPr>
          <p:sp>
            <p:nvSpPr>
              <p:cNvPr id="276" name="Google Shape;276;p1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8" name="Google Shape;278;p13"/>
          <p:cNvGrpSpPr/>
          <p:nvPr/>
        </p:nvGrpSpPr>
        <p:grpSpPr>
          <a:xfrm>
            <a:off x="-12" y="690937"/>
            <a:ext cx="9028361" cy="5036286"/>
            <a:chOff x="-12" y="690937"/>
            <a:chExt cx="9028361" cy="5036286"/>
          </a:xfrm>
        </p:grpSpPr>
        <p:grpSp>
          <p:nvGrpSpPr>
            <p:cNvPr id="279" name="Google Shape;279;p13"/>
            <p:cNvGrpSpPr/>
            <p:nvPr/>
          </p:nvGrpSpPr>
          <p:grpSpPr>
            <a:xfrm flipH="1">
              <a:off x="-12" y="4242776"/>
              <a:ext cx="2026982" cy="1484447"/>
              <a:chOff x="4223709" y="2353191"/>
              <a:chExt cx="3810116" cy="2790314"/>
            </a:xfrm>
          </p:grpSpPr>
          <p:sp>
            <p:nvSpPr>
              <p:cNvPr id="280" name="Google Shape;280;p1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 name="Google Shape;281;p13"/>
              <p:cNvGrpSpPr/>
              <p:nvPr/>
            </p:nvGrpSpPr>
            <p:grpSpPr>
              <a:xfrm>
                <a:off x="4431991" y="2773358"/>
                <a:ext cx="3284848" cy="2238986"/>
                <a:chOff x="4431991" y="2773358"/>
                <a:chExt cx="3284848" cy="2238986"/>
              </a:xfrm>
            </p:grpSpPr>
            <p:sp>
              <p:nvSpPr>
                <p:cNvPr id="282" name="Google Shape;282;p1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5" name="Google Shape;285;p13"/>
            <p:cNvSpPr/>
            <p:nvPr/>
          </p:nvSpPr>
          <p:spPr>
            <a:xfrm>
              <a:off x="8822999" y="6909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86" name="Shape 286"/>
        <p:cNvGrpSpPr/>
        <p:nvPr/>
      </p:nvGrpSpPr>
      <p:grpSpPr>
        <a:xfrm>
          <a:off x="0" y="0"/>
          <a:ext cx="0" cy="0"/>
          <a:chOff x="0" y="0"/>
          <a:chExt cx="0" cy="0"/>
        </a:xfrm>
      </p:grpSpPr>
      <p:grpSp>
        <p:nvGrpSpPr>
          <p:cNvPr id="287" name="Google Shape;287;p14"/>
          <p:cNvGrpSpPr/>
          <p:nvPr/>
        </p:nvGrpSpPr>
        <p:grpSpPr>
          <a:xfrm>
            <a:off x="95678" y="-1"/>
            <a:ext cx="10740243" cy="6413458"/>
            <a:chOff x="95678" y="-1"/>
            <a:chExt cx="10740243" cy="6413458"/>
          </a:xfrm>
        </p:grpSpPr>
        <p:grpSp>
          <p:nvGrpSpPr>
            <p:cNvPr id="288" name="Google Shape;288;p14"/>
            <p:cNvGrpSpPr/>
            <p:nvPr/>
          </p:nvGrpSpPr>
          <p:grpSpPr>
            <a:xfrm>
              <a:off x="5202137" y="-1"/>
              <a:ext cx="5633785" cy="6413458"/>
              <a:chOff x="5202137" y="-1"/>
              <a:chExt cx="5633785" cy="6413458"/>
            </a:xfrm>
          </p:grpSpPr>
          <p:grpSp>
            <p:nvGrpSpPr>
              <p:cNvPr id="289" name="Google Shape;289;p14"/>
              <p:cNvGrpSpPr/>
              <p:nvPr/>
            </p:nvGrpSpPr>
            <p:grpSpPr>
              <a:xfrm>
                <a:off x="5813933" y="4018966"/>
                <a:ext cx="3661928" cy="2394491"/>
                <a:chOff x="1600365" y="936742"/>
                <a:chExt cx="6433464" cy="4206765"/>
              </a:xfrm>
            </p:grpSpPr>
            <p:sp>
              <p:nvSpPr>
                <p:cNvPr id="290" name="Google Shape;290;p14"/>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 name="Google Shape;296;p14"/>
              <p:cNvGrpSpPr/>
              <p:nvPr/>
            </p:nvGrpSpPr>
            <p:grpSpPr>
              <a:xfrm flipH="1" rot="10800000">
                <a:off x="5202137" y="-1"/>
                <a:ext cx="5633785" cy="3683864"/>
                <a:chOff x="1600365" y="936742"/>
                <a:chExt cx="6433464" cy="4206765"/>
              </a:xfrm>
            </p:grpSpPr>
            <p:sp>
              <p:nvSpPr>
                <p:cNvPr id="297" name="Google Shape;297;p14"/>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4"/>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4"/>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4"/>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3" name="Google Shape;303;p14"/>
            <p:cNvGrpSpPr/>
            <p:nvPr/>
          </p:nvGrpSpPr>
          <p:grpSpPr>
            <a:xfrm>
              <a:off x="95678" y="158760"/>
              <a:ext cx="1236887" cy="1455890"/>
              <a:chOff x="95678" y="158760"/>
              <a:chExt cx="1236887" cy="1455890"/>
            </a:xfrm>
          </p:grpSpPr>
          <p:grpSp>
            <p:nvGrpSpPr>
              <p:cNvPr id="304" name="Google Shape;304;p14"/>
              <p:cNvGrpSpPr/>
              <p:nvPr/>
            </p:nvGrpSpPr>
            <p:grpSpPr>
              <a:xfrm>
                <a:off x="95678" y="1224314"/>
                <a:ext cx="433705" cy="390336"/>
                <a:chOff x="1908553" y="1111661"/>
                <a:chExt cx="1102172" cy="991961"/>
              </a:xfrm>
            </p:grpSpPr>
            <p:sp>
              <p:nvSpPr>
                <p:cNvPr id="305" name="Google Shape;305;p1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 name="Google Shape;307;p14"/>
              <p:cNvGrpSpPr/>
              <p:nvPr/>
            </p:nvGrpSpPr>
            <p:grpSpPr>
              <a:xfrm>
                <a:off x="1076750" y="158760"/>
                <a:ext cx="255814" cy="230234"/>
                <a:chOff x="1908553" y="1111661"/>
                <a:chExt cx="1102172" cy="991961"/>
              </a:xfrm>
            </p:grpSpPr>
            <p:sp>
              <p:nvSpPr>
                <p:cNvPr id="308" name="Google Shape;308;p1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10" name="Google Shape;310;p14"/>
          <p:cNvSpPr txBox="1"/>
          <p:nvPr>
            <p:ph type="title"/>
          </p:nvPr>
        </p:nvSpPr>
        <p:spPr>
          <a:xfrm>
            <a:off x="713225" y="3611000"/>
            <a:ext cx="3703200" cy="460800"/>
          </a:xfrm>
          <a:prstGeom prst="rect">
            <a:avLst/>
          </a:prstGeom>
        </p:spPr>
        <p:txBody>
          <a:bodyPr anchorCtr="0" anchor="t" bIns="91425" lIns="91425" spcFirstLastPara="1" rIns="91425" wrap="square" tIns="91425">
            <a:noAutofit/>
          </a:bodyPr>
          <a:lstStyle>
            <a:lvl1pPr lvl="0" rtl="0" algn="l">
              <a:lnSpc>
                <a:spcPct val="115000"/>
              </a:lnSpc>
              <a:spcBef>
                <a:spcPts val="0"/>
              </a:spcBef>
              <a:spcAft>
                <a:spcPts val="0"/>
              </a:spcAft>
              <a:buSzPts val="3000"/>
              <a:buNone/>
              <a:defRPr sz="2600">
                <a:solidFill>
                  <a:schemeClr val="accent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311" name="Google Shape;311;p14"/>
          <p:cNvSpPr txBox="1"/>
          <p:nvPr>
            <p:ph idx="1" type="subTitle"/>
          </p:nvPr>
        </p:nvSpPr>
        <p:spPr>
          <a:xfrm>
            <a:off x="713225" y="1136275"/>
            <a:ext cx="3703200" cy="23643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2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312" name="Google Shape;312;p14"/>
          <p:cNvGrpSpPr/>
          <p:nvPr/>
        </p:nvGrpSpPr>
        <p:grpSpPr>
          <a:xfrm>
            <a:off x="403099" y="-12"/>
            <a:ext cx="8801752" cy="2135148"/>
            <a:chOff x="403099" y="-12"/>
            <a:chExt cx="8801752" cy="2135148"/>
          </a:xfrm>
        </p:grpSpPr>
        <p:grpSp>
          <p:nvGrpSpPr>
            <p:cNvPr id="313" name="Google Shape;313;p14"/>
            <p:cNvGrpSpPr/>
            <p:nvPr/>
          </p:nvGrpSpPr>
          <p:grpSpPr>
            <a:xfrm flipH="1" rot="10800000">
              <a:off x="6289350" y="-12"/>
              <a:ext cx="2915501" cy="2135148"/>
              <a:chOff x="4223709" y="2353191"/>
              <a:chExt cx="3810116" cy="2790314"/>
            </a:xfrm>
          </p:grpSpPr>
          <p:sp>
            <p:nvSpPr>
              <p:cNvPr id="314" name="Google Shape;314;p14"/>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14"/>
              <p:cNvGrpSpPr/>
              <p:nvPr/>
            </p:nvGrpSpPr>
            <p:grpSpPr>
              <a:xfrm>
                <a:off x="4431991" y="2773358"/>
                <a:ext cx="3284848" cy="2238986"/>
                <a:chOff x="4431991" y="2773358"/>
                <a:chExt cx="3284848" cy="2238986"/>
              </a:xfrm>
            </p:grpSpPr>
            <p:sp>
              <p:nvSpPr>
                <p:cNvPr id="316" name="Google Shape;316;p14"/>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4"/>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19" name="Google Shape;319;p14"/>
            <p:cNvSpPr/>
            <p:nvPr/>
          </p:nvSpPr>
          <p:spPr>
            <a:xfrm>
              <a:off x="403099" y="5395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20" name="Shape 320"/>
        <p:cNvGrpSpPr/>
        <p:nvPr/>
      </p:nvGrpSpPr>
      <p:grpSpPr>
        <a:xfrm>
          <a:off x="0" y="0"/>
          <a:ext cx="0" cy="0"/>
          <a:chOff x="0" y="0"/>
          <a:chExt cx="0" cy="0"/>
        </a:xfrm>
      </p:grpSpPr>
      <p:sp>
        <p:nvSpPr>
          <p:cNvPr id="321" name="Google Shape;321;p1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22" name="Google Shape;322;p15"/>
          <p:cNvGrpSpPr/>
          <p:nvPr/>
        </p:nvGrpSpPr>
        <p:grpSpPr>
          <a:xfrm>
            <a:off x="-1856446" y="254935"/>
            <a:ext cx="10775273" cy="4952902"/>
            <a:chOff x="-1856446" y="254935"/>
            <a:chExt cx="10775273" cy="4952902"/>
          </a:xfrm>
        </p:grpSpPr>
        <p:grpSp>
          <p:nvGrpSpPr>
            <p:cNvPr id="323" name="Google Shape;323;p15"/>
            <p:cNvGrpSpPr/>
            <p:nvPr/>
          </p:nvGrpSpPr>
          <p:grpSpPr>
            <a:xfrm flipH="1">
              <a:off x="-1856446" y="2345554"/>
              <a:ext cx="4377329" cy="2862283"/>
              <a:chOff x="1600365" y="936742"/>
              <a:chExt cx="6433464" cy="4206765"/>
            </a:xfrm>
          </p:grpSpPr>
          <p:sp>
            <p:nvSpPr>
              <p:cNvPr id="324" name="Google Shape;324;p15"/>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5"/>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5"/>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5"/>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5"/>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5"/>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 name="Google Shape;330;p15"/>
            <p:cNvGrpSpPr/>
            <p:nvPr/>
          </p:nvGrpSpPr>
          <p:grpSpPr>
            <a:xfrm>
              <a:off x="8430778" y="873939"/>
              <a:ext cx="433705" cy="390336"/>
              <a:chOff x="1908553" y="1111661"/>
              <a:chExt cx="1102172" cy="991961"/>
            </a:xfrm>
          </p:grpSpPr>
          <p:sp>
            <p:nvSpPr>
              <p:cNvPr id="331" name="Google Shape;331;p1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 name="Google Shape;333;p15"/>
            <p:cNvGrpSpPr/>
            <p:nvPr/>
          </p:nvGrpSpPr>
          <p:grpSpPr>
            <a:xfrm>
              <a:off x="8663013" y="254935"/>
              <a:ext cx="255814" cy="230234"/>
              <a:chOff x="1908553" y="1111661"/>
              <a:chExt cx="1102172" cy="991961"/>
            </a:xfrm>
          </p:grpSpPr>
          <p:sp>
            <p:nvSpPr>
              <p:cNvPr id="334" name="Google Shape;334;p1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 name="Google Shape;336;p15"/>
          <p:cNvGrpSpPr/>
          <p:nvPr/>
        </p:nvGrpSpPr>
        <p:grpSpPr>
          <a:xfrm>
            <a:off x="-77148" y="122512"/>
            <a:ext cx="8259122" cy="5630597"/>
            <a:chOff x="-77148" y="122512"/>
            <a:chExt cx="8259122" cy="5630597"/>
          </a:xfrm>
        </p:grpSpPr>
        <p:grpSp>
          <p:nvGrpSpPr>
            <p:cNvPr id="337" name="Google Shape;337;p15"/>
            <p:cNvGrpSpPr/>
            <p:nvPr/>
          </p:nvGrpSpPr>
          <p:grpSpPr>
            <a:xfrm flipH="1">
              <a:off x="-77148" y="4093989"/>
              <a:ext cx="2265495" cy="1659120"/>
              <a:chOff x="4223709" y="2353191"/>
              <a:chExt cx="3810116" cy="2790314"/>
            </a:xfrm>
          </p:grpSpPr>
          <p:sp>
            <p:nvSpPr>
              <p:cNvPr id="338" name="Google Shape;338;p15"/>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 name="Google Shape;339;p15"/>
              <p:cNvGrpSpPr/>
              <p:nvPr/>
            </p:nvGrpSpPr>
            <p:grpSpPr>
              <a:xfrm>
                <a:off x="4431991" y="2773358"/>
                <a:ext cx="3284848" cy="2238986"/>
                <a:chOff x="4431991" y="2773358"/>
                <a:chExt cx="3284848" cy="2238986"/>
              </a:xfrm>
            </p:grpSpPr>
            <p:sp>
              <p:nvSpPr>
                <p:cNvPr id="340" name="Google Shape;340;p15"/>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5"/>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5"/>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3" name="Google Shape;343;p15"/>
            <p:cNvSpPr/>
            <p:nvPr/>
          </p:nvSpPr>
          <p:spPr>
            <a:xfrm>
              <a:off x="7976624" y="1225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344" name="Shape 344"/>
        <p:cNvGrpSpPr/>
        <p:nvPr/>
      </p:nvGrpSpPr>
      <p:grpSpPr>
        <a:xfrm>
          <a:off x="0" y="0"/>
          <a:ext cx="0" cy="0"/>
          <a:chOff x="0" y="0"/>
          <a:chExt cx="0" cy="0"/>
        </a:xfrm>
      </p:grpSpPr>
      <p:sp>
        <p:nvSpPr>
          <p:cNvPr id="345" name="Google Shape;345;p1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46" name="Google Shape;346;p16"/>
          <p:cNvGrpSpPr/>
          <p:nvPr/>
        </p:nvGrpSpPr>
        <p:grpSpPr>
          <a:xfrm>
            <a:off x="66900" y="-105062"/>
            <a:ext cx="10702778" cy="5126413"/>
            <a:chOff x="66900" y="-105062"/>
            <a:chExt cx="10702778" cy="5126413"/>
          </a:xfrm>
        </p:grpSpPr>
        <p:grpSp>
          <p:nvGrpSpPr>
            <p:cNvPr id="347" name="Google Shape;347;p16"/>
            <p:cNvGrpSpPr/>
            <p:nvPr/>
          </p:nvGrpSpPr>
          <p:grpSpPr>
            <a:xfrm flipH="1" rot="10800000">
              <a:off x="6681855" y="-105062"/>
              <a:ext cx="4087823" cy="2672978"/>
              <a:chOff x="1600365" y="936742"/>
              <a:chExt cx="6433464" cy="4206765"/>
            </a:xfrm>
          </p:grpSpPr>
          <p:sp>
            <p:nvSpPr>
              <p:cNvPr id="348" name="Google Shape;348;p16"/>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6"/>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6"/>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6"/>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6"/>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6"/>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 name="Google Shape;354;p16"/>
            <p:cNvGrpSpPr/>
            <p:nvPr/>
          </p:nvGrpSpPr>
          <p:grpSpPr>
            <a:xfrm>
              <a:off x="371703" y="4631014"/>
              <a:ext cx="433705" cy="390336"/>
              <a:chOff x="1908553" y="1111661"/>
              <a:chExt cx="1102172" cy="991961"/>
            </a:xfrm>
          </p:grpSpPr>
          <p:sp>
            <p:nvSpPr>
              <p:cNvPr id="355" name="Google Shape;355;p1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16"/>
            <p:cNvGrpSpPr/>
            <p:nvPr/>
          </p:nvGrpSpPr>
          <p:grpSpPr>
            <a:xfrm>
              <a:off x="66900" y="3384435"/>
              <a:ext cx="255814" cy="230234"/>
              <a:chOff x="1908553" y="1111661"/>
              <a:chExt cx="1102172" cy="991961"/>
            </a:xfrm>
          </p:grpSpPr>
          <p:sp>
            <p:nvSpPr>
              <p:cNvPr id="358" name="Google Shape;358;p1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 name="Google Shape;360;p16"/>
          <p:cNvGrpSpPr/>
          <p:nvPr/>
        </p:nvGrpSpPr>
        <p:grpSpPr>
          <a:xfrm>
            <a:off x="322724" y="-390156"/>
            <a:ext cx="9095777" cy="4666329"/>
            <a:chOff x="322724" y="-390156"/>
            <a:chExt cx="9095777" cy="4666329"/>
          </a:xfrm>
        </p:grpSpPr>
        <p:grpSp>
          <p:nvGrpSpPr>
            <p:cNvPr id="361" name="Google Shape;361;p16"/>
            <p:cNvGrpSpPr/>
            <p:nvPr/>
          </p:nvGrpSpPr>
          <p:grpSpPr>
            <a:xfrm flipH="1" rot="10800000">
              <a:off x="7303506" y="-390156"/>
              <a:ext cx="2114995" cy="1548903"/>
              <a:chOff x="4223709" y="2353191"/>
              <a:chExt cx="3810116" cy="2790314"/>
            </a:xfrm>
          </p:grpSpPr>
          <p:sp>
            <p:nvSpPr>
              <p:cNvPr id="362" name="Google Shape;362;p16"/>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 name="Google Shape;363;p16"/>
              <p:cNvGrpSpPr/>
              <p:nvPr/>
            </p:nvGrpSpPr>
            <p:grpSpPr>
              <a:xfrm>
                <a:off x="4431991" y="2773358"/>
                <a:ext cx="3284848" cy="2238986"/>
                <a:chOff x="4431991" y="2773358"/>
                <a:chExt cx="3284848" cy="2238986"/>
              </a:xfrm>
            </p:grpSpPr>
            <p:sp>
              <p:nvSpPr>
                <p:cNvPr id="364" name="Google Shape;364;p16"/>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6"/>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6"/>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7" name="Google Shape;367;p16"/>
            <p:cNvSpPr/>
            <p:nvPr/>
          </p:nvSpPr>
          <p:spPr>
            <a:xfrm>
              <a:off x="322724" y="40096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spTree>
      <p:nvGrpSpPr>
        <p:cNvPr id="368" name="Shape 368"/>
        <p:cNvGrpSpPr/>
        <p:nvPr/>
      </p:nvGrpSpPr>
      <p:grpSpPr>
        <a:xfrm>
          <a:off x="0" y="0"/>
          <a:ext cx="0" cy="0"/>
          <a:chOff x="0" y="0"/>
          <a:chExt cx="0" cy="0"/>
        </a:xfrm>
      </p:grpSpPr>
      <p:sp>
        <p:nvSpPr>
          <p:cNvPr id="369" name="Google Shape;369;p1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70" name="Google Shape;370;p17"/>
          <p:cNvGrpSpPr/>
          <p:nvPr/>
        </p:nvGrpSpPr>
        <p:grpSpPr>
          <a:xfrm>
            <a:off x="-2122967" y="214785"/>
            <a:ext cx="11110350" cy="5514863"/>
            <a:chOff x="-2122967" y="214785"/>
            <a:chExt cx="11110350" cy="5514863"/>
          </a:xfrm>
        </p:grpSpPr>
        <p:grpSp>
          <p:nvGrpSpPr>
            <p:cNvPr id="371" name="Google Shape;371;p17"/>
            <p:cNvGrpSpPr/>
            <p:nvPr/>
          </p:nvGrpSpPr>
          <p:grpSpPr>
            <a:xfrm>
              <a:off x="8553678" y="818539"/>
              <a:ext cx="433705" cy="390336"/>
              <a:chOff x="1908553" y="1111661"/>
              <a:chExt cx="1102172" cy="991961"/>
            </a:xfrm>
          </p:grpSpPr>
          <p:sp>
            <p:nvSpPr>
              <p:cNvPr id="372" name="Google Shape;372;p1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17"/>
            <p:cNvGrpSpPr/>
            <p:nvPr/>
          </p:nvGrpSpPr>
          <p:grpSpPr>
            <a:xfrm>
              <a:off x="7753575" y="214785"/>
              <a:ext cx="255814" cy="230234"/>
              <a:chOff x="1908553" y="1111661"/>
              <a:chExt cx="1102172" cy="991961"/>
            </a:xfrm>
          </p:grpSpPr>
          <p:sp>
            <p:nvSpPr>
              <p:cNvPr id="375" name="Google Shape;375;p1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 name="Google Shape;377;p17"/>
            <p:cNvGrpSpPr/>
            <p:nvPr/>
          </p:nvGrpSpPr>
          <p:grpSpPr>
            <a:xfrm flipH="1" rot="1954112">
              <a:off x="-1727076" y="2185759"/>
              <a:ext cx="4065821" cy="2658591"/>
              <a:chOff x="1600365" y="936742"/>
              <a:chExt cx="6433464" cy="4206765"/>
            </a:xfrm>
          </p:grpSpPr>
          <p:sp>
            <p:nvSpPr>
              <p:cNvPr id="378" name="Google Shape;378;p17"/>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7"/>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7"/>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7"/>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7"/>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7"/>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4" name="Google Shape;384;p17"/>
          <p:cNvGrpSpPr/>
          <p:nvPr/>
        </p:nvGrpSpPr>
        <p:grpSpPr>
          <a:xfrm>
            <a:off x="-522734" y="52762"/>
            <a:ext cx="9446308" cy="5139255"/>
            <a:chOff x="-522734" y="52762"/>
            <a:chExt cx="9446308" cy="5139255"/>
          </a:xfrm>
        </p:grpSpPr>
        <p:sp>
          <p:nvSpPr>
            <p:cNvPr id="385" name="Google Shape;385;p17"/>
            <p:cNvSpPr/>
            <p:nvPr/>
          </p:nvSpPr>
          <p:spPr>
            <a:xfrm>
              <a:off x="8718224" y="527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17"/>
            <p:cNvGrpSpPr/>
            <p:nvPr/>
          </p:nvGrpSpPr>
          <p:grpSpPr>
            <a:xfrm flipH="1">
              <a:off x="-522734" y="3651206"/>
              <a:ext cx="2103946" cy="1540811"/>
              <a:chOff x="4223709" y="2353191"/>
              <a:chExt cx="3810116" cy="2790314"/>
            </a:xfrm>
          </p:grpSpPr>
          <p:sp>
            <p:nvSpPr>
              <p:cNvPr id="387" name="Google Shape;387;p17"/>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 name="Google Shape;388;p17"/>
              <p:cNvGrpSpPr/>
              <p:nvPr/>
            </p:nvGrpSpPr>
            <p:grpSpPr>
              <a:xfrm>
                <a:off x="4431991" y="2773358"/>
                <a:ext cx="3284848" cy="2238986"/>
                <a:chOff x="4431991" y="2773358"/>
                <a:chExt cx="3284848" cy="2238986"/>
              </a:xfrm>
            </p:grpSpPr>
            <p:sp>
              <p:nvSpPr>
                <p:cNvPr id="389" name="Google Shape;389;p17"/>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7"/>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7"/>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392" name="Shape 392"/>
        <p:cNvGrpSpPr/>
        <p:nvPr/>
      </p:nvGrpSpPr>
      <p:grpSpPr>
        <a:xfrm>
          <a:off x="0" y="0"/>
          <a:ext cx="0" cy="0"/>
          <a:chOff x="0" y="0"/>
          <a:chExt cx="0" cy="0"/>
        </a:xfrm>
      </p:grpSpPr>
      <p:sp>
        <p:nvSpPr>
          <p:cNvPr id="393" name="Google Shape;393;p18"/>
          <p:cNvSpPr txBox="1"/>
          <p:nvPr>
            <p:ph type="title"/>
          </p:nvPr>
        </p:nvSpPr>
        <p:spPr>
          <a:xfrm>
            <a:off x="4418675" y="1200225"/>
            <a:ext cx="4012200" cy="1732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94" name="Google Shape;394;p18"/>
          <p:cNvSpPr txBox="1"/>
          <p:nvPr>
            <p:ph idx="1" type="subTitle"/>
          </p:nvPr>
        </p:nvSpPr>
        <p:spPr>
          <a:xfrm>
            <a:off x="4418675" y="2932575"/>
            <a:ext cx="4012200" cy="1010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5" name="Google Shape;395;p18"/>
          <p:cNvSpPr/>
          <p:nvPr>
            <p:ph idx="2" type="pic"/>
          </p:nvPr>
        </p:nvSpPr>
        <p:spPr>
          <a:xfrm>
            <a:off x="713225" y="908250"/>
            <a:ext cx="3327000" cy="3327000"/>
          </a:xfrm>
          <a:prstGeom prst="ellipse">
            <a:avLst/>
          </a:prstGeom>
          <a:noFill/>
          <a:ln>
            <a:noFill/>
          </a:ln>
        </p:spPr>
      </p:sp>
      <p:grpSp>
        <p:nvGrpSpPr>
          <p:cNvPr id="396" name="Google Shape;396;p18"/>
          <p:cNvGrpSpPr/>
          <p:nvPr/>
        </p:nvGrpSpPr>
        <p:grpSpPr>
          <a:xfrm>
            <a:off x="-2167835" y="-36900"/>
            <a:ext cx="11107112" cy="5099601"/>
            <a:chOff x="-2167835" y="-36900"/>
            <a:chExt cx="11107112" cy="5099601"/>
          </a:xfrm>
        </p:grpSpPr>
        <p:grpSp>
          <p:nvGrpSpPr>
            <p:cNvPr id="397" name="Google Shape;397;p18"/>
            <p:cNvGrpSpPr/>
            <p:nvPr/>
          </p:nvGrpSpPr>
          <p:grpSpPr>
            <a:xfrm rot="10800000">
              <a:off x="-2167835" y="-36900"/>
              <a:ext cx="6433464" cy="4206765"/>
              <a:chOff x="1600365" y="936742"/>
              <a:chExt cx="6433464" cy="4206765"/>
            </a:xfrm>
          </p:grpSpPr>
          <p:sp>
            <p:nvSpPr>
              <p:cNvPr id="398" name="Google Shape;398;p18"/>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8"/>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8"/>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8"/>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8"/>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8"/>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18"/>
            <p:cNvGrpSpPr/>
            <p:nvPr/>
          </p:nvGrpSpPr>
          <p:grpSpPr>
            <a:xfrm>
              <a:off x="7848828" y="4672364"/>
              <a:ext cx="433705" cy="390336"/>
              <a:chOff x="1908553" y="1111661"/>
              <a:chExt cx="1102172" cy="991961"/>
            </a:xfrm>
          </p:grpSpPr>
          <p:sp>
            <p:nvSpPr>
              <p:cNvPr id="405" name="Google Shape;405;p18"/>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8"/>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 name="Google Shape;407;p18"/>
            <p:cNvGrpSpPr/>
            <p:nvPr/>
          </p:nvGrpSpPr>
          <p:grpSpPr>
            <a:xfrm>
              <a:off x="8683463" y="3893485"/>
              <a:ext cx="255814" cy="230234"/>
              <a:chOff x="1908553" y="1111661"/>
              <a:chExt cx="1102172" cy="991961"/>
            </a:xfrm>
          </p:grpSpPr>
          <p:sp>
            <p:nvSpPr>
              <p:cNvPr id="408" name="Google Shape;408;p18"/>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8"/>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 name="Google Shape;410;p18"/>
          <p:cNvGrpSpPr/>
          <p:nvPr/>
        </p:nvGrpSpPr>
        <p:grpSpPr>
          <a:xfrm>
            <a:off x="-112008" y="-129933"/>
            <a:ext cx="8748232" cy="4867181"/>
            <a:chOff x="-112008" y="-129933"/>
            <a:chExt cx="8748232" cy="4867181"/>
          </a:xfrm>
        </p:grpSpPr>
        <p:grpSp>
          <p:nvGrpSpPr>
            <p:cNvPr id="411" name="Google Shape;411;p18"/>
            <p:cNvGrpSpPr/>
            <p:nvPr/>
          </p:nvGrpSpPr>
          <p:grpSpPr>
            <a:xfrm rot="10800000">
              <a:off x="-112008" y="-129933"/>
              <a:ext cx="3329279" cy="2438176"/>
              <a:chOff x="4223709" y="2353191"/>
              <a:chExt cx="3810116" cy="2790314"/>
            </a:xfrm>
          </p:grpSpPr>
          <p:sp>
            <p:nvSpPr>
              <p:cNvPr id="412" name="Google Shape;412;p18"/>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 name="Google Shape;413;p18"/>
              <p:cNvGrpSpPr/>
              <p:nvPr/>
            </p:nvGrpSpPr>
            <p:grpSpPr>
              <a:xfrm>
                <a:off x="4431991" y="2773358"/>
                <a:ext cx="3284848" cy="2238986"/>
                <a:chOff x="4431991" y="2773358"/>
                <a:chExt cx="3284848" cy="2238986"/>
              </a:xfrm>
            </p:grpSpPr>
            <p:sp>
              <p:nvSpPr>
                <p:cNvPr id="414" name="Google Shape;414;p18"/>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8"/>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8"/>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7" name="Google Shape;417;p18"/>
            <p:cNvSpPr/>
            <p:nvPr/>
          </p:nvSpPr>
          <p:spPr>
            <a:xfrm>
              <a:off x="8430874" y="44707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418" name="Shape 418"/>
        <p:cNvGrpSpPr/>
        <p:nvPr/>
      </p:nvGrpSpPr>
      <p:grpSpPr>
        <a:xfrm>
          <a:off x="0" y="0"/>
          <a:ext cx="0" cy="0"/>
          <a:chOff x="0" y="0"/>
          <a:chExt cx="0" cy="0"/>
        </a:xfrm>
      </p:grpSpPr>
      <p:sp>
        <p:nvSpPr>
          <p:cNvPr id="419" name="Google Shape;419;p19"/>
          <p:cNvSpPr txBox="1"/>
          <p:nvPr>
            <p:ph type="title"/>
          </p:nvPr>
        </p:nvSpPr>
        <p:spPr>
          <a:xfrm>
            <a:off x="5536075" y="1368829"/>
            <a:ext cx="2894700" cy="12039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20" name="Google Shape;420;p19"/>
          <p:cNvSpPr txBox="1"/>
          <p:nvPr>
            <p:ph idx="1" type="subTitle"/>
          </p:nvPr>
        </p:nvSpPr>
        <p:spPr>
          <a:xfrm>
            <a:off x="5536075" y="2496454"/>
            <a:ext cx="2894700" cy="1229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21" name="Google Shape;421;p19"/>
          <p:cNvGrpSpPr/>
          <p:nvPr/>
        </p:nvGrpSpPr>
        <p:grpSpPr>
          <a:xfrm>
            <a:off x="6461084" y="178735"/>
            <a:ext cx="4834105" cy="5554944"/>
            <a:chOff x="6461084" y="178735"/>
            <a:chExt cx="4834105" cy="5554944"/>
          </a:xfrm>
        </p:grpSpPr>
        <p:grpSp>
          <p:nvGrpSpPr>
            <p:cNvPr id="422" name="Google Shape;422;p19"/>
            <p:cNvGrpSpPr/>
            <p:nvPr/>
          </p:nvGrpSpPr>
          <p:grpSpPr>
            <a:xfrm>
              <a:off x="8601303" y="1033814"/>
              <a:ext cx="433705" cy="390336"/>
              <a:chOff x="1908553" y="1111661"/>
              <a:chExt cx="1102172" cy="991961"/>
            </a:xfrm>
          </p:grpSpPr>
          <p:sp>
            <p:nvSpPr>
              <p:cNvPr id="423" name="Google Shape;423;p19"/>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9"/>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 name="Google Shape;425;p19"/>
            <p:cNvGrpSpPr/>
            <p:nvPr/>
          </p:nvGrpSpPr>
          <p:grpSpPr>
            <a:xfrm>
              <a:off x="7496400" y="178735"/>
              <a:ext cx="255814" cy="230234"/>
              <a:chOff x="1908553" y="1111661"/>
              <a:chExt cx="1102172" cy="991961"/>
            </a:xfrm>
          </p:grpSpPr>
          <p:sp>
            <p:nvSpPr>
              <p:cNvPr id="426" name="Google Shape;426;p19"/>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9"/>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 name="Google Shape;428;p19"/>
            <p:cNvGrpSpPr/>
            <p:nvPr/>
          </p:nvGrpSpPr>
          <p:grpSpPr>
            <a:xfrm>
              <a:off x="6461084" y="2572716"/>
              <a:ext cx="4834105" cy="3160963"/>
              <a:chOff x="1600365" y="936742"/>
              <a:chExt cx="6433464" cy="4206765"/>
            </a:xfrm>
          </p:grpSpPr>
          <p:sp>
            <p:nvSpPr>
              <p:cNvPr id="429" name="Google Shape;429;p19"/>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9"/>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9"/>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9"/>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9"/>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9"/>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5" name="Google Shape;435;p19"/>
          <p:cNvSpPr/>
          <p:nvPr/>
        </p:nvSpPr>
        <p:spPr>
          <a:xfrm>
            <a:off x="8508674" y="3385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436" name="Shape 436"/>
        <p:cNvGrpSpPr/>
        <p:nvPr/>
      </p:nvGrpSpPr>
      <p:grpSpPr>
        <a:xfrm>
          <a:off x="0" y="0"/>
          <a:ext cx="0" cy="0"/>
          <a:chOff x="0" y="0"/>
          <a:chExt cx="0" cy="0"/>
        </a:xfrm>
      </p:grpSpPr>
      <p:sp>
        <p:nvSpPr>
          <p:cNvPr id="437" name="Google Shape;437;p20"/>
          <p:cNvSpPr txBox="1"/>
          <p:nvPr>
            <p:ph type="title"/>
          </p:nvPr>
        </p:nvSpPr>
        <p:spPr>
          <a:xfrm>
            <a:off x="713227" y="1368825"/>
            <a:ext cx="2894700" cy="1203900"/>
          </a:xfrm>
          <a:prstGeom prst="rect">
            <a:avLst/>
          </a:prstGeom>
        </p:spPr>
        <p:txBody>
          <a:bodyPr anchorCtr="0" anchor="b"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38" name="Google Shape;438;p20"/>
          <p:cNvSpPr txBox="1"/>
          <p:nvPr>
            <p:ph idx="1" type="subTitle"/>
          </p:nvPr>
        </p:nvSpPr>
        <p:spPr>
          <a:xfrm>
            <a:off x="713367" y="2496450"/>
            <a:ext cx="2894700" cy="1229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39" name="Google Shape;439;p20"/>
          <p:cNvGrpSpPr/>
          <p:nvPr/>
        </p:nvGrpSpPr>
        <p:grpSpPr>
          <a:xfrm>
            <a:off x="-527382" y="-1808542"/>
            <a:ext cx="12679711" cy="7037074"/>
            <a:chOff x="-527382" y="-1808542"/>
            <a:chExt cx="12679711" cy="7037074"/>
          </a:xfrm>
        </p:grpSpPr>
        <p:grpSp>
          <p:nvGrpSpPr>
            <p:cNvPr id="440" name="Google Shape;440;p20"/>
            <p:cNvGrpSpPr/>
            <p:nvPr/>
          </p:nvGrpSpPr>
          <p:grpSpPr>
            <a:xfrm>
              <a:off x="1114653" y="4708039"/>
              <a:ext cx="433705" cy="390336"/>
              <a:chOff x="1908553" y="1111661"/>
              <a:chExt cx="1102172" cy="991961"/>
            </a:xfrm>
          </p:grpSpPr>
          <p:sp>
            <p:nvSpPr>
              <p:cNvPr id="441" name="Google Shape;441;p2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20"/>
            <p:cNvGrpSpPr/>
            <p:nvPr/>
          </p:nvGrpSpPr>
          <p:grpSpPr>
            <a:xfrm>
              <a:off x="226075" y="3802785"/>
              <a:ext cx="255814" cy="230234"/>
              <a:chOff x="1908553" y="1111661"/>
              <a:chExt cx="1102172" cy="991961"/>
            </a:xfrm>
          </p:grpSpPr>
          <p:sp>
            <p:nvSpPr>
              <p:cNvPr id="444" name="Google Shape;444;p2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20"/>
            <p:cNvGrpSpPr/>
            <p:nvPr/>
          </p:nvGrpSpPr>
          <p:grpSpPr>
            <a:xfrm>
              <a:off x="5718865" y="1021767"/>
              <a:ext cx="6433464" cy="4206765"/>
              <a:chOff x="1600365" y="936742"/>
              <a:chExt cx="6433464" cy="4206765"/>
            </a:xfrm>
          </p:grpSpPr>
          <p:sp>
            <p:nvSpPr>
              <p:cNvPr id="447" name="Google Shape;447;p2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 name="Google Shape;453;p20"/>
            <p:cNvGrpSpPr/>
            <p:nvPr/>
          </p:nvGrpSpPr>
          <p:grpSpPr>
            <a:xfrm rot="10800000">
              <a:off x="-527382" y="-1808542"/>
              <a:ext cx="4859196" cy="3177369"/>
              <a:chOff x="1600365" y="936742"/>
              <a:chExt cx="6433464" cy="4206765"/>
            </a:xfrm>
          </p:grpSpPr>
          <p:sp>
            <p:nvSpPr>
              <p:cNvPr id="454" name="Google Shape;454;p2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 name="Google Shape;460;p20"/>
          <p:cNvGrpSpPr/>
          <p:nvPr/>
        </p:nvGrpSpPr>
        <p:grpSpPr>
          <a:xfrm>
            <a:off x="251311" y="2790351"/>
            <a:ext cx="10188091" cy="2438176"/>
            <a:chOff x="251311" y="2790351"/>
            <a:chExt cx="10188091" cy="2438176"/>
          </a:xfrm>
        </p:grpSpPr>
        <p:sp>
          <p:nvSpPr>
            <p:cNvPr id="461" name="Google Shape;461;p20"/>
            <p:cNvSpPr/>
            <p:nvPr/>
          </p:nvSpPr>
          <p:spPr>
            <a:xfrm>
              <a:off x="251311" y="46533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 name="Google Shape;462;p20"/>
            <p:cNvGrpSpPr/>
            <p:nvPr/>
          </p:nvGrpSpPr>
          <p:grpSpPr>
            <a:xfrm>
              <a:off x="7110123" y="2790351"/>
              <a:ext cx="3329279" cy="2438176"/>
              <a:chOff x="4223709" y="2353191"/>
              <a:chExt cx="3810116" cy="2790314"/>
            </a:xfrm>
          </p:grpSpPr>
          <p:sp>
            <p:nvSpPr>
              <p:cNvPr id="463" name="Google Shape;463;p2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 name="Google Shape;464;p20"/>
              <p:cNvGrpSpPr/>
              <p:nvPr/>
            </p:nvGrpSpPr>
            <p:grpSpPr>
              <a:xfrm>
                <a:off x="4431991" y="2773358"/>
                <a:ext cx="3284848" cy="2238986"/>
                <a:chOff x="4431991" y="2773358"/>
                <a:chExt cx="3284848" cy="2238986"/>
              </a:xfrm>
            </p:grpSpPr>
            <p:sp>
              <p:nvSpPr>
                <p:cNvPr id="465" name="Google Shape;465;p2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3" name="Shape 53"/>
        <p:cNvGrpSpPr/>
        <p:nvPr/>
      </p:nvGrpSpPr>
      <p:grpSpPr>
        <a:xfrm>
          <a:off x="0" y="0"/>
          <a:ext cx="0" cy="0"/>
          <a:chOff x="0" y="0"/>
          <a:chExt cx="0" cy="0"/>
        </a:xfrm>
      </p:grpSpPr>
      <p:sp>
        <p:nvSpPr>
          <p:cNvPr id="54" name="Google Shape;54;p3"/>
          <p:cNvSpPr txBox="1"/>
          <p:nvPr>
            <p:ph type="title"/>
          </p:nvPr>
        </p:nvSpPr>
        <p:spPr>
          <a:xfrm>
            <a:off x="713225" y="3491241"/>
            <a:ext cx="4181700" cy="732900"/>
          </a:xfrm>
          <a:prstGeom prst="rect">
            <a:avLst/>
          </a:prstGeom>
        </p:spPr>
        <p:txBody>
          <a:bodyPr anchorCtr="0" anchor="b" bIns="91425" lIns="91425" spcFirstLastPara="1" rIns="91425" wrap="square" tIns="91425">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55" name="Google Shape;55;p3"/>
          <p:cNvSpPr txBox="1"/>
          <p:nvPr>
            <p:ph hasCustomPrompt="1" idx="2" type="title"/>
          </p:nvPr>
        </p:nvSpPr>
        <p:spPr>
          <a:xfrm>
            <a:off x="713225" y="2473399"/>
            <a:ext cx="1652100" cy="8328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1"/>
              </a:buClr>
              <a:buSzPts val="6000"/>
              <a:buNone/>
              <a:defRPr sz="73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56" name="Google Shape;56;p3"/>
          <p:cNvSpPr txBox="1"/>
          <p:nvPr>
            <p:ph idx="1" type="subTitle"/>
          </p:nvPr>
        </p:nvSpPr>
        <p:spPr>
          <a:xfrm>
            <a:off x="713225" y="4229000"/>
            <a:ext cx="4181700" cy="375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7" name="Google Shape;57;p3"/>
          <p:cNvGrpSpPr/>
          <p:nvPr/>
        </p:nvGrpSpPr>
        <p:grpSpPr>
          <a:xfrm>
            <a:off x="162153" y="-1924392"/>
            <a:ext cx="11517961" cy="7327020"/>
            <a:chOff x="162153" y="-1924392"/>
            <a:chExt cx="11517961" cy="7327020"/>
          </a:xfrm>
        </p:grpSpPr>
        <p:grpSp>
          <p:nvGrpSpPr>
            <p:cNvPr id="58" name="Google Shape;58;p3"/>
            <p:cNvGrpSpPr/>
            <p:nvPr/>
          </p:nvGrpSpPr>
          <p:grpSpPr>
            <a:xfrm rot="-1944749">
              <a:off x="5497671" y="495671"/>
              <a:ext cx="5633970" cy="3683985"/>
              <a:chOff x="1600365" y="936742"/>
              <a:chExt cx="6433464" cy="4206765"/>
            </a:xfrm>
          </p:grpSpPr>
          <p:sp>
            <p:nvSpPr>
              <p:cNvPr id="59" name="Google Shape;59;p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 name="Google Shape;65;p3"/>
            <p:cNvGrpSpPr/>
            <p:nvPr/>
          </p:nvGrpSpPr>
          <p:grpSpPr>
            <a:xfrm rot="-8100000">
              <a:off x="5721380" y="-860716"/>
              <a:ext cx="4126076" cy="2697991"/>
              <a:chOff x="1600365" y="936742"/>
              <a:chExt cx="6433464" cy="4206765"/>
            </a:xfrm>
          </p:grpSpPr>
          <p:sp>
            <p:nvSpPr>
              <p:cNvPr id="66" name="Google Shape;66;p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3"/>
            <p:cNvGrpSpPr/>
            <p:nvPr/>
          </p:nvGrpSpPr>
          <p:grpSpPr>
            <a:xfrm>
              <a:off x="162153" y="793114"/>
              <a:ext cx="433705" cy="390336"/>
              <a:chOff x="1908553" y="1111661"/>
              <a:chExt cx="1102172" cy="991961"/>
            </a:xfrm>
          </p:grpSpPr>
          <p:sp>
            <p:nvSpPr>
              <p:cNvPr id="73" name="Google Shape;73;p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 name="Google Shape;75;p3"/>
            <p:cNvGrpSpPr/>
            <p:nvPr/>
          </p:nvGrpSpPr>
          <p:grpSpPr>
            <a:xfrm>
              <a:off x="882700" y="188210"/>
              <a:ext cx="255814" cy="230234"/>
              <a:chOff x="1908553" y="1111661"/>
              <a:chExt cx="1102172" cy="991961"/>
            </a:xfrm>
          </p:grpSpPr>
          <p:sp>
            <p:nvSpPr>
              <p:cNvPr id="76" name="Google Shape;76;p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 name="Google Shape;78;p3"/>
          <p:cNvGrpSpPr/>
          <p:nvPr/>
        </p:nvGrpSpPr>
        <p:grpSpPr>
          <a:xfrm>
            <a:off x="390499" y="273012"/>
            <a:ext cx="8753492" cy="4870484"/>
            <a:chOff x="390499" y="273012"/>
            <a:chExt cx="8753492" cy="4870484"/>
          </a:xfrm>
        </p:grpSpPr>
        <p:grpSp>
          <p:nvGrpSpPr>
            <p:cNvPr id="79" name="Google Shape;79;p3"/>
            <p:cNvGrpSpPr/>
            <p:nvPr/>
          </p:nvGrpSpPr>
          <p:grpSpPr>
            <a:xfrm>
              <a:off x="6228490" y="3008348"/>
              <a:ext cx="2915501" cy="2135148"/>
              <a:chOff x="4223709" y="2353191"/>
              <a:chExt cx="3810116" cy="2790314"/>
            </a:xfrm>
          </p:grpSpPr>
          <p:sp>
            <p:nvSpPr>
              <p:cNvPr id="80" name="Google Shape;80;p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 name="Google Shape;81;p3"/>
              <p:cNvGrpSpPr/>
              <p:nvPr/>
            </p:nvGrpSpPr>
            <p:grpSpPr>
              <a:xfrm>
                <a:off x="4431991" y="2773358"/>
                <a:ext cx="3284848" cy="2238986"/>
                <a:chOff x="4431991" y="2773358"/>
                <a:chExt cx="3284848" cy="2238986"/>
              </a:xfrm>
            </p:grpSpPr>
            <p:sp>
              <p:nvSpPr>
                <p:cNvPr id="82" name="Google Shape;82;p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 name="Google Shape;85;p3"/>
            <p:cNvSpPr/>
            <p:nvPr/>
          </p:nvSpPr>
          <p:spPr>
            <a:xfrm>
              <a:off x="390499" y="2730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2">
    <p:spTree>
      <p:nvGrpSpPr>
        <p:cNvPr id="468" name="Shape 468"/>
        <p:cNvGrpSpPr/>
        <p:nvPr/>
      </p:nvGrpSpPr>
      <p:grpSpPr>
        <a:xfrm>
          <a:off x="0" y="0"/>
          <a:ext cx="0" cy="0"/>
          <a:chOff x="0" y="0"/>
          <a:chExt cx="0" cy="0"/>
        </a:xfrm>
      </p:grpSpPr>
      <p:sp>
        <p:nvSpPr>
          <p:cNvPr id="469" name="Google Shape;469;p21"/>
          <p:cNvSpPr txBox="1"/>
          <p:nvPr>
            <p:ph type="title"/>
          </p:nvPr>
        </p:nvSpPr>
        <p:spPr>
          <a:xfrm>
            <a:off x="4828125" y="1368829"/>
            <a:ext cx="2894700" cy="12039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70" name="Google Shape;470;p21"/>
          <p:cNvSpPr txBox="1"/>
          <p:nvPr>
            <p:ph idx="1" type="subTitle"/>
          </p:nvPr>
        </p:nvSpPr>
        <p:spPr>
          <a:xfrm>
            <a:off x="4828125" y="2496454"/>
            <a:ext cx="2894700" cy="1229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71" name="Google Shape;471;p21"/>
          <p:cNvGrpSpPr/>
          <p:nvPr/>
        </p:nvGrpSpPr>
        <p:grpSpPr>
          <a:xfrm>
            <a:off x="-2209558" y="-152331"/>
            <a:ext cx="14939262" cy="5746555"/>
            <a:chOff x="-2209558" y="-152331"/>
            <a:chExt cx="14939262" cy="5746555"/>
          </a:xfrm>
        </p:grpSpPr>
        <p:grpSp>
          <p:nvGrpSpPr>
            <p:cNvPr id="472" name="Google Shape;472;p21"/>
            <p:cNvGrpSpPr/>
            <p:nvPr/>
          </p:nvGrpSpPr>
          <p:grpSpPr>
            <a:xfrm flipH="1" rot="2906975">
              <a:off x="-1838560" y="1131547"/>
              <a:ext cx="4861382" cy="3178799"/>
              <a:chOff x="1600365" y="936742"/>
              <a:chExt cx="6433464" cy="4206765"/>
            </a:xfrm>
          </p:grpSpPr>
          <p:sp>
            <p:nvSpPr>
              <p:cNvPr id="473" name="Google Shape;473;p21"/>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1"/>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1"/>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1"/>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1"/>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1"/>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 name="Google Shape;479;p21"/>
            <p:cNvGrpSpPr/>
            <p:nvPr/>
          </p:nvGrpSpPr>
          <p:grpSpPr>
            <a:xfrm>
              <a:off x="8430778" y="643289"/>
              <a:ext cx="433705" cy="390336"/>
              <a:chOff x="1908553" y="1111661"/>
              <a:chExt cx="1102172" cy="991961"/>
            </a:xfrm>
          </p:grpSpPr>
          <p:sp>
            <p:nvSpPr>
              <p:cNvPr id="480" name="Google Shape;480;p2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 name="Google Shape;482;p21"/>
            <p:cNvGrpSpPr/>
            <p:nvPr/>
          </p:nvGrpSpPr>
          <p:grpSpPr>
            <a:xfrm>
              <a:off x="7382100" y="150160"/>
              <a:ext cx="255814" cy="230234"/>
              <a:chOff x="1908553" y="1111661"/>
              <a:chExt cx="1102172" cy="991961"/>
            </a:xfrm>
          </p:grpSpPr>
          <p:sp>
            <p:nvSpPr>
              <p:cNvPr id="483" name="Google Shape;483;p2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 name="Google Shape;485;p21"/>
            <p:cNvGrpSpPr/>
            <p:nvPr/>
          </p:nvGrpSpPr>
          <p:grpSpPr>
            <a:xfrm>
              <a:off x="6296240" y="1184517"/>
              <a:ext cx="6433464" cy="4206765"/>
              <a:chOff x="1600365" y="936742"/>
              <a:chExt cx="6433464" cy="4206765"/>
            </a:xfrm>
          </p:grpSpPr>
          <p:sp>
            <p:nvSpPr>
              <p:cNvPr id="486" name="Google Shape;486;p21"/>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1"/>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1"/>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1"/>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1"/>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1"/>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 name="Google Shape;492;p21"/>
          <p:cNvGrpSpPr/>
          <p:nvPr/>
        </p:nvGrpSpPr>
        <p:grpSpPr>
          <a:xfrm>
            <a:off x="-12" y="132037"/>
            <a:ext cx="9009311" cy="5078261"/>
            <a:chOff x="-12" y="132037"/>
            <a:chExt cx="9009311" cy="5078261"/>
          </a:xfrm>
        </p:grpSpPr>
        <p:grpSp>
          <p:nvGrpSpPr>
            <p:cNvPr id="493" name="Google Shape;493;p21"/>
            <p:cNvGrpSpPr/>
            <p:nvPr/>
          </p:nvGrpSpPr>
          <p:grpSpPr>
            <a:xfrm flipH="1">
              <a:off x="-12" y="3725851"/>
              <a:ext cx="2026982" cy="1484447"/>
              <a:chOff x="4223709" y="2353191"/>
              <a:chExt cx="3810116" cy="2790314"/>
            </a:xfrm>
          </p:grpSpPr>
          <p:sp>
            <p:nvSpPr>
              <p:cNvPr id="494" name="Google Shape;494;p21"/>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 name="Google Shape;495;p21"/>
              <p:cNvGrpSpPr/>
              <p:nvPr/>
            </p:nvGrpSpPr>
            <p:grpSpPr>
              <a:xfrm>
                <a:off x="4431991" y="2773358"/>
                <a:ext cx="3284848" cy="2238986"/>
                <a:chOff x="4431991" y="2773358"/>
                <a:chExt cx="3284848" cy="2238986"/>
              </a:xfrm>
            </p:grpSpPr>
            <p:sp>
              <p:nvSpPr>
                <p:cNvPr id="496" name="Google Shape;496;p21"/>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1"/>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1"/>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9" name="Google Shape;499;p21"/>
            <p:cNvSpPr/>
            <p:nvPr/>
          </p:nvSpPr>
          <p:spPr>
            <a:xfrm>
              <a:off x="8803949" y="1320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500" name="Shape 500"/>
        <p:cNvGrpSpPr/>
        <p:nvPr/>
      </p:nvGrpSpPr>
      <p:grpSpPr>
        <a:xfrm>
          <a:off x="0" y="0"/>
          <a:ext cx="0" cy="0"/>
          <a:chOff x="0" y="0"/>
          <a:chExt cx="0" cy="0"/>
        </a:xfrm>
      </p:grpSpPr>
      <p:sp>
        <p:nvSpPr>
          <p:cNvPr id="501" name="Google Shape;501;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02" name="Google Shape;502;p22"/>
          <p:cNvSpPr txBox="1"/>
          <p:nvPr>
            <p:ph idx="1" type="subTitle"/>
          </p:nvPr>
        </p:nvSpPr>
        <p:spPr>
          <a:xfrm>
            <a:off x="4923080" y="2864261"/>
            <a:ext cx="2640000" cy="113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03" name="Google Shape;503;p22"/>
          <p:cNvSpPr txBox="1"/>
          <p:nvPr>
            <p:ph idx="2" type="subTitle"/>
          </p:nvPr>
        </p:nvSpPr>
        <p:spPr>
          <a:xfrm>
            <a:off x="1580905" y="2864261"/>
            <a:ext cx="2640000" cy="113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04" name="Google Shape;504;p22"/>
          <p:cNvSpPr txBox="1"/>
          <p:nvPr>
            <p:ph idx="3" type="subTitle"/>
          </p:nvPr>
        </p:nvSpPr>
        <p:spPr>
          <a:xfrm>
            <a:off x="1580905" y="2594185"/>
            <a:ext cx="2640000" cy="439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505" name="Google Shape;505;p22"/>
          <p:cNvSpPr txBox="1"/>
          <p:nvPr>
            <p:ph idx="4" type="subTitle"/>
          </p:nvPr>
        </p:nvSpPr>
        <p:spPr>
          <a:xfrm>
            <a:off x="4923095" y="2594185"/>
            <a:ext cx="2640000" cy="439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506" name="Google Shape;506;p22"/>
          <p:cNvGrpSpPr/>
          <p:nvPr/>
        </p:nvGrpSpPr>
        <p:grpSpPr>
          <a:xfrm>
            <a:off x="8575603" y="1135189"/>
            <a:ext cx="433705" cy="390336"/>
            <a:chOff x="1908553" y="1111661"/>
            <a:chExt cx="1102172" cy="991961"/>
          </a:xfrm>
        </p:grpSpPr>
        <p:sp>
          <p:nvSpPr>
            <p:cNvPr id="507" name="Google Shape;507;p2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 name="Google Shape;509;p22"/>
          <p:cNvGrpSpPr/>
          <p:nvPr/>
        </p:nvGrpSpPr>
        <p:grpSpPr>
          <a:xfrm>
            <a:off x="8174950" y="214785"/>
            <a:ext cx="255814" cy="230234"/>
            <a:chOff x="1908553" y="1111661"/>
            <a:chExt cx="1102172" cy="991961"/>
          </a:xfrm>
        </p:grpSpPr>
        <p:sp>
          <p:nvSpPr>
            <p:cNvPr id="510" name="Google Shape;510;p2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 name="Google Shape;512;p22"/>
          <p:cNvGrpSpPr/>
          <p:nvPr/>
        </p:nvGrpSpPr>
        <p:grpSpPr>
          <a:xfrm flipH="1" rot="2907254">
            <a:off x="-1505433" y="1713911"/>
            <a:ext cx="3661892" cy="2394467"/>
            <a:chOff x="1600365" y="936742"/>
            <a:chExt cx="6433464" cy="4206765"/>
          </a:xfrm>
        </p:grpSpPr>
        <p:sp>
          <p:nvSpPr>
            <p:cNvPr id="513" name="Google Shape;513;p22"/>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2"/>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2"/>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2"/>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2"/>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2"/>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 name="Google Shape;519;p22"/>
          <p:cNvGrpSpPr/>
          <p:nvPr/>
        </p:nvGrpSpPr>
        <p:grpSpPr>
          <a:xfrm flipH="1">
            <a:off x="-12" y="3861776"/>
            <a:ext cx="2026982" cy="1484447"/>
            <a:chOff x="4223709" y="2353191"/>
            <a:chExt cx="3810116" cy="2790314"/>
          </a:xfrm>
        </p:grpSpPr>
        <p:sp>
          <p:nvSpPr>
            <p:cNvPr id="520" name="Google Shape;520;p22"/>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 name="Google Shape;521;p22"/>
            <p:cNvGrpSpPr/>
            <p:nvPr/>
          </p:nvGrpSpPr>
          <p:grpSpPr>
            <a:xfrm>
              <a:off x="4431991" y="2773358"/>
              <a:ext cx="3284848" cy="2238986"/>
              <a:chOff x="4431991" y="2773358"/>
              <a:chExt cx="3284848" cy="2238986"/>
            </a:xfrm>
          </p:grpSpPr>
          <p:sp>
            <p:nvSpPr>
              <p:cNvPr id="522" name="Google Shape;522;p22"/>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2"/>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2"/>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5" name="Google Shape;525;p22"/>
          <p:cNvSpPr/>
          <p:nvPr/>
        </p:nvSpPr>
        <p:spPr>
          <a:xfrm>
            <a:off x="8803949" y="5981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526" name="Shape 526"/>
        <p:cNvGrpSpPr/>
        <p:nvPr/>
      </p:nvGrpSpPr>
      <p:grpSpPr>
        <a:xfrm>
          <a:off x="0" y="0"/>
          <a:ext cx="0" cy="0"/>
          <a:chOff x="0" y="0"/>
          <a:chExt cx="0" cy="0"/>
        </a:xfrm>
      </p:grpSpPr>
      <p:sp>
        <p:nvSpPr>
          <p:cNvPr id="527" name="Google Shape;527;p23"/>
          <p:cNvSpPr txBox="1"/>
          <p:nvPr>
            <p:ph type="title"/>
          </p:nvPr>
        </p:nvSpPr>
        <p:spPr>
          <a:xfrm>
            <a:off x="720000" y="445025"/>
            <a:ext cx="7704000" cy="12132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28" name="Google Shape;528;p23"/>
          <p:cNvSpPr txBox="1"/>
          <p:nvPr>
            <p:ph idx="1" type="subTitle"/>
          </p:nvPr>
        </p:nvSpPr>
        <p:spPr>
          <a:xfrm>
            <a:off x="4755840" y="2112451"/>
            <a:ext cx="3254100" cy="1876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9" name="Google Shape;529;p23"/>
          <p:cNvSpPr txBox="1"/>
          <p:nvPr>
            <p:ph idx="2" type="subTitle"/>
          </p:nvPr>
        </p:nvSpPr>
        <p:spPr>
          <a:xfrm>
            <a:off x="1134063" y="2112451"/>
            <a:ext cx="3254100" cy="1876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30" name="Google Shape;530;p23"/>
          <p:cNvGrpSpPr/>
          <p:nvPr/>
        </p:nvGrpSpPr>
        <p:grpSpPr>
          <a:xfrm>
            <a:off x="162153" y="188210"/>
            <a:ext cx="10808117" cy="4887289"/>
            <a:chOff x="162153" y="188210"/>
            <a:chExt cx="10808117" cy="4887289"/>
          </a:xfrm>
        </p:grpSpPr>
        <p:grpSp>
          <p:nvGrpSpPr>
            <p:cNvPr id="531" name="Google Shape;531;p23"/>
            <p:cNvGrpSpPr/>
            <p:nvPr/>
          </p:nvGrpSpPr>
          <p:grpSpPr>
            <a:xfrm rot="-2907254">
              <a:off x="7028967" y="1713911"/>
              <a:ext cx="3661892" cy="2394467"/>
              <a:chOff x="1600365" y="936742"/>
              <a:chExt cx="6433464" cy="4206765"/>
            </a:xfrm>
          </p:grpSpPr>
          <p:sp>
            <p:nvSpPr>
              <p:cNvPr id="532" name="Google Shape;532;p2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 name="Google Shape;538;p23"/>
            <p:cNvGrpSpPr/>
            <p:nvPr/>
          </p:nvGrpSpPr>
          <p:grpSpPr>
            <a:xfrm>
              <a:off x="162153" y="793114"/>
              <a:ext cx="433705" cy="390336"/>
              <a:chOff x="1908553" y="1111661"/>
              <a:chExt cx="1102172" cy="991961"/>
            </a:xfrm>
          </p:grpSpPr>
          <p:sp>
            <p:nvSpPr>
              <p:cNvPr id="539" name="Google Shape;539;p2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23"/>
            <p:cNvGrpSpPr/>
            <p:nvPr/>
          </p:nvGrpSpPr>
          <p:grpSpPr>
            <a:xfrm>
              <a:off x="882700" y="188210"/>
              <a:ext cx="255814" cy="230234"/>
              <a:chOff x="1908553" y="1111661"/>
              <a:chExt cx="1102172" cy="991961"/>
            </a:xfrm>
          </p:grpSpPr>
          <p:sp>
            <p:nvSpPr>
              <p:cNvPr id="542" name="Google Shape;542;p2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 name="Google Shape;544;p23"/>
          <p:cNvGrpSpPr/>
          <p:nvPr/>
        </p:nvGrpSpPr>
        <p:grpSpPr>
          <a:xfrm>
            <a:off x="390499" y="273012"/>
            <a:ext cx="8794938" cy="5197036"/>
            <a:chOff x="390499" y="273012"/>
            <a:chExt cx="8794938" cy="5197036"/>
          </a:xfrm>
        </p:grpSpPr>
        <p:grpSp>
          <p:nvGrpSpPr>
            <p:cNvPr id="545" name="Google Shape;545;p23"/>
            <p:cNvGrpSpPr/>
            <p:nvPr/>
          </p:nvGrpSpPr>
          <p:grpSpPr>
            <a:xfrm>
              <a:off x="7158456" y="3985601"/>
              <a:ext cx="2026982" cy="1484447"/>
              <a:chOff x="4223709" y="2353191"/>
              <a:chExt cx="3810116" cy="2790314"/>
            </a:xfrm>
          </p:grpSpPr>
          <p:sp>
            <p:nvSpPr>
              <p:cNvPr id="546" name="Google Shape;546;p2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 name="Google Shape;547;p23"/>
              <p:cNvGrpSpPr/>
              <p:nvPr/>
            </p:nvGrpSpPr>
            <p:grpSpPr>
              <a:xfrm>
                <a:off x="4431991" y="2773358"/>
                <a:ext cx="3284848" cy="2238986"/>
                <a:chOff x="4431991" y="2773358"/>
                <a:chExt cx="3284848" cy="2238986"/>
              </a:xfrm>
            </p:grpSpPr>
            <p:sp>
              <p:nvSpPr>
                <p:cNvPr id="548" name="Google Shape;548;p2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1" name="Google Shape;551;p23"/>
            <p:cNvSpPr/>
            <p:nvPr/>
          </p:nvSpPr>
          <p:spPr>
            <a:xfrm>
              <a:off x="390499" y="2730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BODY_1">
    <p:spTree>
      <p:nvGrpSpPr>
        <p:cNvPr id="552" name="Shape 552"/>
        <p:cNvGrpSpPr/>
        <p:nvPr/>
      </p:nvGrpSpPr>
      <p:grpSpPr>
        <a:xfrm>
          <a:off x="0" y="0"/>
          <a:ext cx="0" cy="0"/>
          <a:chOff x="0" y="0"/>
          <a:chExt cx="0" cy="0"/>
        </a:xfrm>
      </p:grpSpPr>
      <p:sp>
        <p:nvSpPr>
          <p:cNvPr id="553" name="Google Shape;553;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54" name="Google Shape;554;p24"/>
          <p:cNvSpPr txBox="1"/>
          <p:nvPr>
            <p:ph idx="1" type="body"/>
          </p:nvPr>
        </p:nvSpPr>
        <p:spPr>
          <a:xfrm>
            <a:off x="720000" y="1452300"/>
            <a:ext cx="3830700" cy="2887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2"/>
              </a:buClr>
              <a:buSzPts val="1400"/>
              <a:buChar char="●"/>
              <a:defRPr/>
            </a:lvl1pPr>
            <a:lvl2pPr indent="-317500" lvl="1" marL="914400" rtl="0">
              <a:lnSpc>
                <a:spcPct val="115000"/>
              </a:lnSpc>
              <a:spcBef>
                <a:spcPts val="0"/>
              </a:spcBef>
              <a:spcAft>
                <a:spcPts val="0"/>
              </a:spcAft>
              <a:buSzPts val="1400"/>
              <a:buFont typeface="Nunito Light"/>
              <a:buChar char="○"/>
              <a:defRPr/>
            </a:lvl2pPr>
            <a:lvl3pPr indent="-317500" lvl="2" marL="1371600" rtl="0">
              <a:lnSpc>
                <a:spcPct val="115000"/>
              </a:lnSpc>
              <a:spcBef>
                <a:spcPts val="0"/>
              </a:spcBef>
              <a:spcAft>
                <a:spcPts val="0"/>
              </a:spcAft>
              <a:buSzPts val="1400"/>
              <a:buFont typeface="Nunito Light"/>
              <a:buChar char="■"/>
              <a:defRPr/>
            </a:lvl3pPr>
            <a:lvl4pPr indent="-317500" lvl="3" marL="1828800" rtl="0">
              <a:lnSpc>
                <a:spcPct val="115000"/>
              </a:lnSpc>
              <a:spcBef>
                <a:spcPts val="0"/>
              </a:spcBef>
              <a:spcAft>
                <a:spcPts val="0"/>
              </a:spcAft>
              <a:buSzPts val="1400"/>
              <a:buFont typeface="Nunito Light"/>
              <a:buChar char="●"/>
              <a:defRPr/>
            </a:lvl4pPr>
            <a:lvl5pPr indent="-317500" lvl="4" marL="2286000" rtl="0">
              <a:lnSpc>
                <a:spcPct val="115000"/>
              </a:lnSpc>
              <a:spcBef>
                <a:spcPts val="0"/>
              </a:spcBef>
              <a:spcAft>
                <a:spcPts val="0"/>
              </a:spcAft>
              <a:buSzPts val="1400"/>
              <a:buFont typeface="Nunito Light"/>
              <a:buChar char="○"/>
              <a:defRPr/>
            </a:lvl5pPr>
            <a:lvl6pPr indent="-317500" lvl="5" marL="2743200" rtl="0">
              <a:lnSpc>
                <a:spcPct val="115000"/>
              </a:lnSpc>
              <a:spcBef>
                <a:spcPts val="0"/>
              </a:spcBef>
              <a:spcAft>
                <a:spcPts val="0"/>
              </a:spcAft>
              <a:buSzPts val="1400"/>
              <a:buFont typeface="Nunito Light"/>
              <a:buChar char="■"/>
              <a:defRPr/>
            </a:lvl6pPr>
            <a:lvl7pPr indent="-317500" lvl="6" marL="3200400" rtl="0">
              <a:lnSpc>
                <a:spcPct val="115000"/>
              </a:lnSpc>
              <a:spcBef>
                <a:spcPts val="0"/>
              </a:spcBef>
              <a:spcAft>
                <a:spcPts val="0"/>
              </a:spcAft>
              <a:buSzPts val="1400"/>
              <a:buFont typeface="Nunito Light"/>
              <a:buChar char="●"/>
              <a:defRPr/>
            </a:lvl7pPr>
            <a:lvl8pPr indent="-317500" lvl="7" marL="3657600" rtl="0">
              <a:lnSpc>
                <a:spcPct val="115000"/>
              </a:lnSpc>
              <a:spcBef>
                <a:spcPts val="0"/>
              </a:spcBef>
              <a:spcAft>
                <a:spcPts val="0"/>
              </a:spcAft>
              <a:buSzPts val="1400"/>
              <a:buFont typeface="Nunito Light"/>
              <a:buChar char="○"/>
              <a:defRPr/>
            </a:lvl8pPr>
            <a:lvl9pPr indent="-317500" lvl="8" marL="4114800" rtl="0">
              <a:lnSpc>
                <a:spcPct val="115000"/>
              </a:lnSpc>
              <a:spcBef>
                <a:spcPts val="0"/>
              </a:spcBef>
              <a:spcAft>
                <a:spcPts val="0"/>
              </a:spcAft>
              <a:buSzPts val="1400"/>
              <a:buFont typeface="Nunito Light"/>
              <a:buChar char="■"/>
              <a:defRPr/>
            </a:lvl9pPr>
          </a:lstStyle>
          <a:p/>
        </p:txBody>
      </p:sp>
      <p:sp>
        <p:nvSpPr>
          <p:cNvPr id="555" name="Google Shape;555;p24"/>
          <p:cNvSpPr txBox="1"/>
          <p:nvPr>
            <p:ph idx="2" type="body"/>
          </p:nvPr>
        </p:nvSpPr>
        <p:spPr>
          <a:xfrm>
            <a:off x="4599949" y="1452300"/>
            <a:ext cx="3830700" cy="2887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2"/>
              </a:buClr>
              <a:buSzPts val="1400"/>
              <a:buChar char="●"/>
              <a:defRPr u="sng"/>
            </a:lvl1pPr>
            <a:lvl2pPr indent="-317500" lvl="1" marL="914400" rtl="0">
              <a:lnSpc>
                <a:spcPct val="115000"/>
              </a:lnSpc>
              <a:spcBef>
                <a:spcPts val="0"/>
              </a:spcBef>
              <a:spcAft>
                <a:spcPts val="0"/>
              </a:spcAft>
              <a:buSzPts val="1400"/>
              <a:buFont typeface="Nunito Light"/>
              <a:buChar char="○"/>
              <a:defRPr/>
            </a:lvl2pPr>
            <a:lvl3pPr indent="-317500" lvl="2" marL="1371600" rtl="0">
              <a:lnSpc>
                <a:spcPct val="115000"/>
              </a:lnSpc>
              <a:spcBef>
                <a:spcPts val="0"/>
              </a:spcBef>
              <a:spcAft>
                <a:spcPts val="0"/>
              </a:spcAft>
              <a:buSzPts val="1400"/>
              <a:buFont typeface="Nunito Light"/>
              <a:buChar char="■"/>
              <a:defRPr/>
            </a:lvl3pPr>
            <a:lvl4pPr indent="-317500" lvl="3" marL="1828800" rtl="0">
              <a:lnSpc>
                <a:spcPct val="115000"/>
              </a:lnSpc>
              <a:spcBef>
                <a:spcPts val="0"/>
              </a:spcBef>
              <a:spcAft>
                <a:spcPts val="0"/>
              </a:spcAft>
              <a:buSzPts val="1400"/>
              <a:buFont typeface="Nunito Light"/>
              <a:buChar char="●"/>
              <a:defRPr/>
            </a:lvl4pPr>
            <a:lvl5pPr indent="-317500" lvl="4" marL="2286000" rtl="0">
              <a:lnSpc>
                <a:spcPct val="115000"/>
              </a:lnSpc>
              <a:spcBef>
                <a:spcPts val="0"/>
              </a:spcBef>
              <a:spcAft>
                <a:spcPts val="0"/>
              </a:spcAft>
              <a:buSzPts val="1400"/>
              <a:buFont typeface="Nunito Light"/>
              <a:buChar char="○"/>
              <a:defRPr/>
            </a:lvl5pPr>
            <a:lvl6pPr indent="-317500" lvl="5" marL="2743200" rtl="0">
              <a:lnSpc>
                <a:spcPct val="115000"/>
              </a:lnSpc>
              <a:spcBef>
                <a:spcPts val="0"/>
              </a:spcBef>
              <a:spcAft>
                <a:spcPts val="0"/>
              </a:spcAft>
              <a:buSzPts val="1400"/>
              <a:buFont typeface="Nunito Light"/>
              <a:buChar char="■"/>
              <a:defRPr/>
            </a:lvl6pPr>
            <a:lvl7pPr indent="-317500" lvl="6" marL="3200400" rtl="0">
              <a:lnSpc>
                <a:spcPct val="115000"/>
              </a:lnSpc>
              <a:spcBef>
                <a:spcPts val="0"/>
              </a:spcBef>
              <a:spcAft>
                <a:spcPts val="0"/>
              </a:spcAft>
              <a:buSzPts val="1400"/>
              <a:buFont typeface="Nunito Light"/>
              <a:buChar char="●"/>
              <a:defRPr/>
            </a:lvl7pPr>
            <a:lvl8pPr indent="-317500" lvl="7" marL="3657600" rtl="0">
              <a:lnSpc>
                <a:spcPct val="115000"/>
              </a:lnSpc>
              <a:spcBef>
                <a:spcPts val="0"/>
              </a:spcBef>
              <a:spcAft>
                <a:spcPts val="0"/>
              </a:spcAft>
              <a:buSzPts val="1400"/>
              <a:buFont typeface="Nunito Light"/>
              <a:buChar char="○"/>
              <a:defRPr/>
            </a:lvl8pPr>
            <a:lvl9pPr indent="-317500" lvl="8" marL="4114800" rtl="0">
              <a:lnSpc>
                <a:spcPct val="115000"/>
              </a:lnSpc>
              <a:spcBef>
                <a:spcPts val="0"/>
              </a:spcBef>
              <a:spcAft>
                <a:spcPts val="0"/>
              </a:spcAft>
              <a:buSzPts val="1400"/>
              <a:buFont typeface="Nunito Light"/>
              <a:buChar char="■"/>
              <a:defRPr/>
            </a:lvl9pPr>
          </a:lstStyle>
          <a:p/>
        </p:txBody>
      </p:sp>
      <p:grpSp>
        <p:nvGrpSpPr>
          <p:cNvPr id="556" name="Google Shape;556;p24"/>
          <p:cNvGrpSpPr/>
          <p:nvPr/>
        </p:nvGrpSpPr>
        <p:grpSpPr>
          <a:xfrm>
            <a:off x="171678" y="309260"/>
            <a:ext cx="10827167" cy="4627388"/>
            <a:chOff x="171678" y="309260"/>
            <a:chExt cx="10827167" cy="4627388"/>
          </a:xfrm>
        </p:grpSpPr>
        <p:grpSp>
          <p:nvGrpSpPr>
            <p:cNvPr id="557" name="Google Shape;557;p24"/>
            <p:cNvGrpSpPr/>
            <p:nvPr/>
          </p:nvGrpSpPr>
          <p:grpSpPr>
            <a:xfrm flipH="1" rot="-7892746">
              <a:off x="7057542" y="1575060"/>
              <a:ext cx="3661892" cy="2394467"/>
              <a:chOff x="1600365" y="936742"/>
              <a:chExt cx="6433464" cy="4206765"/>
            </a:xfrm>
          </p:grpSpPr>
          <p:sp>
            <p:nvSpPr>
              <p:cNvPr id="558" name="Google Shape;558;p24"/>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4"/>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4"/>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4"/>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4"/>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4"/>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24"/>
            <p:cNvGrpSpPr/>
            <p:nvPr/>
          </p:nvGrpSpPr>
          <p:grpSpPr>
            <a:xfrm>
              <a:off x="171678" y="964714"/>
              <a:ext cx="433705" cy="390336"/>
              <a:chOff x="1908553" y="1111661"/>
              <a:chExt cx="1102172" cy="991961"/>
            </a:xfrm>
          </p:grpSpPr>
          <p:sp>
            <p:nvSpPr>
              <p:cNvPr id="565" name="Google Shape;565;p2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24"/>
            <p:cNvGrpSpPr/>
            <p:nvPr/>
          </p:nvGrpSpPr>
          <p:grpSpPr>
            <a:xfrm>
              <a:off x="895575" y="309260"/>
              <a:ext cx="255814" cy="230234"/>
              <a:chOff x="1908553" y="1111661"/>
              <a:chExt cx="1102172" cy="991961"/>
            </a:xfrm>
          </p:grpSpPr>
          <p:sp>
            <p:nvSpPr>
              <p:cNvPr id="568" name="Google Shape;568;p2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 name="Google Shape;570;p24"/>
          <p:cNvGrpSpPr/>
          <p:nvPr/>
        </p:nvGrpSpPr>
        <p:grpSpPr>
          <a:xfrm>
            <a:off x="285849" y="-43785"/>
            <a:ext cx="9461563" cy="1484447"/>
            <a:chOff x="285849" y="-43785"/>
            <a:chExt cx="9461563" cy="1484447"/>
          </a:xfrm>
        </p:grpSpPr>
        <p:grpSp>
          <p:nvGrpSpPr>
            <p:cNvPr id="571" name="Google Shape;571;p24"/>
            <p:cNvGrpSpPr/>
            <p:nvPr/>
          </p:nvGrpSpPr>
          <p:grpSpPr>
            <a:xfrm flipH="1" rot="10800000">
              <a:off x="7720431" y="-43785"/>
              <a:ext cx="2026982" cy="1484447"/>
              <a:chOff x="4223709" y="2353191"/>
              <a:chExt cx="3810116" cy="2790314"/>
            </a:xfrm>
          </p:grpSpPr>
          <p:sp>
            <p:nvSpPr>
              <p:cNvPr id="572" name="Google Shape;572;p24"/>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 name="Google Shape;573;p24"/>
              <p:cNvGrpSpPr/>
              <p:nvPr/>
            </p:nvGrpSpPr>
            <p:grpSpPr>
              <a:xfrm>
                <a:off x="4431991" y="2773358"/>
                <a:ext cx="3284848" cy="2238986"/>
                <a:chOff x="4431991" y="2773358"/>
                <a:chExt cx="3284848" cy="2238986"/>
              </a:xfrm>
            </p:grpSpPr>
            <p:sp>
              <p:nvSpPr>
                <p:cNvPr id="574" name="Google Shape;574;p24"/>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4"/>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4"/>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 name="Google Shape;577;p24"/>
            <p:cNvSpPr/>
            <p:nvPr/>
          </p:nvSpPr>
          <p:spPr>
            <a:xfrm>
              <a:off x="285849" y="1785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578" name="Shape 578"/>
        <p:cNvGrpSpPr/>
        <p:nvPr/>
      </p:nvGrpSpPr>
      <p:grpSpPr>
        <a:xfrm>
          <a:off x="0" y="0"/>
          <a:ext cx="0" cy="0"/>
          <a:chOff x="0" y="0"/>
          <a:chExt cx="0" cy="0"/>
        </a:xfrm>
      </p:grpSpPr>
      <p:sp>
        <p:nvSpPr>
          <p:cNvPr id="579" name="Google Shape;579;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80" name="Google Shape;580;p25"/>
          <p:cNvSpPr txBox="1"/>
          <p:nvPr>
            <p:ph idx="1" type="subTitle"/>
          </p:nvPr>
        </p:nvSpPr>
        <p:spPr>
          <a:xfrm>
            <a:off x="2977652" y="2850325"/>
            <a:ext cx="425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1" name="Google Shape;581;p25"/>
          <p:cNvSpPr txBox="1"/>
          <p:nvPr>
            <p:ph idx="2" type="subTitle"/>
          </p:nvPr>
        </p:nvSpPr>
        <p:spPr>
          <a:xfrm>
            <a:off x="2977652" y="1669350"/>
            <a:ext cx="425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2" name="Google Shape;582;p25"/>
          <p:cNvSpPr txBox="1"/>
          <p:nvPr>
            <p:ph idx="3" type="subTitle"/>
          </p:nvPr>
        </p:nvSpPr>
        <p:spPr>
          <a:xfrm>
            <a:off x="2977652" y="4031300"/>
            <a:ext cx="425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3" name="Google Shape;583;p25"/>
          <p:cNvSpPr txBox="1"/>
          <p:nvPr>
            <p:ph idx="4" type="subTitle"/>
          </p:nvPr>
        </p:nvSpPr>
        <p:spPr>
          <a:xfrm>
            <a:off x="2977652" y="2546850"/>
            <a:ext cx="4255500" cy="4560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584" name="Google Shape;584;p25"/>
          <p:cNvSpPr txBox="1"/>
          <p:nvPr>
            <p:ph idx="5" type="subTitle"/>
          </p:nvPr>
        </p:nvSpPr>
        <p:spPr>
          <a:xfrm>
            <a:off x="2977652" y="1365875"/>
            <a:ext cx="4255500" cy="4560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585" name="Google Shape;585;p25"/>
          <p:cNvSpPr txBox="1"/>
          <p:nvPr>
            <p:ph idx="6" type="subTitle"/>
          </p:nvPr>
        </p:nvSpPr>
        <p:spPr>
          <a:xfrm>
            <a:off x="2977652" y="3727825"/>
            <a:ext cx="4255500" cy="4560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586" name="Google Shape;586;p25"/>
          <p:cNvGrpSpPr/>
          <p:nvPr/>
        </p:nvGrpSpPr>
        <p:grpSpPr>
          <a:xfrm>
            <a:off x="314550" y="-2365614"/>
            <a:ext cx="11915079" cy="7333065"/>
            <a:chOff x="314550" y="-2365614"/>
            <a:chExt cx="11915079" cy="7333065"/>
          </a:xfrm>
        </p:grpSpPr>
        <p:grpSp>
          <p:nvGrpSpPr>
            <p:cNvPr id="587" name="Google Shape;587;p25"/>
            <p:cNvGrpSpPr/>
            <p:nvPr/>
          </p:nvGrpSpPr>
          <p:grpSpPr>
            <a:xfrm flipH="1" rot="-8100000">
              <a:off x="6296229" y="-955510"/>
              <a:ext cx="5469893" cy="3576697"/>
              <a:chOff x="1600365" y="936742"/>
              <a:chExt cx="6433464" cy="4206765"/>
            </a:xfrm>
          </p:grpSpPr>
          <p:sp>
            <p:nvSpPr>
              <p:cNvPr id="588" name="Google Shape;588;p25"/>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5"/>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5"/>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5"/>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5"/>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5"/>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 name="Google Shape;594;p25"/>
            <p:cNvGrpSpPr/>
            <p:nvPr/>
          </p:nvGrpSpPr>
          <p:grpSpPr>
            <a:xfrm>
              <a:off x="314553" y="4577114"/>
              <a:ext cx="433705" cy="390336"/>
              <a:chOff x="1908553" y="1111661"/>
              <a:chExt cx="1102172" cy="991961"/>
            </a:xfrm>
          </p:grpSpPr>
          <p:sp>
            <p:nvSpPr>
              <p:cNvPr id="595" name="Google Shape;595;p2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 name="Google Shape;597;p25"/>
            <p:cNvGrpSpPr/>
            <p:nvPr/>
          </p:nvGrpSpPr>
          <p:grpSpPr>
            <a:xfrm>
              <a:off x="314550" y="3192785"/>
              <a:ext cx="255814" cy="230234"/>
              <a:chOff x="1908553" y="1111661"/>
              <a:chExt cx="1102172" cy="991961"/>
            </a:xfrm>
          </p:grpSpPr>
          <p:sp>
            <p:nvSpPr>
              <p:cNvPr id="598" name="Google Shape;598;p2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 name="Google Shape;600;p25"/>
          <p:cNvGrpSpPr/>
          <p:nvPr/>
        </p:nvGrpSpPr>
        <p:grpSpPr>
          <a:xfrm>
            <a:off x="109199" y="-69944"/>
            <a:ext cx="9205855" cy="4520843"/>
            <a:chOff x="109199" y="-69944"/>
            <a:chExt cx="9205855" cy="4520843"/>
          </a:xfrm>
        </p:grpSpPr>
        <p:grpSp>
          <p:nvGrpSpPr>
            <p:cNvPr id="601" name="Google Shape;601;p25"/>
            <p:cNvGrpSpPr/>
            <p:nvPr/>
          </p:nvGrpSpPr>
          <p:grpSpPr>
            <a:xfrm flipH="1" rot="10800000">
              <a:off x="7455717" y="-69944"/>
              <a:ext cx="1859337" cy="1361673"/>
              <a:chOff x="4223709" y="2353191"/>
              <a:chExt cx="3810116" cy="2790314"/>
            </a:xfrm>
          </p:grpSpPr>
          <p:sp>
            <p:nvSpPr>
              <p:cNvPr id="602" name="Google Shape;602;p25"/>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 name="Google Shape;603;p25"/>
              <p:cNvGrpSpPr/>
              <p:nvPr/>
            </p:nvGrpSpPr>
            <p:grpSpPr>
              <a:xfrm>
                <a:off x="4431991" y="2773358"/>
                <a:ext cx="3284848" cy="2238986"/>
                <a:chOff x="4431991" y="2773358"/>
                <a:chExt cx="3284848" cy="2238986"/>
              </a:xfrm>
            </p:grpSpPr>
            <p:sp>
              <p:nvSpPr>
                <p:cNvPr id="604" name="Google Shape;604;p25"/>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5"/>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5"/>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 name="Google Shape;607;p25"/>
            <p:cNvSpPr/>
            <p:nvPr/>
          </p:nvSpPr>
          <p:spPr>
            <a:xfrm>
              <a:off x="109199" y="41844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608" name="Shape 608"/>
        <p:cNvGrpSpPr/>
        <p:nvPr/>
      </p:nvGrpSpPr>
      <p:grpSpPr>
        <a:xfrm>
          <a:off x="0" y="0"/>
          <a:ext cx="0" cy="0"/>
          <a:chOff x="0" y="0"/>
          <a:chExt cx="0" cy="0"/>
        </a:xfrm>
      </p:grpSpPr>
      <p:sp>
        <p:nvSpPr>
          <p:cNvPr id="609" name="Google Shape;609;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10" name="Google Shape;610;p26"/>
          <p:cNvSpPr txBox="1"/>
          <p:nvPr>
            <p:ph idx="1" type="subTitle"/>
          </p:nvPr>
        </p:nvSpPr>
        <p:spPr>
          <a:xfrm>
            <a:off x="2059875" y="1762525"/>
            <a:ext cx="2303700" cy="849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1" name="Google Shape;611;p26"/>
          <p:cNvSpPr txBox="1"/>
          <p:nvPr>
            <p:ph idx="2" type="subTitle"/>
          </p:nvPr>
        </p:nvSpPr>
        <p:spPr>
          <a:xfrm>
            <a:off x="5712896" y="1762525"/>
            <a:ext cx="2303700" cy="849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2" name="Google Shape;612;p26"/>
          <p:cNvSpPr txBox="1"/>
          <p:nvPr>
            <p:ph idx="3" type="subTitle"/>
          </p:nvPr>
        </p:nvSpPr>
        <p:spPr>
          <a:xfrm>
            <a:off x="2059875" y="3405400"/>
            <a:ext cx="2303700" cy="849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3" name="Google Shape;613;p26"/>
          <p:cNvSpPr txBox="1"/>
          <p:nvPr>
            <p:ph idx="4" type="subTitle"/>
          </p:nvPr>
        </p:nvSpPr>
        <p:spPr>
          <a:xfrm>
            <a:off x="5712896" y="3405400"/>
            <a:ext cx="2303700" cy="849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4" name="Google Shape;614;p26"/>
          <p:cNvSpPr txBox="1"/>
          <p:nvPr>
            <p:ph idx="5" type="subTitle"/>
          </p:nvPr>
        </p:nvSpPr>
        <p:spPr>
          <a:xfrm>
            <a:off x="2059875" y="1465850"/>
            <a:ext cx="2303700" cy="466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15" name="Google Shape;615;p26"/>
          <p:cNvSpPr txBox="1"/>
          <p:nvPr>
            <p:ph idx="6" type="subTitle"/>
          </p:nvPr>
        </p:nvSpPr>
        <p:spPr>
          <a:xfrm>
            <a:off x="2059875" y="3108900"/>
            <a:ext cx="2303700" cy="466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16" name="Google Shape;616;p26"/>
          <p:cNvSpPr txBox="1"/>
          <p:nvPr>
            <p:ph idx="7" type="subTitle"/>
          </p:nvPr>
        </p:nvSpPr>
        <p:spPr>
          <a:xfrm>
            <a:off x="5712892" y="1465850"/>
            <a:ext cx="2303700" cy="466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17" name="Google Shape;617;p26"/>
          <p:cNvSpPr txBox="1"/>
          <p:nvPr>
            <p:ph idx="8" type="subTitle"/>
          </p:nvPr>
        </p:nvSpPr>
        <p:spPr>
          <a:xfrm>
            <a:off x="5712892" y="3108900"/>
            <a:ext cx="2303700" cy="466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618" name="Google Shape;618;p26"/>
          <p:cNvGrpSpPr/>
          <p:nvPr/>
        </p:nvGrpSpPr>
        <p:grpSpPr>
          <a:xfrm>
            <a:off x="-1846888" y="-314"/>
            <a:ext cx="10881895" cy="4924133"/>
            <a:chOff x="-1846888" y="-314"/>
            <a:chExt cx="10881895" cy="4924133"/>
          </a:xfrm>
        </p:grpSpPr>
        <p:grpSp>
          <p:nvGrpSpPr>
            <p:cNvPr id="619" name="Google Shape;619;p26"/>
            <p:cNvGrpSpPr/>
            <p:nvPr/>
          </p:nvGrpSpPr>
          <p:grpSpPr>
            <a:xfrm rot="10800000">
              <a:off x="-1846888" y="-314"/>
              <a:ext cx="4150871" cy="2714205"/>
              <a:chOff x="1600365" y="936742"/>
              <a:chExt cx="6433464" cy="4206765"/>
            </a:xfrm>
          </p:grpSpPr>
          <p:sp>
            <p:nvSpPr>
              <p:cNvPr id="620" name="Google Shape;620;p26"/>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6"/>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6"/>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6"/>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6"/>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6"/>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26"/>
            <p:cNvGrpSpPr/>
            <p:nvPr/>
          </p:nvGrpSpPr>
          <p:grpSpPr>
            <a:xfrm>
              <a:off x="8601303" y="3864964"/>
              <a:ext cx="433705" cy="390336"/>
              <a:chOff x="1908553" y="1111661"/>
              <a:chExt cx="1102172" cy="991961"/>
            </a:xfrm>
          </p:grpSpPr>
          <p:sp>
            <p:nvSpPr>
              <p:cNvPr id="627" name="Google Shape;627;p2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 name="Google Shape;629;p26"/>
            <p:cNvGrpSpPr/>
            <p:nvPr/>
          </p:nvGrpSpPr>
          <p:grpSpPr>
            <a:xfrm>
              <a:off x="8424000" y="4693585"/>
              <a:ext cx="255814" cy="230234"/>
              <a:chOff x="1908553" y="1111661"/>
              <a:chExt cx="1102172" cy="991961"/>
            </a:xfrm>
          </p:grpSpPr>
          <p:sp>
            <p:nvSpPr>
              <p:cNvPr id="630" name="Google Shape;630;p2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 name="Google Shape;632;p26"/>
          <p:cNvGrpSpPr/>
          <p:nvPr/>
        </p:nvGrpSpPr>
        <p:grpSpPr>
          <a:xfrm>
            <a:off x="-645317" y="-355"/>
            <a:ext cx="8406841" cy="4870854"/>
            <a:chOff x="-645317" y="-355"/>
            <a:chExt cx="8406841" cy="4870854"/>
          </a:xfrm>
        </p:grpSpPr>
        <p:grpSp>
          <p:nvGrpSpPr>
            <p:cNvPr id="633" name="Google Shape;633;p26"/>
            <p:cNvGrpSpPr/>
            <p:nvPr/>
          </p:nvGrpSpPr>
          <p:grpSpPr>
            <a:xfrm rot="10800000">
              <a:off x="-645317" y="-355"/>
              <a:ext cx="2148143" cy="1573179"/>
              <a:chOff x="4223709" y="2353191"/>
              <a:chExt cx="3810116" cy="2790314"/>
            </a:xfrm>
          </p:grpSpPr>
          <p:sp>
            <p:nvSpPr>
              <p:cNvPr id="634" name="Google Shape;634;p26"/>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 name="Google Shape;635;p26"/>
              <p:cNvGrpSpPr/>
              <p:nvPr/>
            </p:nvGrpSpPr>
            <p:grpSpPr>
              <a:xfrm>
                <a:off x="4431991" y="2773358"/>
                <a:ext cx="3284848" cy="2238986"/>
                <a:chOff x="4431991" y="2773358"/>
                <a:chExt cx="3284848" cy="2238986"/>
              </a:xfrm>
            </p:grpSpPr>
            <p:sp>
              <p:nvSpPr>
                <p:cNvPr id="636" name="Google Shape;636;p26"/>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6"/>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6"/>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9" name="Google Shape;639;p26"/>
            <p:cNvSpPr/>
            <p:nvPr/>
          </p:nvSpPr>
          <p:spPr>
            <a:xfrm>
              <a:off x="7556174" y="46040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640" name="Shape 640"/>
        <p:cNvGrpSpPr/>
        <p:nvPr/>
      </p:nvGrpSpPr>
      <p:grpSpPr>
        <a:xfrm>
          <a:off x="0" y="0"/>
          <a:ext cx="0" cy="0"/>
          <a:chOff x="0" y="0"/>
          <a:chExt cx="0" cy="0"/>
        </a:xfrm>
      </p:grpSpPr>
      <p:sp>
        <p:nvSpPr>
          <p:cNvPr id="641" name="Google Shape;641;p2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42" name="Google Shape;642;p27"/>
          <p:cNvSpPr txBox="1"/>
          <p:nvPr>
            <p:ph idx="1" type="subTitle"/>
          </p:nvPr>
        </p:nvSpPr>
        <p:spPr>
          <a:xfrm>
            <a:off x="1223700" y="19795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3" name="Google Shape;643;p27"/>
          <p:cNvSpPr txBox="1"/>
          <p:nvPr>
            <p:ph idx="2" type="subTitle"/>
          </p:nvPr>
        </p:nvSpPr>
        <p:spPr>
          <a:xfrm>
            <a:off x="3582900" y="19795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4" name="Google Shape;644;p27"/>
          <p:cNvSpPr txBox="1"/>
          <p:nvPr>
            <p:ph idx="3" type="subTitle"/>
          </p:nvPr>
        </p:nvSpPr>
        <p:spPr>
          <a:xfrm>
            <a:off x="1223700" y="35039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5" name="Google Shape;645;p27"/>
          <p:cNvSpPr txBox="1"/>
          <p:nvPr>
            <p:ph idx="4" type="subTitle"/>
          </p:nvPr>
        </p:nvSpPr>
        <p:spPr>
          <a:xfrm>
            <a:off x="3582900" y="35039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6" name="Google Shape;646;p27"/>
          <p:cNvSpPr txBox="1"/>
          <p:nvPr>
            <p:ph idx="5" type="subTitle"/>
          </p:nvPr>
        </p:nvSpPr>
        <p:spPr>
          <a:xfrm>
            <a:off x="5942100" y="19795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7" name="Google Shape;647;p27"/>
          <p:cNvSpPr txBox="1"/>
          <p:nvPr>
            <p:ph idx="6" type="subTitle"/>
          </p:nvPr>
        </p:nvSpPr>
        <p:spPr>
          <a:xfrm>
            <a:off x="5942100" y="3503900"/>
            <a:ext cx="1978200" cy="82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8" name="Google Shape;648;p27"/>
          <p:cNvSpPr txBox="1"/>
          <p:nvPr>
            <p:ph idx="7" type="subTitle"/>
          </p:nvPr>
        </p:nvSpPr>
        <p:spPr>
          <a:xfrm>
            <a:off x="1223702" y="1656599"/>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49" name="Google Shape;649;p27"/>
          <p:cNvSpPr txBox="1"/>
          <p:nvPr>
            <p:ph idx="8" type="subTitle"/>
          </p:nvPr>
        </p:nvSpPr>
        <p:spPr>
          <a:xfrm>
            <a:off x="3582900" y="1656599"/>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50" name="Google Shape;650;p27"/>
          <p:cNvSpPr txBox="1"/>
          <p:nvPr>
            <p:ph idx="9" type="subTitle"/>
          </p:nvPr>
        </p:nvSpPr>
        <p:spPr>
          <a:xfrm>
            <a:off x="5942098" y="1656599"/>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51" name="Google Shape;651;p27"/>
          <p:cNvSpPr txBox="1"/>
          <p:nvPr>
            <p:ph idx="13" type="subTitle"/>
          </p:nvPr>
        </p:nvSpPr>
        <p:spPr>
          <a:xfrm>
            <a:off x="1223702" y="3181000"/>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52" name="Google Shape;652;p27"/>
          <p:cNvSpPr txBox="1"/>
          <p:nvPr>
            <p:ph idx="14" type="subTitle"/>
          </p:nvPr>
        </p:nvSpPr>
        <p:spPr>
          <a:xfrm>
            <a:off x="3582900" y="3181000"/>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653" name="Google Shape;653;p27"/>
          <p:cNvSpPr txBox="1"/>
          <p:nvPr>
            <p:ph idx="15" type="subTitle"/>
          </p:nvPr>
        </p:nvSpPr>
        <p:spPr>
          <a:xfrm>
            <a:off x="5942098" y="3181000"/>
            <a:ext cx="1978200" cy="49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654" name="Google Shape;654;p27"/>
          <p:cNvGrpSpPr/>
          <p:nvPr/>
        </p:nvGrpSpPr>
        <p:grpSpPr>
          <a:xfrm>
            <a:off x="150075" y="214785"/>
            <a:ext cx="10744677" cy="4989370"/>
            <a:chOff x="150075" y="214785"/>
            <a:chExt cx="10744677" cy="4989370"/>
          </a:xfrm>
        </p:grpSpPr>
        <p:grpSp>
          <p:nvGrpSpPr>
            <p:cNvPr id="655" name="Google Shape;655;p27"/>
            <p:cNvGrpSpPr/>
            <p:nvPr/>
          </p:nvGrpSpPr>
          <p:grpSpPr>
            <a:xfrm>
              <a:off x="6599772" y="2395720"/>
              <a:ext cx="4294981" cy="2808436"/>
              <a:chOff x="1600365" y="936742"/>
              <a:chExt cx="6433464" cy="4206765"/>
            </a:xfrm>
          </p:grpSpPr>
          <p:sp>
            <p:nvSpPr>
              <p:cNvPr id="656" name="Google Shape;656;p27"/>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7"/>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7"/>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7"/>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7"/>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7"/>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 name="Google Shape;662;p27"/>
            <p:cNvGrpSpPr/>
            <p:nvPr/>
          </p:nvGrpSpPr>
          <p:grpSpPr>
            <a:xfrm>
              <a:off x="150078" y="1854339"/>
              <a:ext cx="433705" cy="390336"/>
              <a:chOff x="1908553" y="1111661"/>
              <a:chExt cx="1102172" cy="991961"/>
            </a:xfrm>
          </p:grpSpPr>
          <p:sp>
            <p:nvSpPr>
              <p:cNvPr id="663" name="Google Shape;663;p2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 name="Google Shape;665;p27"/>
            <p:cNvGrpSpPr/>
            <p:nvPr/>
          </p:nvGrpSpPr>
          <p:grpSpPr>
            <a:xfrm>
              <a:off x="150075" y="214785"/>
              <a:ext cx="255814" cy="230234"/>
              <a:chOff x="1908553" y="1111661"/>
              <a:chExt cx="1102172" cy="991961"/>
            </a:xfrm>
          </p:grpSpPr>
          <p:sp>
            <p:nvSpPr>
              <p:cNvPr id="666" name="Google Shape;666;p2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 name="Google Shape;668;p27"/>
          <p:cNvGrpSpPr/>
          <p:nvPr/>
        </p:nvGrpSpPr>
        <p:grpSpPr>
          <a:xfrm>
            <a:off x="514649" y="597062"/>
            <a:ext cx="9217559" cy="4546427"/>
            <a:chOff x="514649" y="597062"/>
            <a:chExt cx="9217559" cy="4546427"/>
          </a:xfrm>
        </p:grpSpPr>
        <p:grpSp>
          <p:nvGrpSpPr>
            <p:cNvPr id="669" name="Google Shape;669;p27"/>
            <p:cNvGrpSpPr/>
            <p:nvPr/>
          </p:nvGrpSpPr>
          <p:grpSpPr>
            <a:xfrm>
              <a:off x="7509386" y="3515620"/>
              <a:ext cx="2222822" cy="1627869"/>
              <a:chOff x="4223709" y="2353191"/>
              <a:chExt cx="3810116" cy="2790314"/>
            </a:xfrm>
          </p:grpSpPr>
          <p:sp>
            <p:nvSpPr>
              <p:cNvPr id="670" name="Google Shape;670;p27"/>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27"/>
              <p:cNvGrpSpPr/>
              <p:nvPr/>
            </p:nvGrpSpPr>
            <p:grpSpPr>
              <a:xfrm>
                <a:off x="4431991" y="2773358"/>
                <a:ext cx="3284848" cy="2238986"/>
                <a:chOff x="4431991" y="2773358"/>
                <a:chExt cx="3284848" cy="2238986"/>
              </a:xfrm>
            </p:grpSpPr>
            <p:sp>
              <p:nvSpPr>
                <p:cNvPr id="672" name="Google Shape;672;p27"/>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7"/>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7"/>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5" name="Google Shape;675;p27"/>
            <p:cNvSpPr/>
            <p:nvPr/>
          </p:nvSpPr>
          <p:spPr>
            <a:xfrm>
              <a:off x="514649" y="5970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676" name="Shape 676"/>
        <p:cNvGrpSpPr/>
        <p:nvPr/>
      </p:nvGrpSpPr>
      <p:grpSpPr>
        <a:xfrm>
          <a:off x="0" y="0"/>
          <a:ext cx="0" cy="0"/>
          <a:chOff x="0" y="0"/>
          <a:chExt cx="0" cy="0"/>
        </a:xfrm>
      </p:grpSpPr>
      <p:sp>
        <p:nvSpPr>
          <p:cNvPr id="677" name="Google Shape;677;p28"/>
          <p:cNvSpPr txBox="1"/>
          <p:nvPr>
            <p:ph hasCustomPrompt="1" type="title"/>
          </p:nvPr>
        </p:nvSpPr>
        <p:spPr>
          <a:xfrm>
            <a:off x="941825" y="761919"/>
            <a:ext cx="3882000" cy="768900"/>
          </a:xfrm>
          <a:prstGeom prst="rect">
            <a:avLst/>
          </a:prstGeom>
          <a:noFill/>
        </p:spPr>
        <p:txBody>
          <a:bodyPr anchorCtr="0" anchor="b" bIns="91425" lIns="91425" spcFirstLastPara="1" rIns="91425" wrap="square" tIns="91425">
            <a:noAutofit/>
          </a:bodyPr>
          <a:lstStyle>
            <a:lvl1pPr lvl="0" rtl="0" algn="l">
              <a:spcBef>
                <a:spcPts val="0"/>
              </a:spcBef>
              <a:spcAft>
                <a:spcPts val="0"/>
              </a:spcAft>
              <a:buClr>
                <a:schemeClr val="lt1"/>
              </a:buClr>
              <a:buSzPts val="6000"/>
              <a:buNone/>
              <a:defRPr sz="4500">
                <a:solidFill>
                  <a:schemeClr val="accen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78" name="Google Shape;678;p28"/>
          <p:cNvSpPr txBox="1"/>
          <p:nvPr>
            <p:ph idx="1" type="subTitle"/>
          </p:nvPr>
        </p:nvSpPr>
        <p:spPr>
          <a:xfrm>
            <a:off x="941825" y="1361094"/>
            <a:ext cx="3882000" cy="380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4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679" name="Google Shape;679;p28"/>
          <p:cNvSpPr txBox="1"/>
          <p:nvPr>
            <p:ph hasCustomPrompt="1" idx="2" type="title"/>
          </p:nvPr>
        </p:nvSpPr>
        <p:spPr>
          <a:xfrm>
            <a:off x="941825" y="2046281"/>
            <a:ext cx="3882000" cy="768900"/>
          </a:xfrm>
          <a:prstGeom prst="rect">
            <a:avLst/>
          </a:prstGeom>
          <a:noFill/>
        </p:spPr>
        <p:txBody>
          <a:bodyPr anchorCtr="0" anchor="b" bIns="91425" lIns="91425" spcFirstLastPara="1" rIns="91425" wrap="square" tIns="91425">
            <a:noAutofit/>
          </a:bodyPr>
          <a:lstStyle>
            <a:lvl1pPr lvl="0" rtl="0" algn="l">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80" name="Google Shape;680;p28"/>
          <p:cNvSpPr txBox="1"/>
          <p:nvPr>
            <p:ph idx="3" type="subTitle"/>
          </p:nvPr>
        </p:nvSpPr>
        <p:spPr>
          <a:xfrm>
            <a:off x="941825" y="2645473"/>
            <a:ext cx="3882000" cy="380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4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681" name="Google Shape;681;p28"/>
          <p:cNvSpPr txBox="1"/>
          <p:nvPr>
            <p:ph hasCustomPrompt="1" idx="4" type="title"/>
          </p:nvPr>
        </p:nvSpPr>
        <p:spPr>
          <a:xfrm>
            <a:off x="941825" y="3357368"/>
            <a:ext cx="3882000" cy="768900"/>
          </a:xfrm>
          <a:prstGeom prst="rect">
            <a:avLst/>
          </a:prstGeom>
          <a:noFill/>
        </p:spPr>
        <p:txBody>
          <a:bodyPr anchorCtr="0" anchor="b" bIns="91425" lIns="91425" spcFirstLastPara="1" rIns="91425" wrap="square" tIns="91425">
            <a:noAutofit/>
          </a:bodyPr>
          <a:lstStyle>
            <a:lvl1pPr lvl="0" rtl="0" algn="l">
              <a:spcBef>
                <a:spcPts val="0"/>
              </a:spcBef>
              <a:spcAft>
                <a:spcPts val="0"/>
              </a:spcAft>
              <a:buClr>
                <a:schemeClr val="lt1"/>
              </a:buClr>
              <a:buSzPts val="6000"/>
              <a:buNone/>
              <a:defRPr sz="4500">
                <a:solidFill>
                  <a:schemeClr val="accen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82" name="Google Shape;682;p28"/>
          <p:cNvSpPr txBox="1"/>
          <p:nvPr>
            <p:ph idx="5" type="subTitle"/>
          </p:nvPr>
        </p:nvSpPr>
        <p:spPr>
          <a:xfrm>
            <a:off x="941825" y="3956568"/>
            <a:ext cx="3882000" cy="380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4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grpSp>
        <p:nvGrpSpPr>
          <p:cNvPr id="683" name="Google Shape;683;p28"/>
          <p:cNvGrpSpPr/>
          <p:nvPr/>
        </p:nvGrpSpPr>
        <p:grpSpPr>
          <a:xfrm>
            <a:off x="-1784845" y="176010"/>
            <a:ext cx="10697377" cy="4899489"/>
            <a:chOff x="-1784845" y="176010"/>
            <a:chExt cx="10697377" cy="4899489"/>
          </a:xfrm>
        </p:grpSpPr>
        <p:grpSp>
          <p:nvGrpSpPr>
            <p:cNvPr id="684" name="Google Shape;684;p28"/>
            <p:cNvGrpSpPr/>
            <p:nvPr/>
          </p:nvGrpSpPr>
          <p:grpSpPr>
            <a:xfrm flipH="1" rot="2907254">
              <a:off x="-1505433" y="1713911"/>
              <a:ext cx="3661892" cy="2394467"/>
              <a:chOff x="1600365" y="936742"/>
              <a:chExt cx="6433464" cy="4206765"/>
            </a:xfrm>
          </p:grpSpPr>
          <p:sp>
            <p:nvSpPr>
              <p:cNvPr id="685" name="Google Shape;685;p28"/>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8"/>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8"/>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8"/>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8"/>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8"/>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 name="Google Shape;691;p28"/>
            <p:cNvGrpSpPr/>
            <p:nvPr/>
          </p:nvGrpSpPr>
          <p:grpSpPr>
            <a:xfrm>
              <a:off x="8478828" y="1356126"/>
              <a:ext cx="433705" cy="390336"/>
              <a:chOff x="1908553" y="1111661"/>
              <a:chExt cx="1102172" cy="991961"/>
            </a:xfrm>
          </p:grpSpPr>
          <p:sp>
            <p:nvSpPr>
              <p:cNvPr id="692" name="Google Shape;692;p28"/>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8"/>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 name="Google Shape;694;p28"/>
            <p:cNvGrpSpPr/>
            <p:nvPr/>
          </p:nvGrpSpPr>
          <p:grpSpPr>
            <a:xfrm>
              <a:off x="7745400" y="176010"/>
              <a:ext cx="255814" cy="230234"/>
              <a:chOff x="1908553" y="1111661"/>
              <a:chExt cx="1102172" cy="991961"/>
            </a:xfrm>
          </p:grpSpPr>
          <p:sp>
            <p:nvSpPr>
              <p:cNvPr id="695" name="Google Shape;695;p28"/>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8"/>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 name="Google Shape;697;p28"/>
          <p:cNvGrpSpPr/>
          <p:nvPr/>
        </p:nvGrpSpPr>
        <p:grpSpPr>
          <a:xfrm>
            <a:off x="-12" y="831487"/>
            <a:ext cx="9048761" cy="4895736"/>
            <a:chOff x="-12" y="831487"/>
            <a:chExt cx="9048761" cy="4895736"/>
          </a:xfrm>
        </p:grpSpPr>
        <p:grpSp>
          <p:nvGrpSpPr>
            <p:cNvPr id="698" name="Google Shape;698;p28"/>
            <p:cNvGrpSpPr/>
            <p:nvPr/>
          </p:nvGrpSpPr>
          <p:grpSpPr>
            <a:xfrm flipH="1">
              <a:off x="-12" y="4242776"/>
              <a:ext cx="2026982" cy="1484447"/>
              <a:chOff x="4223709" y="2353191"/>
              <a:chExt cx="3810116" cy="2790314"/>
            </a:xfrm>
          </p:grpSpPr>
          <p:sp>
            <p:nvSpPr>
              <p:cNvPr id="699" name="Google Shape;699;p28"/>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 name="Google Shape;700;p28"/>
              <p:cNvGrpSpPr/>
              <p:nvPr/>
            </p:nvGrpSpPr>
            <p:grpSpPr>
              <a:xfrm>
                <a:off x="4431991" y="2773358"/>
                <a:ext cx="3284848" cy="2238986"/>
                <a:chOff x="4431991" y="2773358"/>
                <a:chExt cx="3284848" cy="2238986"/>
              </a:xfrm>
            </p:grpSpPr>
            <p:sp>
              <p:nvSpPr>
                <p:cNvPr id="701" name="Google Shape;701;p28"/>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8"/>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8"/>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4" name="Google Shape;704;p28"/>
            <p:cNvSpPr/>
            <p:nvPr/>
          </p:nvSpPr>
          <p:spPr>
            <a:xfrm>
              <a:off x="8843399" y="8314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705" name="Shape 705"/>
        <p:cNvGrpSpPr/>
        <p:nvPr/>
      </p:nvGrpSpPr>
      <p:grpSpPr>
        <a:xfrm>
          <a:off x="0" y="0"/>
          <a:ext cx="0" cy="0"/>
          <a:chOff x="0" y="0"/>
          <a:chExt cx="0" cy="0"/>
        </a:xfrm>
      </p:grpSpPr>
      <p:sp>
        <p:nvSpPr>
          <p:cNvPr id="706" name="Google Shape;706;p29"/>
          <p:cNvSpPr txBox="1"/>
          <p:nvPr>
            <p:ph hasCustomPrompt="1" type="title"/>
          </p:nvPr>
        </p:nvSpPr>
        <p:spPr>
          <a:xfrm>
            <a:off x="2045585" y="3173725"/>
            <a:ext cx="1511100" cy="456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3600">
                <a:solidFill>
                  <a:schemeClr val="accent5"/>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707" name="Google Shape;707;p29"/>
          <p:cNvSpPr txBox="1"/>
          <p:nvPr>
            <p:ph idx="1" type="subTitle"/>
          </p:nvPr>
        </p:nvSpPr>
        <p:spPr>
          <a:xfrm>
            <a:off x="1290035" y="3994100"/>
            <a:ext cx="3022200" cy="609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08" name="Google Shape;708;p29"/>
          <p:cNvSpPr txBox="1"/>
          <p:nvPr>
            <p:ph idx="2" type="subTitle"/>
          </p:nvPr>
        </p:nvSpPr>
        <p:spPr>
          <a:xfrm>
            <a:off x="1290035" y="3689526"/>
            <a:ext cx="3022200" cy="456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2pPr>
            <a:lvl3pPr lvl="2"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3pPr>
            <a:lvl4pPr lvl="3"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4pPr>
            <a:lvl5pPr lvl="4"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5pPr>
            <a:lvl6pPr lvl="5"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6pPr>
            <a:lvl7pPr lvl="6"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7pPr>
            <a:lvl8pPr lvl="7"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8pPr>
            <a:lvl9pPr lvl="8"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9pPr>
          </a:lstStyle>
          <a:p/>
        </p:txBody>
      </p:sp>
      <p:sp>
        <p:nvSpPr>
          <p:cNvPr id="709" name="Google Shape;709;p29"/>
          <p:cNvSpPr txBox="1"/>
          <p:nvPr>
            <p:ph hasCustomPrompt="1" idx="3" type="title"/>
          </p:nvPr>
        </p:nvSpPr>
        <p:spPr>
          <a:xfrm>
            <a:off x="5655265" y="3173725"/>
            <a:ext cx="1375200" cy="456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3600">
                <a:solidFill>
                  <a:schemeClr val="accen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710" name="Google Shape;710;p29"/>
          <p:cNvSpPr txBox="1"/>
          <p:nvPr>
            <p:ph idx="4" type="subTitle"/>
          </p:nvPr>
        </p:nvSpPr>
        <p:spPr>
          <a:xfrm>
            <a:off x="4831765" y="3994100"/>
            <a:ext cx="3022200" cy="609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11" name="Google Shape;711;p29"/>
          <p:cNvSpPr txBox="1"/>
          <p:nvPr>
            <p:ph idx="5" type="subTitle"/>
          </p:nvPr>
        </p:nvSpPr>
        <p:spPr>
          <a:xfrm>
            <a:off x="4831765" y="3689526"/>
            <a:ext cx="3022200" cy="456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2pPr>
            <a:lvl3pPr lvl="2"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3pPr>
            <a:lvl4pPr lvl="3"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4pPr>
            <a:lvl5pPr lvl="4"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5pPr>
            <a:lvl6pPr lvl="5"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6pPr>
            <a:lvl7pPr lvl="6"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7pPr>
            <a:lvl8pPr lvl="7"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8pPr>
            <a:lvl9pPr lvl="8" rtl="0" algn="ctr">
              <a:lnSpc>
                <a:spcPct val="100000"/>
              </a:lnSpc>
              <a:spcBef>
                <a:spcPts val="0"/>
              </a:spcBef>
              <a:spcAft>
                <a:spcPts val="0"/>
              </a:spcAft>
              <a:buClr>
                <a:schemeClr val="dk1"/>
              </a:buClr>
              <a:buSzPts val="2400"/>
              <a:buFont typeface="Nunito"/>
              <a:buNone/>
              <a:defRPr b="1" sz="2400">
                <a:solidFill>
                  <a:schemeClr val="dk1"/>
                </a:solidFill>
                <a:latin typeface="Nunito"/>
                <a:ea typeface="Nunito"/>
                <a:cs typeface="Nunito"/>
                <a:sym typeface="Nunito"/>
              </a:defRPr>
            </a:lvl9pPr>
          </a:lstStyle>
          <a:p/>
        </p:txBody>
      </p:sp>
      <p:sp>
        <p:nvSpPr>
          <p:cNvPr id="712" name="Google Shape;712;p29"/>
          <p:cNvSpPr txBox="1"/>
          <p:nvPr>
            <p:ph idx="6"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713" name="Google Shape;713;p29"/>
          <p:cNvGrpSpPr/>
          <p:nvPr/>
        </p:nvGrpSpPr>
        <p:grpSpPr>
          <a:xfrm>
            <a:off x="143300" y="-597854"/>
            <a:ext cx="10518205" cy="5098579"/>
            <a:chOff x="143300" y="-597854"/>
            <a:chExt cx="10518205" cy="5098579"/>
          </a:xfrm>
        </p:grpSpPr>
        <p:grpSp>
          <p:nvGrpSpPr>
            <p:cNvPr id="714" name="Google Shape;714;p29"/>
            <p:cNvGrpSpPr/>
            <p:nvPr/>
          </p:nvGrpSpPr>
          <p:grpSpPr>
            <a:xfrm flipH="1" rot="10800000">
              <a:off x="6333070" y="-597854"/>
              <a:ext cx="4328435" cy="2830311"/>
              <a:chOff x="1600365" y="936742"/>
              <a:chExt cx="6433464" cy="4206765"/>
            </a:xfrm>
          </p:grpSpPr>
          <p:sp>
            <p:nvSpPr>
              <p:cNvPr id="715" name="Google Shape;715;p29"/>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9"/>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9"/>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9"/>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9"/>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9"/>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29"/>
            <p:cNvGrpSpPr/>
            <p:nvPr/>
          </p:nvGrpSpPr>
          <p:grpSpPr>
            <a:xfrm>
              <a:off x="143303" y="4110389"/>
              <a:ext cx="433705" cy="390336"/>
              <a:chOff x="1908553" y="1111661"/>
              <a:chExt cx="1102172" cy="991961"/>
            </a:xfrm>
          </p:grpSpPr>
          <p:sp>
            <p:nvSpPr>
              <p:cNvPr id="722" name="Google Shape;722;p29"/>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9"/>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 name="Google Shape;724;p29"/>
            <p:cNvGrpSpPr/>
            <p:nvPr/>
          </p:nvGrpSpPr>
          <p:grpSpPr>
            <a:xfrm>
              <a:off x="143300" y="3093385"/>
              <a:ext cx="255814" cy="230234"/>
              <a:chOff x="1908553" y="1111661"/>
              <a:chExt cx="1102172" cy="991961"/>
            </a:xfrm>
          </p:grpSpPr>
          <p:sp>
            <p:nvSpPr>
              <p:cNvPr id="725" name="Google Shape;725;p29"/>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9"/>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 name="Google Shape;727;p29"/>
          <p:cNvGrpSpPr/>
          <p:nvPr/>
        </p:nvGrpSpPr>
        <p:grpSpPr>
          <a:xfrm>
            <a:off x="719999" y="-120208"/>
            <a:ext cx="9025095" cy="5068607"/>
            <a:chOff x="719999" y="-120208"/>
            <a:chExt cx="9025095" cy="5068607"/>
          </a:xfrm>
        </p:grpSpPr>
        <p:grpSp>
          <p:nvGrpSpPr>
            <p:cNvPr id="728" name="Google Shape;728;p29"/>
            <p:cNvGrpSpPr/>
            <p:nvPr/>
          </p:nvGrpSpPr>
          <p:grpSpPr>
            <a:xfrm flipH="1" rot="10800000">
              <a:off x="7505127" y="-120208"/>
              <a:ext cx="2239967" cy="1640425"/>
              <a:chOff x="4223709" y="2353191"/>
              <a:chExt cx="3810116" cy="2790314"/>
            </a:xfrm>
          </p:grpSpPr>
          <p:sp>
            <p:nvSpPr>
              <p:cNvPr id="729" name="Google Shape;729;p29"/>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 name="Google Shape;730;p29"/>
              <p:cNvGrpSpPr/>
              <p:nvPr/>
            </p:nvGrpSpPr>
            <p:grpSpPr>
              <a:xfrm>
                <a:off x="4431991" y="2773358"/>
                <a:ext cx="3284848" cy="2238986"/>
                <a:chOff x="4431991" y="2773358"/>
                <a:chExt cx="3284848" cy="2238986"/>
              </a:xfrm>
            </p:grpSpPr>
            <p:sp>
              <p:nvSpPr>
                <p:cNvPr id="731" name="Google Shape;731;p29"/>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9"/>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4" name="Google Shape;734;p29"/>
            <p:cNvSpPr/>
            <p:nvPr/>
          </p:nvSpPr>
          <p:spPr>
            <a:xfrm>
              <a:off x="719999" y="46819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735" name="Shape 735"/>
        <p:cNvGrpSpPr/>
        <p:nvPr/>
      </p:nvGrpSpPr>
      <p:grpSpPr>
        <a:xfrm>
          <a:off x="0" y="0"/>
          <a:ext cx="0" cy="0"/>
          <a:chOff x="0" y="0"/>
          <a:chExt cx="0" cy="0"/>
        </a:xfrm>
      </p:grpSpPr>
      <p:sp>
        <p:nvSpPr>
          <p:cNvPr id="736" name="Google Shape;736;p30"/>
          <p:cNvSpPr txBox="1"/>
          <p:nvPr>
            <p:ph type="title"/>
          </p:nvPr>
        </p:nvSpPr>
        <p:spPr>
          <a:xfrm>
            <a:off x="4548925" y="470025"/>
            <a:ext cx="3881700" cy="93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37" name="Google Shape;737;p30"/>
          <p:cNvSpPr txBox="1"/>
          <p:nvPr>
            <p:ph idx="1" type="subTitle"/>
          </p:nvPr>
        </p:nvSpPr>
        <p:spPr>
          <a:xfrm>
            <a:off x="4548925" y="1413000"/>
            <a:ext cx="3881700" cy="134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38" name="Google Shape;738;p30"/>
          <p:cNvGrpSpPr/>
          <p:nvPr/>
        </p:nvGrpSpPr>
        <p:grpSpPr>
          <a:xfrm>
            <a:off x="-2170213" y="-1740753"/>
            <a:ext cx="13139425" cy="7009156"/>
            <a:chOff x="-2170213" y="-1740753"/>
            <a:chExt cx="13139425" cy="7009156"/>
          </a:xfrm>
        </p:grpSpPr>
        <p:grpSp>
          <p:nvGrpSpPr>
            <p:cNvPr id="739" name="Google Shape;739;p30"/>
            <p:cNvGrpSpPr/>
            <p:nvPr/>
          </p:nvGrpSpPr>
          <p:grpSpPr>
            <a:xfrm flipH="1" rot="-8650258">
              <a:off x="6952834" y="-895501"/>
              <a:ext cx="3662017" cy="2394549"/>
              <a:chOff x="1600365" y="936742"/>
              <a:chExt cx="6433464" cy="4206765"/>
            </a:xfrm>
          </p:grpSpPr>
          <p:sp>
            <p:nvSpPr>
              <p:cNvPr id="740" name="Google Shape;740;p3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30"/>
            <p:cNvGrpSpPr/>
            <p:nvPr/>
          </p:nvGrpSpPr>
          <p:grpSpPr>
            <a:xfrm flipH="1">
              <a:off x="-2170213" y="1584540"/>
              <a:ext cx="5633785" cy="3683864"/>
              <a:chOff x="1600365" y="936742"/>
              <a:chExt cx="6433464" cy="4206765"/>
            </a:xfrm>
          </p:grpSpPr>
          <p:sp>
            <p:nvSpPr>
              <p:cNvPr id="747" name="Google Shape;747;p3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 name="Google Shape;753;p30"/>
          <p:cNvGrpSpPr/>
          <p:nvPr/>
        </p:nvGrpSpPr>
        <p:grpSpPr>
          <a:xfrm flipH="1">
            <a:off x="-444256" y="3133254"/>
            <a:ext cx="2915501" cy="2135148"/>
            <a:chOff x="4223709" y="2353191"/>
            <a:chExt cx="3810116" cy="2790314"/>
          </a:xfrm>
        </p:grpSpPr>
        <p:sp>
          <p:nvSpPr>
            <p:cNvPr id="754" name="Google Shape;754;p3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 name="Google Shape;755;p30"/>
            <p:cNvGrpSpPr/>
            <p:nvPr/>
          </p:nvGrpSpPr>
          <p:grpSpPr>
            <a:xfrm>
              <a:off x="4431991" y="2773358"/>
              <a:ext cx="3284848" cy="2238986"/>
              <a:chOff x="4431991" y="2773358"/>
              <a:chExt cx="3284848" cy="2238986"/>
            </a:xfrm>
          </p:grpSpPr>
          <p:sp>
            <p:nvSpPr>
              <p:cNvPr id="756" name="Google Shape;756;p3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9" name="Google Shape;759;p30"/>
          <p:cNvSpPr txBox="1"/>
          <p:nvPr/>
        </p:nvSpPr>
        <p:spPr>
          <a:xfrm>
            <a:off x="4548925" y="3910851"/>
            <a:ext cx="3881700" cy="314700"/>
          </a:xfrm>
          <a:prstGeom prst="rect">
            <a:avLst/>
          </a:prstGeom>
          <a:noFill/>
          <a:ln>
            <a:noFill/>
          </a:ln>
        </p:spPr>
        <p:txBody>
          <a:bodyPr anchorCtr="0" anchor="ctr" bIns="91425" lIns="91425" spcFirstLastPara="1" rIns="91425" wrap="square" tIns="91425">
            <a:noAutofit/>
          </a:bodyPr>
          <a:lstStyle/>
          <a:p>
            <a:pPr indent="0" lvl="0" marL="0" rtl="0" algn="r">
              <a:spcBef>
                <a:spcPts val="300"/>
              </a:spcBef>
              <a:spcAft>
                <a:spcPts val="0"/>
              </a:spcAft>
              <a:buNone/>
            </a:pPr>
            <a:r>
              <a:rPr lang="en" sz="1000">
                <a:solidFill>
                  <a:schemeClr val="dk1"/>
                </a:solidFill>
                <a:latin typeface="Asap"/>
                <a:ea typeface="Asap"/>
                <a:cs typeface="Asap"/>
                <a:sym typeface="Asap"/>
              </a:rPr>
              <a:t>CREDITS: This presentation template was created by </a:t>
            </a:r>
            <a:r>
              <a:rPr b="1" lang="en" sz="1000" u="sng">
                <a:solidFill>
                  <a:schemeClr val="dk1"/>
                </a:solidFill>
                <a:latin typeface="Asap"/>
                <a:ea typeface="Asap"/>
                <a:cs typeface="Asap"/>
                <a:sym typeface="Asap"/>
                <a:hlinkClick r:id="rId2">
                  <a:extLst>
                    <a:ext uri="{A12FA001-AC4F-418D-AE19-62706E023703}">
                      <ahyp:hlinkClr val="tx"/>
                    </a:ext>
                  </a:extLst>
                </a:hlinkClick>
              </a:rPr>
              <a:t>Slidesgo</a:t>
            </a:r>
            <a:r>
              <a:rPr lang="en" sz="1000">
                <a:solidFill>
                  <a:schemeClr val="dk1"/>
                </a:solidFill>
                <a:latin typeface="Asap"/>
                <a:ea typeface="Asap"/>
                <a:cs typeface="Asap"/>
                <a:sym typeface="Asap"/>
              </a:rPr>
              <a:t>, and includes icons by </a:t>
            </a:r>
            <a:r>
              <a:rPr b="1" lang="en" sz="1000" u="sng">
                <a:solidFill>
                  <a:schemeClr val="dk1"/>
                </a:solidFill>
                <a:latin typeface="Asap"/>
                <a:ea typeface="Asap"/>
                <a:cs typeface="Asap"/>
                <a:sym typeface="Asap"/>
                <a:hlinkClick r:id="rId3">
                  <a:extLst>
                    <a:ext uri="{A12FA001-AC4F-418D-AE19-62706E023703}">
                      <ahyp:hlinkClr val="tx"/>
                    </a:ext>
                  </a:extLst>
                </a:hlinkClick>
              </a:rPr>
              <a:t>Flaticon</a:t>
            </a:r>
            <a:r>
              <a:rPr lang="en" sz="1000">
                <a:solidFill>
                  <a:schemeClr val="dk1"/>
                </a:solidFill>
                <a:latin typeface="Asap"/>
                <a:ea typeface="Asap"/>
                <a:cs typeface="Asap"/>
                <a:sym typeface="Asap"/>
              </a:rPr>
              <a:t> and infographics &amp; images by </a:t>
            </a:r>
            <a:r>
              <a:rPr b="1" lang="en" sz="1000" u="sng">
                <a:solidFill>
                  <a:schemeClr val="dk1"/>
                </a:solidFill>
                <a:latin typeface="Asap"/>
                <a:ea typeface="Asap"/>
                <a:cs typeface="Asap"/>
                <a:sym typeface="Asap"/>
                <a:hlinkClick r:id="rId4">
                  <a:extLst>
                    <a:ext uri="{A12FA001-AC4F-418D-AE19-62706E023703}">
                      <ahyp:hlinkClr val="tx"/>
                    </a:ext>
                  </a:extLst>
                </a:hlinkClick>
              </a:rPr>
              <a:t>Freepik</a:t>
            </a:r>
            <a:endParaRPr b="1" sz="1000" u="sng">
              <a:solidFill>
                <a:schemeClr val="dk1"/>
              </a:solidFill>
              <a:latin typeface="Asap"/>
              <a:ea typeface="Asap"/>
              <a:cs typeface="Asap"/>
              <a:sym typeface="As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6" name="Shape 86"/>
        <p:cNvGrpSpPr/>
        <p:nvPr/>
      </p:nvGrpSpPr>
      <p:grpSpPr>
        <a:xfrm>
          <a:off x="0" y="0"/>
          <a:ext cx="0" cy="0"/>
          <a:chOff x="0" y="0"/>
          <a:chExt cx="0" cy="0"/>
        </a:xfrm>
      </p:grpSpPr>
      <p:sp>
        <p:nvSpPr>
          <p:cNvPr id="87" name="Google Shape;87;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8" name="Google Shape;88;p4"/>
          <p:cNvSpPr txBox="1"/>
          <p:nvPr>
            <p:ph idx="1" type="body"/>
          </p:nvPr>
        </p:nvSpPr>
        <p:spPr>
          <a:xfrm>
            <a:off x="720000" y="1558550"/>
            <a:ext cx="3010200" cy="26025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lt2"/>
              </a:buClr>
              <a:buSzPts val="1400"/>
              <a:buChar char="●"/>
              <a:defRPr/>
            </a:lvl1pPr>
            <a:lvl2pPr indent="-317500" lvl="1" marL="914400" rtl="0">
              <a:lnSpc>
                <a:spcPct val="115000"/>
              </a:lnSpc>
              <a:spcBef>
                <a:spcPts val="0"/>
              </a:spcBef>
              <a:spcAft>
                <a:spcPts val="0"/>
              </a:spcAft>
              <a:buSzPts val="1400"/>
              <a:buFont typeface="Nunito Light"/>
              <a:buChar char="○"/>
              <a:defRPr/>
            </a:lvl2pPr>
            <a:lvl3pPr indent="-317500" lvl="2" marL="1371600" rtl="0">
              <a:lnSpc>
                <a:spcPct val="115000"/>
              </a:lnSpc>
              <a:spcBef>
                <a:spcPts val="0"/>
              </a:spcBef>
              <a:spcAft>
                <a:spcPts val="0"/>
              </a:spcAft>
              <a:buSzPts val="1400"/>
              <a:buFont typeface="Nunito Light"/>
              <a:buChar char="■"/>
              <a:defRPr/>
            </a:lvl3pPr>
            <a:lvl4pPr indent="-317500" lvl="3" marL="1828800" rtl="0">
              <a:lnSpc>
                <a:spcPct val="115000"/>
              </a:lnSpc>
              <a:spcBef>
                <a:spcPts val="0"/>
              </a:spcBef>
              <a:spcAft>
                <a:spcPts val="0"/>
              </a:spcAft>
              <a:buSzPts val="1400"/>
              <a:buFont typeface="Nunito Light"/>
              <a:buChar char="●"/>
              <a:defRPr/>
            </a:lvl4pPr>
            <a:lvl5pPr indent="-317500" lvl="4" marL="2286000" rtl="0">
              <a:lnSpc>
                <a:spcPct val="115000"/>
              </a:lnSpc>
              <a:spcBef>
                <a:spcPts val="0"/>
              </a:spcBef>
              <a:spcAft>
                <a:spcPts val="0"/>
              </a:spcAft>
              <a:buSzPts val="1400"/>
              <a:buFont typeface="Nunito Light"/>
              <a:buChar char="○"/>
              <a:defRPr/>
            </a:lvl5pPr>
            <a:lvl6pPr indent="-317500" lvl="5" marL="2743200" rtl="0">
              <a:lnSpc>
                <a:spcPct val="115000"/>
              </a:lnSpc>
              <a:spcBef>
                <a:spcPts val="0"/>
              </a:spcBef>
              <a:spcAft>
                <a:spcPts val="0"/>
              </a:spcAft>
              <a:buSzPts val="1400"/>
              <a:buFont typeface="Nunito Light"/>
              <a:buChar char="■"/>
              <a:defRPr/>
            </a:lvl6pPr>
            <a:lvl7pPr indent="-317500" lvl="6" marL="3200400" rtl="0">
              <a:lnSpc>
                <a:spcPct val="115000"/>
              </a:lnSpc>
              <a:spcBef>
                <a:spcPts val="0"/>
              </a:spcBef>
              <a:spcAft>
                <a:spcPts val="0"/>
              </a:spcAft>
              <a:buSzPts val="1400"/>
              <a:buFont typeface="Nunito Light"/>
              <a:buChar char="●"/>
              <a:defRPr/>
            </a:lvl7pPr>
            <a:lvl8pPr indent="-317500" lvl="7" marL="3657600" rtl="0">
              <a:lnSpc>
                <a:spcPct val="115000"/>
              </a:lnSpc>
              <a:spcBef>
                <a:spcPts val="0"/>
              </a:spcBef>
              <a:spcAft>
                <a:spcPts val="0"/>
              </a:spcAft>
              <a:buSzPts val="1400"/>
              <a:buFont typeface="Nunito Light"/>
              <a:buChar char="○"/>
              <a:defRPr/>
            </a:lvl8pPr>
            <a:lvl9pPr indent="-317500" lvl="8" marL="4114800" rtl="0">
              <a:lnSpc>
                <a:spcPct val="115000"/>
              </a:lnSpc>
              <a:spcBef>
                <a:spcPts val="0"/>
              </a:spcBef>
              <a:spcAft>
                <a:spcPts val="0"/>
              </a:spcAft>
              <a:buSzPts val="1400"/>
              <a:buFont typeface="Nunito Light"/>
              <a:buChar char="■"/>
              <a:defRPr/>
            </a:lvl9pPr>
          </a:lstStyle>
          <a:p/>
        </p:txBody>
      </p:sp>
      <p:grpSp>
        <p:nvGrpSpPr>
          <p:cNvPr id="89" name="Google Shape;89;p4"/>
          <p:cNvGrpSpPr/>
          <p:nvPr/>
        </p:nvGrpSpPr>
        <p:grpSpPr>
          <a:xfrm>
            <a:off x="285975" y="-1693332"/>
            <a:ext cx="11087191" cy="6903116"/>
            <a:chOff x="285975" y="-1693332"/>
            <a:chExt cx="11087191" cy="6903116"/>
          </a:xfrm>
        </p:grpSpPr>
        <p:grpSp>
          <p:nvGrpSpPr>
            <p:cNvPr id="90" name="Google Shape;90;p4"/>
            <p:cNvGrpSpPr/>
            <p:nvPr/>
          </p:nvGrpSpPr>
          <p:grpSpPr>
            <a:xfrm>
              <a:off x="1000353" y="4662839"/>
              <a:ext cx="433705" cy="390336"/>
              <a:chOff x="1908553" y="1111661"/>
              <a:chExt cx="1102172" cy="991961"/>
            </a:xfrm>
          </p:grpSpPr>
          <p:sp>
            <p:nvSpPr>
              <p:cNvPr id="91" name="Google Shape;91;p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 name="Google Shape;93;p4"/>
            <p:cNvGrpSpPr/>
            <p:nvPr/>
          </p:nvGrpSpPr>
          <p:grpSpPr>
            <a:xfrm>
              <a:off x="285975" y="3510398"/>
              <a:ext cx="255814" cy="230234"/>
              <a:chOff x="1908553" y="1111661"/>
              <a:chExt cx="1102172" cy="991961"/>
            </a:xfrm>
          </p:grpSpPr>
          <p:sp>
            <p:nvSpPr>
              <p:cNvPr id="94" name="Google Shape;94;p4"/>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4"/>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 name="Google Shape;96;p4"/>
            <p:cNvGrpSpPr/>
            <p:nvPr/>
          </p:nvGrpSpPr>
          <p:grpSpPr>
            <a:xfrm>
              <a:off x="6527481" y="2041249"/>
              <a:ext cx="4845685" cy="3168535"/>
              <a:chOff x="1600365" y="936742"/>
              <a:chExt cx="6433464" cy="4206765"/>
            </a:xfrm>
          </p:grpSpPr>
          <p:sp>
            <p:nvSpPr>
              <p:cNvPr id="97" name="Google Shape;97;p4"/>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 name="Google Shape;103;p4"/>
            <p:cNvGrpSpPr/>
            <p:nvPr/>
          </p:nvGrpSpPr>
          <p:grpSpPr>
            <a:xfrm rot="10800000">
              <a:off x="752479" y="-1693332"/>
              <a:ext cx="4243513" cy="2774782"/>
              <a:chOff x="1600365" y="936742"/>
              <a:chExt cx="6433464" cy="4206765"/>
            </a:xfrm>
          </p:grpSpPr>
          <p:sp>
            <p:nvSpPr>
              <p:cNvPr id="104" name="Google Shape;104;p4"/>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 name="Google Shape;110;p4"/>
          <p:cNvGrpSpPr/>
          <p:nvPr/>
        </p:nvGrpSpPr>
        <p:grpSpPr>
          <a:xfrm>
            <a:off x="4" y="-1"/>
            <a:ext cx="9965941" cy="5143494"/>
            <a:chOff x="4" y="-1"/>
            <a:chExt cx="9965941" cy="5143494"/>
          </a:xfrm>
        </p:grpSpPr>
        <p:sp>
          <p:nvSpPr>
            <p:cNvPr id="111" name="Google Shape;111;p4"/>
            <p:cNvSpPr/>
            <p:nvPr/>
          </p:nvSpPr>
          <p:spPr>
            <a:xfrm>
              <a:off x="393374" y="46628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 name="Google Shape;112;p4"/>
            <p:cNvGrpSpPr/>
            <p:nvPr/>
          </p:nvGrpSpPr>
          <p:grpSpPr>
            <a:xfrm>
              <a:off x="7458126" y="3306909"/>
              <a:ext cx="2507818" cy="1836584"/>
              <a:chOff x="4223709" y="2353191"/>
              <a:chExt cx="3810116" cy="2790314"/>
            </a:xfrm>
          </p:grpSpPr>
          <p:sp>
            <p:nvSpPr>
              <p:cNvPr id="113" name="Google Shape;113;p4"/>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 name="Google Shape;114;p4"/>
              <p:cNvGrpSpPr/>
              <p:nvPr/>
            </p:nvGrpSpPr>
            <p:grpSpPr>
              <a:xfrm>
                <a:off x="4431991" y="2773358"/>
                <a:ext cx="3284848" cy="2238986"/>
                <a:chOff x="4431991" y="2773358"/>
                <a:chExt cx="3284848" cy="2238986"/>
              </a:xfrm>
            </p:grpSpPr>
            <p:sp>
              <p:nvSpPr>
                <p:cNvPr id="115" name="Google Shape;115;p4"/>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 name="Google Shape;118;p4"/>
            <p:cNvGrpSpPr/>
            <p:nvPr/>
          </p:nvGrpSpPr>
          <p:grpSpPr>
            <a:xfrm rot="10800000">
              <a:off x="4" y="-1"/>
              <a:ext cx="2195770" cy="1608058"/>
              <a:chOff x="4223709" y="2353191"/>
              <a:chExt cx="3810116" cy="2790314"/>
            </a:xfrm>
          </p:grpSpPr>
          <p:sp>
            <p:nvSpPr>
              <p:cNvPr id="119" name="Google Shape;119;p4"/>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4"/>
              <p:cNvGrpSpPr/>
              <p:nvPr/>
            </p:nvGrpSpPr>
            <p:grpSpPr>
              <a:xfrm>
                <a:off x="4431991" y="2773358"/>
                <a:ext cx="3284848" cy="2238986"/>
                <a:chOff x="4431991" y="2773358"/>
                <a:chExt cx="3284848" cy="2238986"/>
              </a:xfrm>
            </p:grpSpPr>
            <p:sp>
              <p:nvSpPr>
                <p:cNvPr id="121" name="Google Shape;121;p4"/>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760" name="Shape 760"/>
        <p:cNvGrpSpPr/>
        <p:nvPr/>
      </p:nvGrpSpPr>
      <p:grpSpPr>
        <a:xfrm>
          <a:off x="0" y="0"/>
          <a:ext cx="0" cy="0"/>
          <a:chOff x="0" y="0"/>
          <a:chExt cx="0" cy="0"/>
        </a:xfrm>
      </p:grpSpPr>
      <p:grpSp>
        <p:nvGrpSpPr>
          <p:cNvPr id="761" name="Google Shape;761;p31"/>
          <p:cNvGrpSpPr/>
          <p:nvPr/>
        </p:nvGrpSpPr>
        <p:grpSpPr>
          <a:xfrm rot="10800000">
            <a:off x="-1046263" y="-926776"/>
            <a:ext cx="5633785" cy="3683864"/>
            <a:chOff x="1600365" y="936742"/>
            <a:chExt cx="6433464" cy="4206765"/>
          </a:xfrm>
        </p:grpSpPr>
        <p:sp>
          <p:nvSpPr>
            <p:cNvPr id="762" name="Google Shape;762;p31"/>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1"/>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1"/>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1"/>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1"/>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1"/>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 name="Google Shape;768;p31"/>
          <p:cNvGrpSpPr/>
          <p:nvPr/>
        </p:nvGrpSpPr>
        <p:grpSpPr>
          <a:xfrm rot="10800000">
            <a:off x="-62893" y="-152412"/>
            <a:ext cx="2915501" cy="2135148"/>
            <a:chOff x="4223709" y="2353191"/>
            <a:chExt cx="3810116" cy="2790314"/>
          </a:xfrm>
        </p:grpSpPr>
        <p:sp>
          <p:nvSpPr>
            <p:cNvPr id="769" name="Google Shape;769;p31"/>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 name="Google Shape;770;p31"/>
            <p:cNvGrpSpPr/>
            <p:nvPr/>
          </p:nvGrpSpPr>
          <p:grpSpPr>
            <a:xfrm>
              <a:off x="4431991" y="2773358"/>
              <a:ext cx="3284848" cy="2238986"/>
              <a:chOff x="4431991" y="2773358"/>
              <a:chExt cx="3284848" cy="2238986"/>
            </a:xfrm>
          </p:grpSpPr>
          <p:sp>
            <p:nvSpPr>
              <p:cNvPr id="771" name="Google Shape;771;p31"/>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1"/>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1"/>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774" name="Shape 774"/>
        <p:cNvGrpSpPr/>
        <p:nvPr/>
      </p:nvGrpSpPr>
      <p:grpSpPr>
        <a:xfrm>
          <a:off x="0" y="0"/>
          <a:ext cx="0" cy="0"/>
          <a:chOff x="0" y="0"/>
          <a:chExt cx="0" cy="0"/>
        </a:xfrm>
      </p:grpSpPr>
      <p:sp>
        <p:nvSpPr>
          <p:cNvPr id="775" name="Google Shape;775;p32"/>
          <p:cNvSpPr/>
          <p:nvPr/>
        </p:nvSpPr>
        <p:spPr>
          <a:xfrm>
            <a:off x="440999" y="23101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 name="Google Shape;776;p32"/>
          <p:cNvGrpSpPr/>
          <p:nvPr/>
        </p:nvGrpSpPr>
        <p:grpSpPr>
          <a:xfrm>
            <a:off x="76425" y="1740835"/>
            <a:ext cx="433707" cy="1407340"/>
            <a:chOff x="76425" y="1740835"/>
            <a:chExt cx="433707" cy="1407340"/>
          </a:xfrm>
        </p:grpSpPr>
        <p:grpSp>
          <p:nvGrpSpPr>
            <p:cNvPr id="777" name="Google Shape;777;p32"/>
            <p:cNvGrpSpPr/>
            <p:nvPr/>
          </p:nvGrpSpPr>
          <p:grpSpPr>
            <a:xfrm>
              <a:off x="76428" y="2757839"/>
              <a:ext cx="433705" cy="390336"/>
              <a:chOff x="1908553" y="1111661"/>
              <a:chExt cx="1102172" cy="991961"/>
            </a:xfrm>
          </p:grpSpPr>
          <p:sp>
            <p:nvSpPr>
              <p:cNvPr id="778" name="Google Shape;778;p3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 name="Google Shape;780;p32"/>
            <p:cNvGrpSpPr/>
            <p:nvPr/>
          </p:nvGrpSpPr>
          <p:grpSpPr>
            <a:xfrm>
              <a:off x="76425" y="1740835"/>
              <a:ext cx="255814" cy="230234"/>
              <a:chOff x="1908553" y="1111661"/>
              <a:chExt cx="1102172" cy="991961"/>
            </a:xfrm>
          </p:grpSpPr>
          <p:sp>
            <p:nvSpPr>
              <p:cNvPr id="781" name="Google Shape;781;p32"/>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2"/>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_1_1">
    <p:spTree>
      <p:nvGrpSpPr>
        <p:cNvPr id="783" name="Shape 783"/>
        <p:cNvGrpSpPr/>
        <p:nvPr/>
      </p:nvGrpSpPr>
      <p:grpSpPr>
        <a:xfrm>
          <a:off x="0" y="0"/>
          <a:ext cx="0" cy="0"/>
          <a:chOff x="0" y="0"/>
          <a:chExt cx="0" cy="0"/>
        </a:xfrm>
      </p:grpSpPr>
      <p:grpSp>
        <p:nvGrpSpPr>
          <p:cNvPr id="784" name="Google Shape;784;p33"/>
          <p:cNvGrpSpPr/>
          <p:nvPr/>
        </p:nvGrpSpPr>
        <p:grpSpPr>
          <a:xfrm>
            <a:off x="-3056038" y="-375176"/>
            <a:ext cx="15207080" cy="7143526"/>
            <a:chOff x="-3056038" y="-375176"/>
            <a:chExt cx="15207080" cy="7143526"/>
          </a:xfrm>
        </p:grpSpPr>
        <p:grpSp>
          <p:nvGrpSpPr>
            <p:cNvPr id="785" name="Google Shape;785;p33"/>
            <p:cNvGrpSpPr/>
            <p:nvPr/>
          </p:nvGrpSpPr>
          <p:grpSpPr>
            <a:xfrm>
              <a:off x="8334603" y="1157639"/>
              <a:ext cx="433705" cy="390336"/>
              <a:chOff x="1908553" y="1111661"/>
              <a:chExt cx="1102172" cy="991961"/>
            </a:xfrm>
          </p:grpSpPr>
          <p:sp>
            <p:nvSpPr>
              <p:cNvPr id="786" name="Google Shape;786;p3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 name="Google Shape;788;p33"/>
            <p:cNvGrpSpPr/>
            <p:nvPr/>
          </p:nvGrpSpPr>
          <p:grpSpPr>
            <a:xfrm>
              <a:off x="8253950" y="91560"/>
              <a:ext cx="255814" cy="230234"/>
              <a:chOff x="1908553" y="1111661"/>
              <a:chExt cx="1102172" cy="991961"/>
            </a:xfrm>
          </p:grpSpPr>
          <p:sp>
            <p:nvSpPr>
              <p:cNvPr id="789" name="Google Shape;789;p3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33"/>
            <p:cNvGrpSpPr/>
            <p:nvPr/>
          </p:nvGrpSpPr>
          <p:grpSpPr>
            <a:xfrm>
              <a:off x="5717577" y="993817"/>
              <a:ext cx="6433464" cy="4206765"/>
              <a:chOff x="1600365" y="936742"/>
              <a:chExt cx="6433464" cy="4206765"/>
            </a:xfrm>
          </p:grpSpPr>
          <p:sp>
            <p:nvSpPr>
              <p:cNvPr id="792" name="Google Shape;792;p3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 name="Google Shape;798;p33"/>
            <p:cNvGrpSpPr/>
            <p:nvPr/>
          </p:nvGrpSpPr>
          <p:grpSpPr>
            <a:xfrm flipH="1" rot="2907254">
              <a:off x="-1553058" y="3406761"/>
              <a:ext cx="3661892" cy="2394467"/>
              <a:chOff x="1600365" y="936742"/>
              <a:chExt cx="6433464" cy="4206765"/>
            </a:xfrm>
          </p:grpSpPr>
          <p:sp>
            <p:nvSpPr>
              <p:cNvPr id="799" name="Google Shape;799;p3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33"/>
            <p:cNvGrpSpPr/>
            <p:nvPr/>
          </p:nvGrpSpPr>
          <p:grpSpPr>
            <a:xfrm rot="10800000">
              <a:off x="-3056038" y="-375176"/>
              <a:ext cx="5633785" cy="3683864"/>
              <a:chOff x="1600365" y="936742"/>
              <a:chExt cx="6433464" cy="4206765"/>
            </a:xfrm>
          </p:grpSpPr>
          <p:sp>
            <p:nvSpPr>
              <p:cNvPr id="806" name="Google Shape;806;p3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 name="Google Shape;812;p33"/>
          <p:cNvGrpSpPr/>
          <p:nvPr/>
        </p:nvGrpSpPr>
        <p:grpSpPr>
          <a:xfrm>
            <a:off x="7343793" y="321812"/>
            <a:ext cx="2076132" cy="4878764"/>
            <a:chOff x="7343793" y="321812"/>
            <a:chExt cx="2076132" cy="4878764"/>
          </a:xfrm>
        </p:grpSpPr>
        <p:sp>
          <p:nvSpPr>
            <p:cNvPr id="813" name="Google Shape;813;p33"/>
            <p:cNvSpPr/>
            <p:nvPr/>
          </p:nvSpPr>
          <p:spPr>
            <a:xfrm>
              <a:off x="8708699" y="3218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 name="Google Shape;814;p33"/>
            <p:cNvGrpSpPr/>
            <p:nvPr/>
          </p:nvGrpSpPr>
          <p:grpSpPr>
            <a:xfrm>
              <a:off x="7343793" y="3680135"/>
              <a:ext cx="2076132" cy="1520442"/>
              <a:chOff x="4223709" y="2353191"/>
              <a:chExt cx="3810116" cy="2790314"/>
            </a:xfrm>
          </p:grpSpPr>
          <p:sp>
            <p:nvSpPr>
              <p:cNvPr id="815" name="Google Shape;815;p3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 name="Google Shape;816;p33"/>
              <p:cNvGrpSpPr/>
              <p:nvPr/>
            </p:nvGrpSpPr>
            <p:grpSpPr>
              <a:xfrm>
                <a:off x="4431991" y="2773358"/>
                <a:ext cx="3284848" cy="2238986"/>
                <a:chOff x="4431991" y="2773358"/>
                <a:chExt cx="3284848" cy="2238986"/>
              </a:xfrm>
            </p:grpSpPr>
            <p:sp>
              <p:nvSpPr>
                <p:cNvPr id="817" name="Google Shape;817;p3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23" name="Shape 823"/>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824" name="Shape 824"/>
        <p:cNvGrpSpPr/>
        <p:nvPr/>
      </p:nvGrpSpPr>
      <p:grpSpPr>
        <a:xfrm>
          <a:off x="0" y="0"/>
          <a:ext cx="0" cy="0"/>
          <a:chOff x="0" y="0"/>
          <a:chExt cx="0" cy="0"/>
        </a:xfrm>
      </p:grpSpPr>
      <p:sp>
        <p:nvSpPr>
          <p:cNvPr id="825" name="Google Shape;825;p36"/>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24" name="Shape 124"/>
        <p:cNvGrpSpPr/>
        <p:nvPr/>
      </p:nvGrpSpPr>
      <p:grpSpPr>
        <a:xfrm>
          <a:off x="0" y="0"/>
          <a:ext cx="0" cy="0"/>
          <a:chOff x="0" y="0"/>
          <a:chExt cx="0" cy="0"/>
        </a:xfrm>
      </p:grpSpPr>
      <p:sp>
        <p:nvSpPr>
          <p:cNvPr id="125" name="Google Shape;125;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6" name="Google Shape;126;p5"/>
          <p:cNvSpPr txBox="1"/>
          <p:nvPr>
            <p:ph idx="1" type="subTitle"/>
          </p:nvPr>
        </p:nvSpPr>
        <p:spPr>
          <a:xfrm>
            <a:off x="5030459" y="3662179"/>
            <a:ext cx="22266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127" name="Google Shape;127;p5"/>
          <p:cNvSpPr txBox="1"/>
          <p:nvPr>
            <p:ph idx="2" type="subTitle"/>
          </p:nvPr>
        </p:nvSpPr>
        <p:spPr>
          <a:xfrm>
            <a:off x="1887150" y="3662179"/>
            <a:ext cx="22263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128" name="Google Shape;128;p5"/>
          <p:cNvSpPr txBox="1"/>
          <p:nvPr>
            <p:ph idx="3" type="subTitle"/>
          </p:nvPr>
        </p:nvSpPr>
        <p:spPr>
          <a:xfrm>
            <a:off x="5030451" y="3340450"/>
            <a:ext cx="2226600" cy="46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sp>
        <p:nvSpPr>
          <p:cNvPr id="129" name="Google Shape;129;p5"/>
          <p:cNvSpPr txBox="1"/>
          <p:nvPr>
            <p:ph idx="4" type="subTitle"/>
          </p:nvPr>
        </p:nvSpPr>
        <p:spPr>
          <a:xfrm>
            <a:off x="1886950" y="3340450"/>
            <a:ext cx="2226300" cy="46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Nunito"/>
              <a:buNone/>
              <a:defRPr sz="2100">
                <a:solidFill>
                  <a:schemeClr val="accent1"/>
                </a:solidFill>
                <a:latin typeface="Nunito Black"/>
                <a:ea typeface="Nunito Black"/>
                <a:cs typeface="Nunito Black"/>
                <a:sym typeface="Nunito Black"/>
              </a:defRPr>
            </a:lvl1pPr>
            <a:lvl2pPr lvl="1" rtl="0" algn="ctr">
              <a:lnSpc>
                <a:spcPct val="100000"/>
              </a:lnSpc>
              <a:spcBef>
                <a:spcPts val="0"/>
              </a:spcBef>
              <a:spcAft>
                <a:spcPts val="0"/>
              </a:spcAft>
              <a:buSzPts val="2400"/>
              <a:buFont typeface="Nunito"/>
              <a:buNone/>
              <a:defRPr b="1" sz="2400">
                <a:latin typeface="Nunito"/>
                <a:ea typeface="Nunito"/>
                <a:cs typeface="Nunito"/>
                <a:sym typeface="Nunito"/>
              </a:defRPr>
            </a:lvl2pPr>
            <a:lvl3pPr lvl="2" rtl="0" algn="ctr">
              <a:lnSpc>
                <a:spcPct val="100000"/>
              </a:lnSpc>
              <a:spcBef>
                <a:spcPts val="0"/>
              </a:spcBef>
              <a:spcAft>
                <a:spcPts val="0"/>
              </a:spcAft>
              <a:buSzPts val="2400"/>
              <a:buFont typeface="Nunito"/>
              <a:buNone/>
              <a:defRPr b="1" sz="2400">
                <a:latin typeface="Nunito"/>
                <a:ea typeface="Nunito"/>
                <a:cs typeface="Nunito"/>
                <a:sym typeface="Nunito"/>
              </a:defRPr>
            </a:lvl3pPr>
            <a:lvl4pPr lvl="3" rtl="0" algn="ctr">
              <a:lnSpc>
                <a:spcPct val="100000"/>
              </a:lnSpc>
              <a:spcBef>
                <a:spcPts val="0"/>
              </a:spcBef>
              <a:spcAft>
                <a:spcPts val="0"/>
              </a:spcAft>
              <a:buSzPts val="2400"/>
              <a:buFont typeface="Nunito"/>
              <a:buNone/>
              <a:defRPr b="1" sz="2400">
                <a:latin typeface="Nunito"/>
                <a:ea typeface="Nunito"/>
                <a:cs typeface="Nunito"/>
                <a:sym typeface="Nunito"/>
              </a:defRPr>
            </a:lvl4pPr>
            <a:lvl5pPr lvl="4" rtl="0" algn="ctr">
              <a:lnSpc>
                <a:spcPct val="100000"/>
              </a:lnSpc>
              <a:spcBef>
                <a:spcPts val="0"/>
              </a:spcBef>
              <a:spcAft>
                <a:spcPts val="0"/>
              </a:spcAft>
              <a:buSzPts val="2400"/>
              <a:buFont typeface="Nunito"/>
              <a:buNone/>
              <a:defRPr b="1" sz="2400">
                <a:latin typeface="Nunito"/>
                <a:ea typeface="Nunito"/>
                <a:cs typeface="Nunito"/>
                <a:sym typeface="Nunito"/>
              </a:defRPr>
            </a:lvl5pPr>
            <a:lvl6pPr lvl="5" rtl="0" algn="ctr">
              <a:lnSpc>
                <a:spcPct val="100000"/>
              </a:lnSpc>
              <a:spcBef>
                <a:spcPts val="0"/>
              </a:spcBef>
              <a:spcAft>
                <a:spcPts val="0"/>
              </a:spcAft>
              <a:buSzPts val="2400"/>
              <a:buFont typeface="Nunito"/>
              <a:buNone/>
              <a:defRPr b="1" sz="2400">
                <a:latin typeface="Nunito"/>
                <a:ea typeface="Nunito"/>
                <a:cs typeface="Nunito"/>
                <a:sym typeface="Nunito"/>
              </a:defRPr>
            </a:lvl6pPr>
            <a:lvl7pPr lvl="6" rtl="0" algn="ctr">
              <a:lnSpc>
                <a:spcPct val="100000"/>
              </a:lnSpc>
              <a:spcBef>
                <a:spcPts val="0"/>
              </a:spcBef>
              <a:spcAft>
                <a:spcPts val="0"/>
              </a:spcAft>
              <a:buSzPts val="2400"/>
              <a:buFont typeface="Nunito"/>
              <a:buNone/>
              <a:defRPr b="1" sz="2400">
                <a:latin typeface="Nunito"/>
                <a:ea typeface="Nunito"/>
                <a:cs typeface="Nunito"/>
                <a:sym typeface="Nunito"/>
              </a:defRPr>
            </a:lvl7pPr>
            <a:lvl8pPr lvl="7" rtl="0" algn="ctr">
              <a:lnSpc>
                <a:spcPct val="100000"/>
              </a:lnSpc>
              <a:spcBef>
                <a:spcPts val="0"/>
              </a:spcBef>
              <a:spcAft>
                <a:spcPts val="0"/>
              </a:spcAft>
              <a:buSzPts val="2400"/>
              <a:buFont typeface="Nunito"/>
              <a:buNone/>
              <a:defRPr b="1" sz="2400">
                <a:latin typeface="Nunito"/>
                <a:ea typeface="Nunito"/>
                <a:cs typeface="Nunito"/>
                <a:sym typeface="Nunito"/>
              </a:defRPr>
            </a:lvl8pPr>
            <a:lvl9pPr lvl="8" rtl="0" algn="ctr">
              <a:lnSpc>
                <a:spcPct val="100000"/>
              </a:lnSpc>
              <a:spcBef>
                <a:spcPts val="0"/>
              </a:spcBef>
              <a:spcAft>
                <a:spcPts val="0"/>
              </a:spcAft>
              <a:buSzPts val="2400"/>
              <a:buFont typeface="Nunito"/>
              <a:buNone/>
              <a:defRPr b="1" sz="2400">
                <a:latin typeface="Nunito"/>
                <a:ea typeface="Nunito"/>
                <a:cs typeface="Nunito"/>
                <a:sym typeface="Nunito"/>
              </a:defRPr>
            </a:lvl9pPr>
          </a:lstStyle>
          <a:p/>
        </p:txBody>
      </p:sp>
      <p:grpSp>
        <p:nvGrpSpPr>
          <p:cNvPr id="130" name="Google Shape;130;p5"/>
          <p:cNvGrpSpPr/>
          <p:nvPr/>
        </p:nvGrpSpPr>
        <p:grpSpPr>
          <a:xfrm>
            <a:off x="-367688" y="-2259726"/>
            <a:ext cx="12891492" cy="7450258"/>
            <a:chOff x="-367688" y="-2259726"/>
            <a:chExt cx="12891492" cy="7450258"/>
          </a:xfrm>
        </p:grpSpPr>
        <p:grpSp>
          <p:nvGrpSpPr>
            <p:cNvPr id="131" name="Google Shape;131;p5"/>
            <p:cNvGrpSpPr/>
            <p:nvPr/>
          </p:nvGrpSpPr>
          <p:grpSpPr>
            <a:xfrm>
              <a:off x="165028" y="3964826"/>
              <a:ext cx="433705" cy="390336"/>
              <a:chOff x="1908553" y="1111661"/>
              <a:chExt cx="1102172" cy="991961"/>
            </a:xfrm>
          </p:grpSpPr>
          <p:sp>
            <p:nvSpPr>
              <p:cNvPr id="132" name="Google Shape;132;p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33" name="Google Shape;133;p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nvGrpSpPr>
            <p:cNvPr id="134" name="Google Shape;134;p5"/>
            <p:cNvGrpSpPr/>
            <p:nvPr/>
          </p:nvGrpSpPr>
          <p:grpSpPr>
            <a:xfrm>
              <a:off x="828900" y="4665010"/>
              <a:ext cx="255814" cy="230234"/>
              <a:chOff x="1908553" y="1111661"/>
              <a:chExt cx="1102172" cy="991961"/>
            </a:xfrm>
          </p:grpSpPr>
          <p:sp>
            <p:nvSpPr>
              <p:cNvPr id="135" name="Google Shape;135;p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36" name="Google Shape;136;p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nvGrpSpPr>
            <p:cNvPr id="137" name="Google Shape;137;p5"/>
            <p:cNvGrpSpPr/>
            <p:nvPr/>
          </p:nvGrpSpPr>
          <p:grpSpPr>
            <a:xfrm>
              <a:off x="6090340" y="983767"/>
              <a:ext cx="6433464" cy="4206765"/>
              <a:chOff x="1600365" y="936742"/>
              <a:chExt cx="6433464" cy="4206765"/>
            </a:xfrm>
          </p:grpSpPr>
          <p:sp>
            <p:nvSpPr>
              <p:cNvPr id="138" name="Google Shape;138;p5"/>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39" name="Google Shape;139;p5"/>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0" name="Google Shape;140;p5"/>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1" name="Google Shape;141;p5"/>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2" name="Google Shape;142;p5"/>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3" name="Google Shape;143;p5"/>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nvGrpSpPr>
            <p:cNvPr id="144" name="Google Shape;144;p5"/>
            <p:cNvGrpSpPr/>
            <p:nvPr/>
          </p:nvGrpSpPr>
          <p:grpSpPr>
            <a:xfrm rot="10800000">
              <a:off x="-367688" y="-2259726"/>
              <a:ext cx="5633785" cy="3683864"/>
              <a:chOff x="1600365" y="936742"/>
              <a:chExt cx="6433464" cy="4206765"/>
            </a:xfrm>
          </p:grpSpPr>
          <p:sp>
            <p:nvSpPr>
              <p:cNvPr id="145" name="Google Shape;145;p5"/>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6" name="Google Shape;146;p5"/>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7" name="Google Shape;147;p5"/>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8" name="Google Shape;148;p5"/>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9" name="Google Shape;149;p5"/>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50" name="Google Shape;150;p5"/>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grpSp>
        <p:nvGrpSpPr>
          <p:cNvPr id="151" name="Google Shape;151;p5"/>
          <p:cNvGrpSpPr/>
          <p:nvPr/>
        </p:nvGrpSpPr>
        <p:grpSpPr>
          <a:xfrm>
            <a:off x="7" y="-609612"/>
            <a:ext cx="10586320" cy="5848364"/>
            <a:chOff x="7" y="-609612"/>
            <a:chExt cx="10586320" cy="5848364"/>
          </a:xfrm>
        </p:grpSpPr>
        <p:sp>
          <p:nvSpPr>
            <p:cNvPr id="152" name="Google Shape;152;p5"/>
            <p:cNvSpPr/>
            <p:nvPr/>
          </p:nvSpPr>
          <p:spPr>
            <a:xfrm>
              <a:off x="393374" y="32253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153" name="Google Shape;153;p5"/>
            <p:cNvGrpSpPr/>
            <p:nvPr/>
          </p:nvGrpSpPr>
          <p:grpSpPr>
            <a:xfrm>
              <a:off x="7257048" y="2800576"/>
              <a:ext cx="3329279" cy="2438176"/>
              <a:chOff x="4223709" y="2353191"/>
              <a:chExt cx="3810116" cy="2790314"/>
            </a:xfrm>
          </p:grpSpPr>
          <p:sp>
            <p:nvSpPr>
              <p:cNvPr id="154" name="Google Shape;154;p5"/>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155" name="Google Shape;155;p5"/>
              <p:cNvGrpSpPr/>
              <p:nvPr/>
            </p:nvGrpSpPr>
            <p:grpSpPr>
              <a:xfrm>
                <a:off x="4431991" y="2773358"/>
                <a:ext cx="3284848" cy="2238986"/>
                <a:chOff x="4431991" y="2773358"/>
                <a:chExt cx="3284848" cy="2238986"/>
              </a:xfrm>
            </p:grpSpPr>
            <p:sp>
              <p:nvSpPr>
                <p:cNvPr id="156" name="Google Shape;156;p5"/>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57" name="Google Shape;157;p5"/>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58" name="Google Shape;158;p5"/>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grpSp>
          <p:nvGrpSpPr>
            <p:cNvPr id="159" name="Google Shape;159;p5"/>
            <p:cNvGrpSpPr/>
            <p:nvPr/>
          </p:nvGrpSpPr>
          <p:grpSpPr>
            <a:xfrm rot="10800000">
              <a:off x="7" y="-609612"/>
              <a:ext cx="2915501" cy="2135148"/>
              <a:chOff x="4223709" y="2353191"/>
              <a:chExt cx="3810116" cy="2790314"/>
            </a:xfrm>
          </p:grpSpPr>
          <p:sp>
            <p:nvSpPr>
              <p:cNvPr id="160" name="Google Shape;160;p5"/>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161" name="Google Shape;161;p5"/>
              <p:cNvGrpSpPr/>
              <p:nvPr/>
            </p:nvGrpSpPr>
            <p:grpSpPr>
              <a:xfrm>
                <a:off x="4431991" y="2773358"/>
                <a:ext cx="3284848" cy="2238986"/>
                <a:chOff x="4431991" y="2773358"/>
                <a:chExt cx="3284848" cy="2238986"/>
              </a:xfrm>
            </p:grpSpPr>
            <p:sp>
              <p:nvSpPr>
                <p:cNvPr id="162" name="Google Shape;162;p5"/>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63" name="Google Shape;163;p5"/>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64" name="Google Shape;164;p5"/>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65" name="Shape 165"/>
        <p:cNvGrpSpPr/>
        <p:nvPr/>
      </p:nvGrpSpPr>
      <p:grpSpPr>
        <a:xfrm>
          <a:off x="0" y="0"/>
          <a:ext cx="0" cy="0"/>
          <a:chOff x="0" y="0"/>
          <a:chExt cx="0" cy="0"/>
        </a:xfrm>
      </p:grpSpPr>
      <p:sp>
        <p:nvSpPr>
          <p:cNvPr id="166" name="Google Shape;166;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67" name="Google Shape;167;p6"/>
          <p:cNvGrpSpPr/>
          <p:nvPr/>
        </p:nvGrpSpPr>
        <p:grpSpPr>
          <a:xfrm>
            <a:off x="295500" y="1"/>
            <a:ext cx="10559488" cy="5015474"/>
            <a:chOff x="295500" y="1"/>
            <a:chExt cx="10559488" cy="5015474"/>
          </a:xfrm>
        </p:grpSpPr>
        <p:grpSp>
          <p:nvGrpSpPr>
            <p:cNvPr id="168" name="Google Shape;168;p6"/>
            <p:cNvGrpSpPr/>
            <p:nvPr/>
          </p:nvGrpSpPr>
          <p:grpSpPr>
            <a:xfrm flipH="1" rot="10800000">
              <a:off x="6911918" y="1"/>
              <a:ext cx="3943070" cy="2578326"/>
              <a:chOff x="1600365" y="936742"/>
              <a:chExt cx="6433464" cy="4206765"/>
            </a:xfrm>
          </p:grpSpPr>
          <p:sp>
            <p:nvSpPr>
              <p:cNvPr id="169" name="Google Shape;169;p6"/>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6"/>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6"/>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6"/>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6"/>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6"/>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 name="Google Shape;175;p6"/>
            <p:cNvGrpSpPr/>
            <p:nvPr/>
          </p:nvGrpSpPr>
          <p:grpSpPr>
            <a:xfrm>
              <a:off x="295503" y="4625139"/>
              <a:ext cx="433705" cy="390336"/>
              <a:chOff x="1908553" y="1111661"/>
              <a:chExt cx="1102172" cy="991961"/>
            </a:xfrm>
          </p:grpSpPr>
          <p:sp>
            <p:nvSpPr>
              <p:cNvPr id="176" name="Google Shape;176;p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 name="Google Shape;178;p6"/>
            <p:cNvGrpSpPr/>
            <p:nvPr/>
          </p:nvGrpSpPr>
          <p:grpSpPr>
            <a:xfrm>
              <a:off x="295500" y="3674810"/>
              <a:ext cx="255814" cy="230234"/>
              <a:chOff x="1908553" y="1111661"/>
              <a:chExt cx="1102172" cy="991961"/>
            </a:xfrm>
          </p:grpSpPr>
          <p:sp>
            <p:nvSpPr>
              <p:cNvPr id="179" name="Google Shape;179;p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 name="Google Shape;181;p6"/>
          <p:cNvGrpSpPr/>
          <p:nvPr/>
        </p:nvGrpSpPr>
        <p:grpSpPr>
          <a:xfrm>
            <a:off x="90149" y="-204"/>
            <a:ext cx="9623567" cy="4415603"/>
            <a:chOff x="90149" y="-204"/>
            <a:chExt cx="9623567" cy="4415603"/>
          </a:xfrm>
        </p:grpSpPr>
        <p:grpSp>
          <p:nvGrpSpPr>
            <p:cNvPr id="182" name="Google Shape;182;p6"/>
            <p:cNvGrpSpPr/>
            <p:nvPr/>
          </p:nvGrpSpPr>
          <p:grpSpPr>
            <a:xfrm flipH="1" rot="10800000">
              <a:off x="7673018" y="-204"/>
              <a:ext cx="2040698" cy="1494492"/>
              <a:chOff x="4223709" y="2353191"/>
              <a:chExt cx="3810116" cy="2790314"/>
            </a:xfrm>
          </p:grpSpPr>
          <p:sp>
            <p:nvSpPr>
              <p:cNvPr id="183" name="Google Shape;183;p6"/>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 name="Google Shape;184;p6"/>
              <p:cNvGrpSpPr/>
              <p:nvPr/>
            </p:nvGrpSpPr>
            <p:grpSpPr>
              <a:xfrm>
                <a:off x="4431991" y="2773358"/>
                <a:ext cx="3284848" cy="2238986"/>
                <a:chOff x="4431991" y="2773358"/>
                <a:chExt cx="3284848" cy="2238986"/>
              </a:xfrm>
            </p:grpSpPr>
            <p:sp>
              <p:nvSpPr>
                <p:cNvPr id="185" name="Google Shape;185;p6"/>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6"/>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6"/>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8" name="Google Shape;188;p6"/>
            <p:cNvSpPr/>
            <p:nvPr/>
          </p:nvSpPr>
          <p:spPr>
            <a:xfrm>
              <a:off x="90149" y="41489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89" name="Shape 189"/>
        <p:cNvGrpSpPr/>
        <p:nvPr/>
      </p:nvGrpSpPr>
      <p:grpSpPr>
        <a:xfrm>
          <a:off x="0" y="0"/>
          <a:ext cx="0" cy="0"/>
          <a:chOff x="0" y="0"/>
          <a:chExt cx="0" cy="0"/>
        </a:xfrm>
      </p:grpSpPr>
      <p:sp>
        <p:nvSpPr>
          <p:cNvPr id="190" name="Google Shape;190;p7"/>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91" name="Google Shape;191;p7"/>
          <p:cNvSpPr txBox="1"/>
          <p:nvPr>
            <p:ph idx="1" type="body"/>
          </p:nvPr>
        </p:nvSpPr>
        <p:spPr>
          <a:xfrm>
            <a:off x="4508575" y="1689525"/>
            <a:ext cx="3915600" cy="21897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lt2"/>
              </a:buClr>
              <a:buSzPts val="1400"/>
              <a:buFont typeface="Nunito Light"/>
              <a:buChar char="●"/>
              <a:defRPr/>
            </a:lvl1pPr>
            <a:lvl2pPr indent="-317500" lvl="1" marL="914400" rtl="0">
              <a:lnSpc>
                <a:spcPct val="115000"/>
              </a:lnSpc>
              <a:spcBef>
                <a:spcPts val="0"/>
              </a:spcBef>
              <a:spcAft>
                <a:spcPts val="0"/>
              </a:spcAft>
              <a:buSzPts val="1400"/>
              <a:buFont typeface="Nunito Light"/>
              <a:buChar char="○"/>
              <a:defRPr/>
            </a:lvl2pPr>
            <a:lvl3pPr indent="-317500" lvl="2" marL="1371600" rtl="0">
              <a:lnSpc>
                <a:spcPct val="115000"/>
              </a:lnSpc>
              <a:spcBef>
                <a:spcPts val="0"/>
              </a:spcBef>
              <a:spcAft>
                <a:spcPts val="0"/>
              </a:spcAft>
              <a:buSzPts val="1400"/>
              <a:buFont typeface="Nunito Light"/>
              <a:buChar char="■"/>
              <a:defRPr/>
            </a:lvl3pPr>
            <a:lvl4pPr indent="-317500" lvl="3" marL="1828800" rtl="0">
              <a:lnSpc>
                <a:spcPct val="115000"/>
              </a:lnSpc>
              <a:spcBef>
                <a:spcPts val="0"/>
              </a:spcBef>
              <a:spcAft>
                <a:spcPts val="0"/>
              </a:spcAft>
              <a:buSzPts val="1400"/>
              <a:buFont typeface="Nunito Light"/>
              <a:buChar char="●"/>
              <a:defRPr/>
            </a:lvl4pPr>
            <a:lvl5pPr indent="-317500" lvl="4" marL="2286000" rtl="0">
              <a:lnSpc>
                <a:spcPct val="115000"/>
              </a:lnSpc>
              <a:spcBef>
                <a:spcPts val="0"/>
              </a:spcBef>
              <a:spcAft>
                <a:spcPts val="0"/>
              </a:spcAft>
              <a:buSzPts val="1400"/>
              <a:buFont typeface="Nunito Light"/>
              <a:buChar char="○"/>
              <a:defRPr/>
            </a:lvl5pPr>
            <a:lvl6pPr indent="-317500" lvl="5" marL="2743200" rtl="0">
              <a:lnSpc>
                <a:spcPct val="115000"/>
              </a:lnSpc>
              <a:spcBef>
                <a:spcPts val="0"/>
              </a:spcBef>
              <a:spcAft>
                <a:spcPts val="0"/>
              </a:spcAft>
              <a:buSzPts val="1400"/>
              <a:buFont typeface="Nunito Light"/>
              <a:buChar char="■"/>
              <a:defRPr/>
            </a:lvl6pPr>
            <a:lvl7pPr indent="-317500" lvl="6" marL="3200400" rtl="0">
              <a:lnSpc>
                <a:spcPct val="115000"/>
              </a:lnSpc>
              <a:spcBef>
                <a:spcPts val="0"/>
              </a:spcBef>
              <a:spcAft>
                <a:spcPts val="0"/>
              </a:spcAft>
              <a:buSzPts val="1400"/>
              <a:buFont typeface="Nunito Light"/>
              <a:buChar char="●"/>
              <a:defRPr/>
            </a:lvl7pPr>
            <a:lvl8pPr indent="-317500" lvl="7" marL="3657600" rtl="0">
              <a:lnSpc>
                <a:spcPct val="115000"/>
              </a:lnSpc>
              <a:spcBef>
                <a:spcPts val="0"/>
              </a:spcBef>
              <a:spcAft>
                <a:spcPts val="0"/>
              </a:spcAft>
              <a:buSzPts val="1400"/>
              <a:buFont typeface="Nunito Light"/>
              <a:buChar char="○"/>
              <a:defRPr/>
            </a:lvl8pPr>
            <a:lvl9pPr indent="-317500" lvl="8" marL="4114800" rtl="0">
              <a:lnSpc>
                <a:spcPct val="115000"/>
              </a:lnSpc>
              <a:spcBef>
                <a:spcPts val="0"/>
              </a:spcBef>
              <a:spcAft>
                <a:spcPts val="0"/>
              </a:spcAft>
              <a:buSzPts val="1400"/>
              <a:buFont typeface="Nunito Light"/>
              <a:buChar char="■"/>
              <a:defRPr/>
            </a:lvl9pPr>
          </a:lstStyle>
          <a:p/>
        </p:txBody>
      </p:sp>
      <p:grpSp>
        <p:nvGrpSpPr>
          <p:cNvPr id="192" name="Google Shape;192;p7"/>
          <p:cNvGrpSpPr/>
          <p:nvPr/>
        </p:nvGrpSpPr>
        <p:grpSpPr>
          <a:xfrm>
            <a:off x="150078" y="-1541362"/>
            <a:ext cx="11521368" cy="6751401"/>
            <a:chOff x="150078" y="-1541362"/>
            <a:chExt cx="11521368" cy="6751401"/>
          </a:xfrm>
        </p:grpSpPr>
        <p:grpSp>
          <p:nvGrpSpPr>
            <p:cNvPr id="193" name="Google Shape;193;p7"/>
            <p:cNvGrpSpPr/>
            <p:nvPr/>
          </p:nvGrpSpPr>
          <p:grpSpPr>
            <a:xfrm flipH="1" rot="-8470130">
              <a:off x="6975991" y="-657902"/>
              <a:ext cx="3661886" cy="2394463"/>
              <a:chOff x="1600365" y="936742"/>
              <a:chExt cx="6433464" cy="4206765"/>
            </a:xfrm>
          </p:grpSpPr>
          <p:sp>
            <p:nvSpPr>
              <p:cNvPr id="194" name="Google Shape;194;p7"/>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7"/>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7"/>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7"/>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 name="Google Shape;200;p7"/>
            <p:cNvGrpSpPr/>
            <p:nvPr/>
          </p:nvGrpSpPr>
          <p:grpSpPr>
            <a:xfrm>
              <a:off x="6037662" y="1526175"/>
              <a:ext cx="5633785" cy="3683864"/>
              <a:chOff x="1600365" y="936742"/>
              <a:chExt cx="6433464" cy="4206765"/>
            </a:xfrm>
          </p:grpSpPr>
          <p:sp>
            <p:nvSpPr>
              <p:cNvPr id="201" name="Google Shape;201;p7"/>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7"/>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7"/>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7"/>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7"/>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7"/>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 name="Google Shape;207;p7"/>
            <p:cNvGrpSpPr/>
            <p:nvPr/>
          </p:nvGrpSpPr>
          <p:grpSpPr>
            <a:xfrm>
              <a:off x="150078" y="1224314"/>
              <a:ext cx="433705" cy="390336"/>
              <a:chOff x="1908553" y="1111661"/>
              <a:chExt cx="1102172" cy="991961"/>
            </a:xfrm>
          </p:grpSpPr>
          <p:sp>
            <p:nvSpPr>
              <p:cNvPr id="208" name="Google Shape;208;p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 name="Google Shape;210;p7"/>
            <p:cNvGrpSpPr/>
            <p:nvPr/>
          </p:nvGrpSpPr>
          <p:grpSpPr>
            <a:xfrm>
              <a:off x="788250" y="150160"/>
              <a:ext cx="255814" cy="230234"/>
              <a:chOff x="1908553" y="1111661"/>
              <a:chExt cx="1102172" cy="991961"/>
            </a:xfrm>
          </p:grpSpPr>
          <p:sp>
            <p:nvSpPr>
              <p:cNvPr id="211" name="Google Shape;211;p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 name="Google Shape;213;p7"/>
          <p:cNvGrpSpPr/>
          <p:nvPr/>
        </p:nvGrpSpPr>
        <p:grpSpPr>
          <a:xfrm>
            <a:off x="378424" y="445037"/>
            <a:ext cx="9169585" cy="4765175"/>
            <a:chOff x="378424" y="445037"/>
            <a:chExt cx="9169585" cy="4765175"/>
          </a:xfrm>
        </p:grpSpPr>
        <p:grpSp>
          <p:nvGrpSpPr>
            <p:cNvPr id="214" name="Google Shape;214;p7"/>
            <p:cNvGrpSpPr/>
            <p:nvPr/>
          </p:nvGrpSpPr>
          <p:grpSpPr>
            <a:xfrm>
              <a:off x="7072958" y="3397624"/>
              <a:ext cx="2475051" cy="1812588"/>
              <a:chOff x="4223709" y="2353191"/>
              <a:chExt cx="3810116" cy="2790314"/>
            </a:xfrm>
          </p:grpSpPr>
          <p:sp>
            <p:nvSpPr>
              <p:cNvPr id="215" name="Google Shape;215;p7"/>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 name="Google Shape;216;p7"/>
              <p:cNvGrpSpPr/>
              <p:nvPr/>
            </p:nvGrpSpPr>
            <p:grpSpPr>
              <a:xfrm>
                <a:off x="4431991" y="2773358"/>
                <a:ext cx="3284848" cy="2238986"/>
                <a:chOff x="4431991" y="2773358"/>
                <a:chExt cx="3284848" cy="2238986"/>
              </a:xfrm>
            </p:grpSpPr>
            <p:sp>
              <p:nvSpPr>
                <p:cNvPr id="217" name="Google Shape;217;p7"/>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7"/>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7"/>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0" name="Google Shape;220;p7"/>
            <p:cNvSpPr/>
            <p:nvPr/>
          </p:nvSpPr>
          <p:spPr>
            <a:xfrm>
              <a:off x="378424" y="44503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21" name="Shape 221"/>
        <p:cNvGrpSpPr/>
        <p:nvPr/>
      </p:nvGrpSpPr>
      <p:grpSpPr>
        <a:xfrm>
          <a:off x="0" y="0"/>
          <a:ext cx="0" cy="0"/>
          <a:chOff x="0" y="0"/>
          <a:chExt cx="0" cy="0"/>
        </a:xfrm>
      </p:grpSpPr>
      <p:sp>
        <p:nvSpPr>
          <p:cNvPr id="222" name="Google Shape;222;p8"/>
          <p:cNvSpPr txBox="1"/>
          <p:nvPr>
            <p:ph type="title"/>
          </p:nvPr>
        </p:nvSpPr>
        <p:spPr>
          <a:xfrm>
            <a:off x="2580550" y="1605300"/>
            <a:ext cx="3982800" cy="19329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23" name="Google Shape;223;p8"/>
          <p:cNvGrpSpPr/>
          <p:nvPr/>
        </p:nvGrpSpPr>
        <p:grpSpPr>
          <a:xfrm rot="-1045745">
            <a:off x="6213250" y="4307907"/>
            <a:ext cx="3662149" cy="2394635"/>
            <a:chOff x="1600365" y="936742"/>
            <a:chExt cx="6433464" cy="4206765"/>
          </a:xfrm>
        </p:grpSpPr>
        <p:sp>
          <p:nvSpPr>
            <p:cNvPr id="224" name="Google Shape;224;p8"/>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8"/>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8"/>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8"/>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8"/>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8"/>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30" name="Shape 230"/>
        <p:cNvGrpSpPr/>
        <p:nvPr/>
      </p:nvGrpSpPr>
      <p:grpSpPr>
        <a:xfrm>
          <a:off x="0" y="0"/>
          <a:ext cx="0" cy="0"/>
          <a:chOff x="0" y="0"/>
          <a:chExt cx="0" cy="0"/>
        </a:xfrm>
      </p:grpSpPr>
      <p:sp>
        <p:nvSpPr>
          <p:cNvPr id="231" name="Google Shape;231;p9"/>
          <p:cNvSpPr txBox="1"/>
          <p:nvPr>
            <p:ph type="title"/>
          </p:nvPr>
        </p:nvSpPr>
        <p:spPr>
          <a:xfrm>
            <a:off x="1961100" y="1671700"/>
            <a:ext cx="5221800" cy="105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500"/>
              <a:buNone/>
              <a:defRPr sz="65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232" name="Google Shape;232;p9"/>
          <p:cNvSpPr txBox="1"/>
          <p:nvPr>
            <p:ph idx="1" type="subTitle"/>
          </p:nvPr>
        </p:nvSpPr>
        <p:spPr>
          <a:xfrm>
            <a:off x="1961100" y="2730200"/>
            <a:ext cx="5221800" cy="7416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6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33" name="Shape 233"/>
        <p:cNvGrpSpPr/>
        <p:nvPr/>
      </p:nvGrpSpPr>
      <p:grpSpPr>
        <a:xfrm>
          <a:off x="0" y="0"/>
          <a:ext cx="0" cy="0"/>
          <a:chOff x="0" y="0"/>
          <a:chExt cx="0" cy="0"/>
        </a:xfrm>
      </p:grpSpPr>
      <p:sp>
        <p:nvSpPr>
          <p:cNvPr id="234" name="Google Shape;234;p10"/>
          <p:cNvSpPr/>
          <p:nvPr>
            <p:ph idx="2" type="pic"/>
          </p:nvPr>
        </p:nvSpPr>
        <p:spPr>
          <a:xfrm>
            <a:off x="-25" y="-13725"/>
            <a:ext cx="9144000" cy="5157300"/>
          </a:xfrm>
          <a:prstGeom prst="rect">
            <a:avLst/>
          </a:prstGeom>
          <a:noFill/>
          <a:ln>
            <a:noFill/>
          </a:ln>
        </p:spPr>
      </p:sp>
      <p:sp>
        <p:nvSpPr>
          <p:cNvPr id="235" name="Google Shape;235;p10"/>
          <p:cNvSpPr txBox="1"/>
          <p:nvPr>
            <p:ph type="title"/>
          </p:nvPr>
        </p:nvSpPr>
        <p:spPr>
          <a:xfrm>
            <a:off x="3710875" y="3365600"/>
            <a:ext cx="4719900" cy="1238400"/>
          </a:xfrm>
          <a:prstGeom prst="rect">
            <a:avLst/>
          </a:prstGeom>
          <a:solidFill>
            <a:schemeClr val="lt1"/>
          </a:solidFill>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1pPr>
            <a:lvl2pPr lvl="1"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2pPr>
            <a:lvl3pPr lvl="2"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3pPr>
            <a:lvl4pPr lvl="3"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4pPr>
            <a:lvl5pPr lvl="4"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5pPr>
            <a:lvl6pPr lvl="5"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6pPr>
            <a:lvl7pPr lvl="6"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7pPr>
            <a:lvl8pPr lvl="7"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8pPr>
            <a:lvl9pPr lvl="8" rtl="0" algn="ctr">
              <a:spcBef>
                <a:spcPts val="0"/>
              </a:spcBef>
              <a:spcAft>
                <a:spcPts val="0"/>
              </a:spcAft>
              <a:buClr>
                <a:schemeClr val="dk1"/>
              </a:buClr>
              <a:buSzPts val="3500"/>
              <a:buFont typeface="Nunito Black"/>
              <a:buNone/>
              <a:defRPr sz="3500">
                <a:solidFill>
                  <a:schemeClr val="dk1"/>
                </a:solidFill>
                <a:latin typeface="Nunito Black"/>
                <a:ea typeface="Nunito Black"/>
                <a:cs typeface="Nunito Black"/>
                <a:sym typeface="Nunito Black"/>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1pPr>
            <a:lvl2pPr indent="-317500" lvl="1" marL="9144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2pPr>
            <a:lvl3pPr indent="-317500" lvl="2" marL="13716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3pPr>
            <a:lvl4pPr indent="-317500" lvl="3" marL="18288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4pPr>
            <a:lvl5pPr indent="-317500" lvl="4" marL="22860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5pPr>
            <a:lvl6pPr indent="-317500" lvl="5" marL="27432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6pPr>
            <a:lvl7pPr indent="-317500" lvl="6" marL="32004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7pPr>
            <a:lvl8pPr indent="-317500" lvl="7" marL="36576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8pPr>
            <a:lvl9pPr indent="-317500" lvl="8" marL="4114800">
              <a:lnSpc>
                <a:spcPct val="115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820" name="Shape 820"/>
        <p:cNvGrpSpPr/>
        <p:nvPr/>
      </p:nvGrpSpPr>
      <p:grpSpPr>
        <a:xfrm>
          <a:off x="0" y="0"/>
          <a:ext cx="0" cy="0"/>
          <a:chOff x="0" y="0"/>
          <a:chExt cx="0" cy="0"/>
        </a:xfrm>
      </p:grpSpPr>
      <p:sp>
        <p:nvSpPr>
          <p:cNvPr id="821" name="Google Shape;821;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822" name="Google Shape;822;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3.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 Id="rId3" Type="http://schemas.openxmlformats.org/officeDocument/2006/relationships/image" Target="../media/image10.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hyperlink" Target="https://bit.ly/3A1uf1Q"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5" Type="http://schemas.openxmlformats.org/officeDocument/2006/relationships/hyperlink" Target="http://bit.ly/33VAFh3" TargetMode="External"/><Relationship Id="rId6" Type="http://schemas.openxmlformats.org/officeDocument/2006/relationships/hyperlink" Target="https://www.freepik.com/?utm_source=slidesgo_template&amp;utm_medium=referral-link&amp;utm_campaign=promo-slide&amp;utm_term=slidesgo&amp;utm_content=freepik"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8" Type="http://schemas.openxmlformats.org/officeDocument/2006/relationships/hyperlink" Target="https://storyset.com/?utm_source=slidesgo_template&amp;utm_medium=referral-link&amp;utm_campaign=promo-slide&amp;utm_term=slidesgo&amp;utm_content=storyset" TargetMode="External"/><Relationship Id="rId11" Type="http://schemas.openxmlformats.org/officeDocument/2006/relationships/slide" Target="/ppt/slides/slide40.xml"/><Relationship Id="rId10" Type="http://schemas.openxmlformats.org/officeDocument/2006/relationships/hyperlink" Target="https://www.videvo.net/?utm_source=slidesgo_template&amp;utm_medium=referral-link&amp;utm_campaign=sg_resources&amp;utm_content=videvo" TargetMode="External"/><Relationship Id="rId13" Type="http://schemas.openxmlformats.org/officeDocument/2006/relationships/slide" Target="/ppt/slides/slide36.xml"/><Relationship Id="rId12" Type="http://schemas.openxmlformats.org/officeDocument/2006/relationships/slide" Target="/ppt/slides/slide37.xml"/><Relationship Id="rId15" Type="http://schemas.openxmlformats.org/officeDocument/2006/relationships/slide" Target="/ppt/slides/slide35.xml"/><Relationship Id="rId14" Type="http://schemas.openxmlformats.org/officeDocument/2006/relationships/slide" Target="/ppt/slides/slide36.xml"/><Relationship Id="rId17" Type="http://schemas.openxmlformats.org/officeDocument/2006/relationships/slide" Target="/ppt/slides/slide48.xml"/><Relationship Id="rId16" Type="http://schemas.openxmlformats.org/officeDocument/2006/relationships/slide" Target="/ppt/slides/slide40.xml"/><Relationship Id="rId1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8"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 Id="rId3" Type="http://schemas.openxmlformats.org/officeDocument/2006/relationships/image" Target="../media/image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4.xml"/><Relationship Id="rId3" Type="http://schemas.openxmlformats.org/officeDocument/2006/relationships/image" Target="../media/image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image" Target="../media/image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 Id="rId3" Type="http://schemas.openxmlformats.org/officeDocument/2006/relationships/hyperlink" Target="https://docs.google.com/spreadsheets/d/1tGG9gWrsfBFZ263bSvDRBqBjy3mSbp4ufrA7gEKERto/copy" TargetMode="External"/><Relationship Id="rId4" Type="http://schemas.openxmlformats.org/officeDocument/2006/relationships/image" Target="../media/image4.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4.xml"/><Relationship Id="rId3" Type="http://schemas.openxmlformats.org/officeDocument/2006/relationships/image" Target="../media/image12.jpg"/><Relationship Id="rId4" Type="http://schemas.openxmlformats.org/officeDocument/2006/relationships/image" Target="../media/image1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vector/hand-holding-personal-hygiene-objects-flat-icons-set_3816878.htm/?utm_source=slidesgo_template&amp;utm_medium=referral-link&amp;utm_campaign=sg_resources&amp;utm_content=freepik" TargetMode="External"/><Relationship Id="rId4" Type="http://schemas.openxmlformats.org/officeDocument/2006/relationships/hyperlink" Target="https://www.freepik.com/free-vector/hygiene-accessories-flat-icons-set_3794660.htm/?utm_source=slidesgo_template&amp;utm_medium=referral-link&amp;utm_campaign=sg_resources&amp;utm_content=freepik" TargetMode="External"/><Relationship Id="rId5" Type="http://schemas.openxmlformats.org/officeDocument/2006/relationships/hyperlink" Target="https://www.freepik.com/free-vector/flat-design-dental-care-concept_15056786.htm/?utm_source=slidesgo_template&amp;utm_medium=referral-link&amp;utm_campaign=sg_resources&amp;utm_content=freepik" TargetMode="External"/><Relationship Id="rId6" Type="http://schemas.openxmlformats.org/officeDocument/2006/relationships/hyperlink" Target="https://www.freepik.com/free-vector/healthy-personal-hygiene-background_4027245.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xml"/><Relationship Id="rId3" Type="http://schemas.openxmlformats.org/officeDocument/2006/relationships/hyperlink" Target="https://www.freepik.com/free-photo/mom-daughter-cleaning-house_6365031.htm/?utm_source=slidesgo_template&amp;utm_medium=referral-link&amp;utm_campaign=sg_resources&amp;utm_content=freepik" TargetMode="External"/><Relationship Id="rId4" Type="http://schemas.openxmlformats.org/officeDocument/2006/relationships/hyperlink" Target="https://www.freepik.com/free-photo/low-angle-kid-brushing-his-teeth_5575629.htm/?utm_source=slidesgo_template&amp;utm_medium=referral-link&amp;utm_campaign=sg_resources&amp;utm_content=freepik" TargetMode="External"/><Relationship Id="rId9" Type="http://schemas.openxmlformats.org/officeDocument/2006/relationships/hyperlink" Target="https://www.freepik.com/free-vector/children-washing-their-hands-school_10360768.htm/?utm_source=slidesgo_template&amp;utm_medium=referral-link&amp;utm_campaign=sg_resources&amp;utm_content=freepik" TargetMode="External"/><Relationship Id="rId5" Type="http://schemas.openxmlformats.org/officeDocument/2006/relationships/hyperlink" Target="https://www.freepik.com/free-photo/woman-live-streaming-about-dental-problems_11274327.htm/?utm_source=slidesgo_template&amp;utm_medium=referral-link&amp;utm_campaign=sg_resources&amp;utm_content=freepik" TargetMode="External"/><Relationship Id="rId6" Type="http://schemas.openxmlformats.org/officeDocument/2006/relationships/hyperlink" Target="https://www.freepik.com/free-photo/side-view-man-sitting-couch_28637807.htm/?utm_source=slidesgo_template&amp;utm_medium=referral-link&amp;utm_campaign=sg_resources&amp;utm_content=freepik" TargetMode="External"/><Relationship Id="rId7" Type="http://schemas.openxmlformats.org/officeDocument/2006/relationships/hyperlink" Target="https://www.freepik.com/free-vector/dental-care-concept-illustration_15184247.htm/?utm_source=slidesgo_template&amp;utm_medium=referral-link&amp;utm_campaign=sg_resources&amp;utm_content=freepik" TargetMode="External"/><Relationship Id="rId8" Type="http://schemas.openxmlformats.org/officeDocument/2006/relationships/hyperlink" Target="https://www.freepik.com/free-vector/hand-holding-personal-hygiene-objects-flat-icons-set_3816878.htm/?utm_source=slidesgo_template&amp;utm_medium=referral-link&amp;utm_campaign=sg_resources&amp;utm_content=freepik" TargetMode="External"/><Relationship Id="rId11" Type="http://schemas.openxmlformats.org/officeDocument/2006/relationships/hyperlink" Target="https://www.freepik.com/free-vector/hygiene-accessories-flat-icons-set_3794660.htm/?utm_source=slidesgo_template&amp;utm_medium=referral-link&amp;utm_campaign=sg_resources&amp;utm_content=freepik" TargetMode="External"/><Relationship Id="rId10" Type="http://schemas.openxmlformats.org/officeDocument/2006/relationships/hyperlink" Target="https://www.freepik.com/free-vector/how-wash-your-hands_7334301.htm/?utm_source=slidesgo_template&amp;utm_medium=referral-link&amp;utm_campaign=sg_resources&amp;utm_content=freepik" TargetMode="External"/><Relationship Id="rId13" Type="http://schemas.openxmlformats.org/officeDocument/2006/relationships/hyperlink" Target="https://www.freepik.com/free-vector/hand-drawn-flat-global-handwashing-day-landing-page-template_18038727.htm/?utm_source=slidesgo_template&amp;utm_medium=referral-link&amp;utm_campaign=sg_resources&amp;utm_content=freepik" TargetMode="External"/><Relationship Id="rId12" Type="http://schemas.openxmlformats.org/officeDocument/2006/relationships/hyperlink" Target="https://www.freepik.com/free-vector/school-children-greeting-new-normal_10360856.htm/?utm_source=slidesgo_template&amp;utm_medium=referral-link&amp;utm_campaign=sg_resources&amp;utm_content=freepik" TargetMode="External"/><Relationship Id="rId15" Type="http://schemas.openxmlformats.org/officeDocument/2006/relationships/hyperlink" Target="https://www.freepik.com/free-vector/healthy-personal-hygiene-background_4027245.htm/?utm_source=slidesgo_template&amp;utm_medium=referral-link&amp;utm_campaign=sg_resources&amp;utm_content=freepik" TargetMode="External"/><Relationship Id="rId14" Type="http://schemas.openxmlformats.org/officeDocument/2006/relationships/hyperlink" Target="https://www.freepik.com/free-vector/flat-design-dental-care-concept_15056786.htm/?utm_source=slidesgo_template&amp;utm_medium=referral-link&amp;utm_campaign=sg_resources&amp;utm_content=freepik" TargetMode="External"/><Relationship Id="rId16" Type="http://schemas.openxmlformats.org/officeDocument/2006/relationships/hyperlink" Target="https://www.freepik.com/free-vector/pack-people-enjoying-their-hobbies_4998780.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0.xml"/><Relationship Id="rId3" Type="http://schemas.openxmlformats.org/officeDocument/2006/relationships/hyperlink" Target="https://fonts.google.com/specimen/Nunito" TargetMode="External"/><Relationship Id="rId4" Type="http://schemas.openxmlformats.org/officeDocument/2006/relationships/hyperlink" Target="https://fonts.google.com/specimen/Asap"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5.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png"/><Relationship Id="rId14" Type="http://schemas.openxmlformats.org/officeDocument/2006/relationships/image" Target="../media/image8.png"/><Relationship Id="rId17" Type="http://schemas.openxmlformats.org/officeDocument/2006/relationships/image" Target="../media/image9.png"/><Relationship Id="rId16" Type="http://schemas.openxmlformats.org/officeDocument/2006/relationships/image" Target="../media/image6.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 Id="rId3" Type="http://schemas.openxmlformats.org/officeDocument/2006/relationships/hyperlink" Target="https://workspace.google.com/marketplace/app/icons_for_slides_docs/381578326502"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 name="Shape 829"/>
        <p:cNvGrpSpPr/>
        <p:nvPr/>
      </p:nvGrpSpPr>
      <p:grpSpPr>
        <a:xfrm>
          <a:off x="0" y="0"/>
          <a:ext cx="0" cy="0"/>
          <a:chOff x="0" y="0"/>
          <a:chExt cx="0" cy="0"/>
        </a:xfrm>
      </p:grpSpPr>
      <p:sp>
        <p:nvSpPr>
          <p:cNvPr id="830" name="Google Shape;830;p37"/>
          <p:cNvSpPr txBox="1"/>
          <p:nvPr>
            <p:ph idx="1" type="subTitle"/>
          </p:nvPr>
        </p:nvSpPr>
        <p:spPr>
          <a:xfrm>
            <a:off x="936725" y="3762275"/>
            <a:ext cx="37047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831" name="Google Shape;831;p37"/>
          <p:cNvSpPr txBox="1"/>
          <p:nvPr>
            <p:ph type="ctrTitle"/>
          </p:nvPr>
        </p:nvSpPr>
        <p:spPr>
          <a:xfrm>
            <a:off x="936725" y="1074875"/>
            <a:ext cx="3704700" cy="260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Personal Hygiene and Cleanliness</a:t>
            </a:r>
            <a:endParaRPr/>
          </a:p>
          <a:p>
            <a:pPr indent="0" lvl="0" marL="0" rtl="0" algn="l">
              <a:spcBef>
                <a:spcPts val="0"/>
              </a:spcBef>
              <a:spcAft>
                <a:spcPts val="0"/>
              </a:spcAft>
              <a:buNone/>
            </a:pPr>
            <a:r>
              <a:rPr lang="en">
                <a:solidFill>
                  <a:schemeClr val="accent1"/>
                </a:solidFill>
              </a:rPr>
              <a:t>Health</a:t>
            </a:r>
            <a:endParaRPr/>
          </a:p>
        </p:txBody>
      </p:sp>
      <p:grpSp>
        <p:nvGrpSpPr>
          <p:cNvPr id="832" name="Google Shape;832;p37"/>
          <p:cNvGrpSpPr/>
          <p:nvPr/>
        </p:nvGrpSpPr>
        <p:grpSpPr>
          <a:xfrm>
            <a:off x="5077505" y="594128"/>
            <a:ext cx="3596505" cy="4622716"/>
            <a:chOff x="5077505" y="594128"/>
            <a:chExt cx="3596505" cy="4622716"/>
          </a:xfrm>
        </p:grpSpPr>
        <p:grpSp>
          <p:nvGrpSpPr>
            <p:cNvPr id="833" name="Google Shape;833;p37"/>
            <p:cNvGrpSpPr/>
            <p:nvPr/>
          </p:nvGrpSpPr>
          <p:grpSpPr>
            <a:xfrm>
              <a:off x="6323723" y="2804126"/>
              <a:ext cx="249200" cy="275960"/>
              <a:chOff x="7038325" y="3087925"/>
              <a:chExt cx="238401" cy="264001"/>
            </a:xfrm>
          </p:grpSpPr>
          <p:sp>
            <p:nvSpPr>
              <p:cNvPr id="834" name="Google Shape;834;p37"/>
              <p:cNvSpPr/>
              <p:nvPr/>
            </p:nvSpPr>
            <p:spPr>
              <a:xfrm>
                <a:off x="7038325" y="3087925"/>
                <a:ext cx="147400" cy="191299"/>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7"/>
              <p:cNvSpPr/>
              <p:nvPr/>
            </p:nvSpPr>
            <p:spPr>
              <a:xfrm>
                <a:off x="7190725" y="3240325"/>
                <a:ext cx="86001" cy="111601"/>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37"/>
            <p:cNvGrpSpPr/>
            <p:nvPr/>
          </p:nvGrpSpPr>
          <p:grpSpPr>
            <a:xfrm>
              <a:off x="5077505" y="594128"/>
              <a:ext cx="3596505" cy="4622716"/>
              <a:chOff x="5077505" y="594128"/>
              <a:chExt cx="3596505" cy="4622716"/>
            </a:xfrm>
          </p:grpSpPr>
          <p:grpSp>
            <p:nvGrpSpPr>
              <p:cNvPr id="837" name="Google Shape;837;p37"/>
              <p:cNvGrpSpPr/>
              <p:nvPr/>
            </p:nvGrpSpPr>
            <p:grpSpPr>
              <a:xfrm>
                <a:off x="5077505" y="594128"/>
                <a:ext cx="2193282" cy="2945352"/>
                <a:chOff x="5077505" y="594128"/>
                <a:chExt cx="2193282" cy="2945352"/>
              </a:xfrm>
            </p:grpSpPr>
            <p:grpSp>
              <p:nvGrpSpPr>
                <p:cNvPr id="838" name="Google Shape;838;p37"/>
                <p:cNvGrpSpPr/>
                <p:nvPr/>
              </p:nvGrpSpPr>
              <p:grpSpPr>
                <a:xfrm>
                  <a:off x="5581029" y="3263517"/>
                  <a:ext cx="306624" cy="275963"/>
                  <a:chOff x="1908553" y="1111661"/>
                  <a:chExt cx="1102172" cy="991961"/>
                </a:xfrm>
              </p:grpSpPr>
              <p:sp>
                <p:nvSpPr>
                  <p:cNvPr id="839" name="Google Shape;839;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55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37"/>
                <p:cNvGrpSpPr/>
                <p:nvPr/>
              </p:nvGrpSpPr>
              <p:grpSpPr>
                <a:xfrm>
                  <a:off x="7003399" y="1262937"/>
                  <a:ext cx="267387" cy="240650"/>
                  <a:chOff x="1908553" y="1111661"/>
                  <a:chExt cx="1102172" cy="991961"/>
                </a:xfrm>
              </p:grpSpPr>
              <p:sp>
                <p:nvSpPr>
                  <p:cNvPr id="842" name="Google Shape;842;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55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 name="Google Shape;844;p37"/>
                <p:cNvGrpSpPr/>
                <p:nvPr/>
              </p:nvGrpSpPr>
              <p:grpSpPr>
                <a:xfrm>
                  <a:off x="5077505" y="594128"/>
                  <a:ext cx="2193279" cy="2557136"/>
                  <a:chOff x="5077505" y="594128"/>
                  <a:chExt cx="2193279" cy="2557136"/>
                </a:xfrm>
              </p:grpSpPr>
              <p:grpSp>
                <p:nvGrpSpPr>
                  <p:cNvPr id="845" name="Google Shape;845;p37"/>
                  <p:cNvGrpSpPr/>
                  <p:nvPr/>
                </p:nvGrpSpPr>
                <p:grpSpPr>
                  <a:xfrm>
                    <a:off x="6125636" y="1670674"/>
                    <a:ext cx="1145148" cy="914885"/>
                    <a:chOff x="6125636" y="1670674"/>
                    <a:chExt cx="1145148" cy="914885"/>
                  </a:xfrm>
                </p:grpSpPr>
                <p:grpSp>
                  <p:nvGrpSpPr>
                    <p:cNvPr id="846" name="Google Shape;846;p37"/>
                    <p:cNvGrpSpPr/>
                    <p:nvPr/>
                  </p:nvGrpSpPr>
                  <p:grpSpPr>
                    <a:xfrm flipH="1">
                      <a:off x="6332285" y="1741003"/>
                      <a:ext cx="938499" cy="844555"/>
                      <a:chOff x="1908553" y="1111661"/>
                      <a:chExt cx="1102172" cy="991961"/>
                    </a:xfrm>
                  </p:grpSpPr>
                  <p:sp>
                    <p:nvSpPr>
                      <p:cNvPr id="847" name="Google Shape;847;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 name="Google Shape;849;p37"/>
                    <p:cNvGrpSpPr/>
                    <p:nvPr/>
                  </p:nvGrpSpPr>
                  <p:grpSpPr>
                    <a:xfrm>
                      <a:off x="6125636" y="1670674"/>
                      <a:ext cx="938446" cy="691620"/>
                      <a:chOff x="4852327" y="2125602"/>
                      <a:chExt cx="991281" cy="730558"/>
                    </a:xfrm>
                  </p:grpSpPr>
                  <p:grpSp>
                    <p:nvGrpSpPr>
                      <p:cNvPr id="850" name="Google Shape;850;p37"/>
                      <p:cNvGrpSpPr/>
                      <p:nvPr/>
                    </p:nvGrpSpPr>
                    <p:grpSpPr>
                      <a:xfrm flipH="1" rot="5154818">
                        <a:off x="5047109" y="2377098"/>
                        <a:ext cx="270556" cy="642474"/>
                        <a:chOff x="2338024" y="977250"/>
                        <a:chExt cx="496903" cy="1179968"/>
                      </a:xfrm>
                    </p:grpSpPr>
                    <p:sp>
                      <p:nvSpPr>
                        <p:cNvPr id="851" name="Google Shape;851;p37"/>
                        <p:cNvSpPr/>
                        <p:nvPr/>
                      </p:nvSpPr>
                      <p:spPr>
                        <a:xfrm>
                          <a:off x="2399610" y="977250"/>
                          <a:ext cx="338989" cy="420929"/>
                        </a:xfrm>
                        <a:custGeom>
                          <a:rect b="b" l="l" r="r" t="t"/>
                          <a:pathLst>
                            <a:path extrusionOk="0" h="2399" w="1932">
                              <a:moveTo>
                                <a:pt x="1161" y="1"/>
                              </a:moveTo>
                              <a:cubicBezTo>
                                <a:pt x="757" y="271"/>
                                <a:pt x="1" y="572"/>
                                <a:pt x="1" y="572"/>
                              </a:cubicBezTo>
                              <a:lnTo>
                                <a:pt x="712" y="2399"/>
                              </a:lnTo>
                              <a:lnTo>
                                <a:pt x="1932" y="1976"/>
                              </a:lnTo>
                              <a:cubicBezTo>
                                <a:pt x="1932" y="1976"/>
                                <a:pt x="1691" y="1858"/>
                                <a:pt x="1676" y="1609"/>
                              </a:cubicBezTo>
                              <a:cubicBezTo>
                                <a:pt x="1661" y="1357"/>
                                <a:pt x="1513" y="1309"/>
                                <a:pt x="1442" y="1083"/>
                              </a:cubicBezTo>
                              <a:cubicBezTo>
                                <a:pt x="1376" y="853"/>
                                <a:pt x="1376" y="705"/>
                                <a:pt x="1242" y="524"/>
                              </a:cubicBezTo>
                              <a:cubicBezTo>
                                <a:pt x="1105" y="342"/>
                                <a:pt x="1161" y="1"/>
                                <a:pt x="1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7"/>
                        <p:cNvSpPr/>
                        <p:nvPr/>
                      </p:nvSpPr>
                      <p:spPr>
                        <a:xfrm>
                          <a:off x="2442861" y="1057785"/>
                          <a:ext cx="162651" cy="95275"/>
                        </a:xfrm>
                        <a:custGeom>
                          <a:rect b="b" l="l" r="r" t="t"/>
                          <a:pathLst>
                            <a:path extrusionOk="0" h="543" w="927">
                              <a:moveTo>
                                <a:pt x="861" y="1"/>
                              </a:moveTo>
                              <a:cubicBezTo>
                                <a:pt x="851" y="1"/>
                                <a:pt x="841" y="3"/>
                                <a:pt x="831" y="9"/>
                              </a:cubicBezTo>
                              <a:lnTo>
                                <a:pt x="41" y="431"/>
                              </a:lnTo>
                              <a:cubicBezTo>
                                <a:pt x="12" y="445"/>
                                <a:pt x="0" y="483"/>
                                <a:pt x="15" y="508"/>
                              </a:cubicBezTo>
                              <a:cubicBezTo>
                                <a:pt x="26" y="531"/>
                                <a:pt x="45" y="542"/>
                                <a:pt x="67" y="542"/>
                              </a:cubicBezTo>
                              <a:cubicBezTo>
                                <a:pt x="78" y="542"/>
                                <a:pt x="85" y="538"/>
                                <a:pt x="97" y="534"/>
                              </a:cubicBezTo>
                              <a:lnTo>
                                <a:pt x="886" y="112"/>
                              </a:lnTo>
                              <a:cubicBezTo>
                                <a:pt x="915" y="93"/>
                                <a:pt x="927" y="60"/>
                                <a:pt x="908" y="31"/>
                              </a:cubicBezTo>
                              <a:cubicBezTo>
                                <a:pt x="898" y="11"/>
                                <a:pt x="880" y="1"/>
                                <a:pt x="8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7"/>
                        <p:cNvSpPr/>
                        <p:nvPr/>
                      </p:nvSpPr>
                      <p:spPr>
                        <a:xfrm>
                          <a:off x="2464267" y="1130600"/>
                          <a:ext cx="173705" cy="84747"/>
                        </a:xfrm>
                        <a:custGeom>
                          <a:rect b="b" l="l" r="r" t="t"/>
                          <a:pathLst>
                            <a:path extrusionOk="0" h="483" w="990">
                              <a:moveTo>
                                <a:pt x="921" y="1"/>
                              </a:moveTo>
                              <a:cubicBezTo>
                                <a:pt x="914" y="1"/>
                                <a:pt x="908" y="2"/>
                                <a:pt x="901" y="4"/>
                              </a:cubicBezTo>
                              <a:lnTo>
                                <a:pt x="45" y="372"/>
                              </a:lnTo>
                              <a:cubicBezTo>
                                <a:pt x="15" y="382"/>
                                <a:pt x="1" y="416"/>
                                <a:pt x="11" y="446"/>
                              </a:cubicBezTo>
                              <a:cubicBezTo>
                                <a:pt x="23" y="471"/>
                                <a:pt x="45" y="483"/>
                                <a:pt x="67" y="483"/>
                              </a:cubicBezTo>
                              <a:cubicBezTo>
                                <a:pt x="75" y="483"/>
                                <a:pt x="82" y="483"/>
                                <a:pt x="90" y="479"/>
                              </a:cubicBezTo>
                              <a:lnTo>
                                <a:pt x="945" y="112"/>
                              </a:lnTo>
                              <a:cubicBezTo>
                                <a:pt x="976" y="100"/>
                                <a:pt x="990" y="68"/>
                                <a:pt x="979" y="38"/>
                              </a:cubicBezTo>
                              <a:cubicBezTo>
                                <a:pt x="967" y="15"/>
                                <a:pt x="945" y="1"/>
                                <a:pt x="9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7"/>
                        <p:cNvSpPr/>
                        <p:nvPr/>
                      </p:nvSpPr>
                      <p:spPr>
                        <a:xfrm>
                          <a:off x="2488305" y="1215172"/>
                          <a:ext cx="153703" cy="69131"/>
                        </a:xfrm>
                        <a:custGeom>
                          <a:rect b="b" l="l" r="r" t="t"/>
                          <a:pathLst>
                            <a:path extrusionOk="0" h="394" w="876">
                              <a:moveTo>
                                <a:pt x="811" y="1"/>
                              </a:moveTo>
                              <a:cubicBezTo>
                                <a:pt x="804" y="1"/>
                                <a:pt x="797" y="2"/>
                                <a:pt x="790" y="5"/>
                              </a:cubicBezTo>
                              <a:lnTo>
                                <a:pt x="45" y="282"/>
                              </a:lnTo>
                              <a:cubicBezTo>
                                <a:pt x="16" y="294"/>
                                <a:pt x="1" y="326"/>
                                <a:pt x="11" y="357"/>
                              </a:cubicBezTo>
                              <a:cubicBezTo>
                                <a:pt x="19" y="379"/>
                                <a:pt x="42" y="393"/>
                                <a:pt x="67" y="393"/>
                              </a:cubicBezTo>
                              <a:cubicBezTo>
                                <a:pt x="75" y="393"/>
                                <a:pt x="78" y="393"/>
                                <a:pt x="86" y="390"/>
                              </a:cubicBezTo>
                              <a:lnTo>
                                <a:pt x="831" y="116"/>
                              </a:lnTo>
                              <a:cubicBezTo>
                                <a:pt x="861" y="104"/>
                                <a:pt x="875" y="71"/>
                                <a:pt x="864" y="37"/>
                              </a:cubicBezTo>
                              <a:cubicBezTo>
                                <a:pt x="855" y="15"/>
                                <a:pt x="834" y="1"/>
                                <a:pt x="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7"/>
                        <p:cNvSpPr/>
                        <p:nvPr/>
                      </p:nvSpPr>
                      <p:spPr>
                        <a:xfrm>
                          <a:off x="2506553" y="1283601"/>
                          <a:ext cx="188795" cy="65096"/>
                        </a:xfrm>
                        <a:custGeom>
                          <a:rect b="b" l="l" r="r" t="t"/>
                          <a:pathLst>
                            <a:path extrusionOk="0" h="371" w="1076">
                              <a:moveTo>
                                <a:pt x="1013" y="0"/>
                              </a:moveTo>
                              <a:cubicBezTo>
                                <a:pt x="1008" y="0"/>
                                <a:pt x="1002" y="1"/>
                                <a:pt x="997" y="3"/>
                              </a:cubicBezTo>
                              <a:lnTo>
                                <a:pt x="52" y="251"/>
                              </a:lnTo>
                              <a:cubicBezTo>
                                <a:pt x="19" y="263"/>
                                <a:pt x="1" y="292"/>
                                <a:pt x="8" y="326"/>
                              </a:cubicBezTo>
                              <a:cubicBezTo>
                                <a:pt x="15" y="352"/>
                                <a:pt x="41" y="371"/>
                                <a:pt x="68" y="371"/>
                              </a:cubicBezTo>
                              <a:cubicBezTo>
                                <a:pt x="71" y="371"/>
                                <a:pt x="75" y="367"/>
                                <a:pt x="82" y="367"/>
                              </a:cubicBezTo>
                              <a:lnTo>
                                <a:pt x="1027" y="114"/>
                              </a:lnTo>
                              <a:cubicBezTo>
                                <a:pt x="1057" y="107"/>
                                <a:pt x="1075" y="73"/>
                                <a:pt x="1068" y="44"/>
                              </a:cubicBezTo>
                              <a:cubicBezTo>
                                <a:pt x="1061" y="20"/>
                                <a:pt x="1038"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7"/>
                        <p:cNvSpPr/>
                        <p:nvPr/>
                      </p:nvSpPr>
                      <p:spPr>
                        <a:xfrm>
                          <a:off x="2338024" y="1057786"/>
                          <a:ext cx="496903" cy="1099432"/>
                        </a:xfrm>
                        <a:custGeom>
                          <a:rect b="b" l="l" r="r" t="t"/>
                          <a:pathLst>
                            <a:path extrusionOk="0" h="6266" w="2832">
                              <a:moveTo>
                                <a:pt x="244" y="1"/>
                              </a:moveTo>
                              <a:cubicBezTo>
                                <a:pt x="217" y="1"/>
                                <a:pt x="190" y="6"/>
                                <a:pt x="163" y="16"/>
                              </a:cubicBezTo>
                              <a:cubicBezTo>
                                <a:pt x="52" y="60"/>
                                <a:pt x="0" y="190"/>
                                <a:pt x="45" y="301"/>
                              </a:cubicBezTo>
                              <a:lnTo>
                                <a:pt x="2383" y="6127"/>
                              </a:lnTo>
                              <a:cubicBezTo>
                                <a:pt x="2417" y="6212"/>
                                <a:pt x="2499" y="6265"/>
                                <a:pt x="2585" y="6265"/>
                              </a:cubicBezTo>
                              <a:cubicBezTo>
                                <a:pt x="2611" y="6265"/>
                                <a:pt x="2638" y="6260"/>
                                <a:pt x="2664" y="6250"/>
                              </a:cubicBezTo>
                              <a:cubicBezTo>
                                <a:pt x="2780" y="6205"/>
                                <a:pt x="2831" y="6076"/>
                                <a:pt x="2787" y="5964"/>
                              </a:cubicBezTo>
                              <a:lnTo>
                                <a:pt x="449" y="139"/>
                              </a:lnTo>
                              <a:cubicBezTo>
                                <a:pt x="415" y="53"/>
                                <a:pt x="332" y="1"/>
                                <a:pt x="2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37"/>
                      <p:cNvGrpSpPr/>
                      <p:nvPr/>
                    </p:nvGrpSpPr>
                    <p:grpSpPr>
                      <a:xfrm>
                        <a:off x="5237333" y="2125602"/>
                        <a:ext cx="606275" cy="556017"/>
                        <a:chOff x="3765914" y="1436428"/>
                        <a:chExt cx="1272083" cy="1166632"/>
                      </a:xfrm>
                    </p:grpSpPr>
                    <p:sp>
                      <p:nvSpPr>
                        <p:cNvPr id="858" name="Google Shape;858;p37"/>
                        <p:cNvSpPr/>
                        <p:nvPr/>
                      </p:nvSpPr>
                      <p:spPr>
                        <a:xfrm>
                          <a:off x="3765914" y="2268457"/>
                          <a:ext cx="676398" cy="334602"/>
                        </a:xfrm>
                        <a:custGeom>
                          <a:rect b="b" l="l" r="r" t="t"/>
                          <a:pathLst>
                            <a:path extrusionOk="0" h="1907" w="3855">
                              <a:moveTo>
                                <a:pt x="823" y="1"/>
                              </a:moveTo>
                              <a:cubicBezTo>
                                <a:pt x="530" y="1"/>
                                <a:pt x="231" y="207"/>
                                <a:pt x="129" y="495"/>
                              </a:cubicBezTo>
                              <a:cubicBezTo>
                                <a:pt x="0" y="858"/>
                                <a:pt x="160" y="1284"/>
                                <a:pt x="459" y="1529"/>
                              </a:cubicBezTo>
                              <a:cubicBezTo>
                                <a:pt x="715" y="1743"/>
                                <a:pt x="1051" y="1836"/>
                                <a:pt x="1385" y="1836"/>
                              </a:cubicBezTo>
                              <a:cubicBezTo>
                                <a:pt x="1439" y="1836"/>
                                <a:pt x="1492" y="1833"/>
                                <a:pt x="1545" y="1829"/>
                              </a:cubicBezTo>
                              <a:cubicBezTo>
                                <a:pt x="1801" y="1808"/>
                                <a:pt x="2057" y="1739"/>
                                <a:pt x="2309" y="1739"/>
                              </a:cubicBezTo>
                              <a:cubicBezTo>
                                <a:pt x="2375" y="1739"/>
                                <a:pt x="2440" y="1743"/>
                                <a:pt x="2505" y="1755"/>
                              </a:cubicBezTo>
                              <a:cubicBezTo>
                                <a:pt x="2726" y="1795"/>
                                <a:pt x="2949" y="1906"/>
                                <a:pt x="3163" y="1906"/>
                              </a:cubicBezTo>
                              <a:cubicBezTo>
                                <a:pt x="3225" y="1906"/>
                                <a:pt x="3286" y="1897"/>
                                <a:pt x="3346" y="1873"/>
                              </a:cubicBezTo>
                              <a:cubicBezTo>
                                <a:pt x="3443" y="1837"/>
                                <a:pt x="3524" y="1766"/>
                                <a:pt x="3591" y="1688"/>
                              </a:cubicBezTo>
                              <a:cubicBezTo>
                                <a:pt x="3728" y="1525"/>
                                <a:pt x="3821" y="1325"/>
                                <a:pt x="3854" y="1117"/>
                              </a:cubicBezTo>
                              <a:lnTo>
                                <a:pt x="3391" y="832"/>
                              </a:lnTo>
                              <a:cubicBezTo>
                                <a:pt x="3208" y="1024"/>
                                <a:pt x="2939" y="1116"/>
                                <a:pt x="2673" y="1116"/>
                              </a:cubicBezTo>
                              <a:cubicBezTo>
                                <a:pt x="2594" y="1116"/>
                                <a:pt x="2515" y="1108"/>
                                <a:pt x="2438" y="1091"/>
                              </a:cubicBezTo>
                              <a:cubicBezTo>
                                <a:pt x="2101" y="1018"/>
                                <a:pt x="1809" y="806"/>
                                <a:pt x="1583" y="547"/>
                              </a:cubicBezTo>
                              <a:cubicBezTo>
                                <a:pt x="1424" y="365"/>
                                <a:pt x="1282" y="150"/>
                                <a:pt x="1060" y="50"/>
                              </a:cubicBezTo>
                              <a:cubicBezTo>
                                <a:pt x="984" y="16"/>
                                <a:pt x="904" y="1"/>
                                <a:pt x="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7"/>
                        <p:cNvSpPr/>
                        <p:nvPr/>
                      </p:nvSpPr>
                      <p:spPr>
                        <a:xfrm>
                          <a:off x="4330192" y="2358994"/>
                          <a:ext cx="170021" cy="116681"/>
                        </a:xfrm>
                        <a:custGeom>
                          <a:rect b="b" l="l" r="r" t="t"/>
                          <a:pathLst>
                            <a:path extrusionOk="0" h="665" w="969">
                              <a:moveTo>
                                <a:pt x="98" y="1"/>
                              </a:moveTo>
                              <a:lnTo>
                                <a:pt x="1" y="390"/>
                              </a:lnTo>
                              <a:cubicBezTo>
                                <a:pt x="1" y="390"/>
                                <a:pt x="342" y="598"/>
                                <a:pt x="727" y="664"/>
                              </a:cubicBezTo>
                              <a:lnTo>
                                <a:pt x="968" y="324"/>
                              </a:lnTo>
                              <a:lnTo>
                                <a:pt x="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7"/>
                        <p:cNvSpPr/>
                        <p:nvPr/>
                      </p:nvSpPr>
                      <p:spPr>
                        <a:xfrm>
                          <a:off x="4336158" y="2104227"/>
                          <a:ext cx="424789" cy="254943"/>
                        </a:xfrm>
                        <a:custGeom>
                          <a:rect b="b" l="l" r="r" t="t"/>
                          <a:pathLst>
                            <a:path extrusionOk="0" h="1453" w="2421">
                              <a:moveTo>
                                <a:pt x="0" y="0"/>
                              </a:moveTo>
                              <a:lnTo>
                                <a:pt x="33" y="938"/>
                              </a:lnTo>
                              <a:cubicBezTo>
                                <a:pt x="708" y="1453"/>
                                <a:pt x="1386" y="1453"/>
                                <a:pt x="1386" y="1453"/>
                              </a:cubicBezTo>
                              <a:lnTo>
                                <a:pt x="2421" y="77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7"/>
                        <p:cNvSpPr/>
                        <p:nvPr/>
                      </p:nvSpPr>
                      <p:spPr>
                        <a:xfrm>
                          <a:off x="4336158" y="1515736"/>
                          <a:ext cx="679557" cy="724650"/>
                        </a:xfrm>
                        <a:custGeom>
                          <a:rect b="b" l="l" r="r" t="t"/>
                          <a:pathLst>
                            <a:path extrusionOk="0" h="4130" w="3873">
                              <a:moveTo>
                                <a:pt x="1386" y="0"/>
                              </a:moveTo>
                              <a:cubicBezTo>
                                <a:pt x="1386" y="0"/>
                                <a:pt x="1064" y="2291"/>
                                <a:pt x="0" y="3354"/>
                              </a:cubicBezTo>
                              <a:cubicBezTo>
                                <a:pt x="0" y="3354"/>
                                <a:pt x="967" y="4032"/>
                                <a:pt x="2421" y="4129"/>
                              </a:cubicBezTo>
                              <a:cubicBezTo>
                                <a:pt x="2421" y="4129"/>
                                <a:pt x="3483" y="2646"/>
                                <a:pt x="3873" y="323"/>
                              </a:cubicBez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7"/>
                        <p:cNvSpPr/>
                        <p:nvPr/>
                      </p:nvSpPr>
                      <p:spPr>
                        <a:xfrm rot="-180652">
                          <a:off x="4482132" y="1687681"/>
                          <a:ext cx="461132" cy="336018"/>
                        </a:xfrm>
                        <a:custGeom>
                          <a:rect b="b" l="l" r="r" t="t"/>
                          <a:pathLst>
                            <a:path extrusionOk="0" h="2517" w="3454">
                              <a:moveTo>
                                <a:pt x="712" y="0"/>
                              </a:moveTo>
                              <a:cubicBezTo>
                                <a:pt x="452" y="774"/>
                                <a:pt x="0" y="1742"/>
                                <a:pt x="0" y="1742"/>
                              </a:cubicBezTo>
                              <a:cubicBezTo>
                                <a:pt x="967" y="2323"/>
                                <a:pt x="2709" y="2516"/>
                                <a:pt x="2709" y="2516"/>
                              </a:cubicBezTo>
                              <a:cubicBezTo>
                                <a:pt x="3161" y="1935"/>
                                <a:pt x="3454" y="548"/>
                                <a:pt x="3454" y="548"/>
                              </a:cubicBezTo>
                              <a:lnTo>
                                <a:pt x="7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7"/>
                        <p:cNvSpPr/>
                        <p:nvPr/>
                      </p:nvSpPr>
                      <p:spPr>
                        <a:xfrm>
                          <a:off x="4319138" y="2268633"/>
                          <a:ext cx="260383" cy="164055"/>
                        </a:xfrm>
                        <a:custGeom>
                          <a:rect b="b" l="l" r="r" t="t"/>
                          <a:pathLst>
                            <a:path extrusionOk="0" h="935" w="1484">
                              <a:moveTo>
                                <a:pt x="130" y="1"/>
                              </a:moveTo>
                              <a:lnTo>
                                <a:pt x="0" y="453"/>
                              </a:lnTo>
                              <a:cubicBezTo>
                                <a:pt x="0" y="453"/>
                                <a:pt x="386" y="839"/>
                                <a:pt x="1161" y="935"/>
                              </a:cubicBezTo>
                              <a:lnTo>
                                <a:pt x="1483" y="516"/>
                              </a:lnTo>
                              <a:cubicBezTo>
                                <a:pt x="1483" y="516"/>
                                <a:pt x="612" y="324"/>
                                <a:pt x="1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7"/>
                        <p:cNvSpPr/>
                        <p:nvPr/>
                      </p:nvSpPr>
                      <p:spPr>
                        <a:xfrm>
                          <a:off x="4579345" y="1436428"/>
                          <a:ext cx="458652" cy="136157"/>
                        </a:xfrm>
                        <a:custGeom>
                          <a:rect b="b" l="l" r="r" t="t"/>
                          <a:pathLst>
                            <a:path extrusionOk="0" h="776" w="2614">
                              <a:moveTo>
                                <a:pt x="67" y="1"/>
                              </a:moveTo>
                              <a:lnTo>
                                <a:pt x="0" y="452"/>
                              </a:lnTo>
                              <a:lnTo>
                                <a:pt x="2487" y="775"/>
                              </a:lnTo>
                              <a:lnTo>
                                <a:pt x="2613" y="293"/>
                              </a:lnTo>
                              <a:lnTo>
                                <a:pt x="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5" name="Google Shape;865;p37"/>
                  <p:cNvGrpSpPr/>
                  <p:nvPr/>
                </p:nvGrpSpPr>
                <p:grpSpPr>
                  <a:xfrm>
                    <a:off x="5077505" y="2117396"/>
                    <a:ext cx="810134" cy="1033868"/>
                    <a:chOff x="5077505" y="2117396"/>
                    <a:chExt cx="810134" cy="1033868"/>
                  </a:xfrm>
                </p:grpSpPr>
                <p:grpSp>
                  <p:nvGrpSpPr>
                    <p:cNvPr id="866" name="Google Shape;866;p37"/>
                    <p:cNvGrpSpPr/>
                    <p:nvPr/>
                  </p:nvGrpSpPr>
                  <p:grpSpPr>
                    <a:xfrm rot="5400000">
                      <a:off x="5032500" y="2162401"/>
                      <a:ext cx="900144" cy="810134"/>
                      <a:chOff x="1908553" y="1111661"/>
                      <a:chExt cx="1102172" cy="991961"/>
                    </a:xfrm>
                  </p:grpSpPr>
                  <p:sp>
                    <p:nvSpPr>
                      <p:cNvPr id="867" name="Google Shape;867;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37"/>
                    <p:cNvGrpSpPr/>
                    <p:nvPr/>
                  </p:nvGrpSpPr>
                  <p:grpSpPr>
                    <a:xfrm rot="-2359034">
                      <a:off x="5088989" y="2627022"/>
                      <a:ext cx="777171" cy="313511"/>
                      <a:chOff x="889400" y="1484875"/>
                      <a:chExt cx="3832109" cy="1545877"/>
                    </a:xfrm>
                  </p:grpSpPr>
                  <p:sp>
                    <p:nvSpPr>
                      <p:cNvPr id="870" name="Google Shape;870;p37"/>
                      <p:cNvSpPr/>
                      <p:nvPr/>
                    </p:nvSpPr>
                    <p:spPr>
                      <a:xfrm>
                        <a:off x="889400" y="1484875"/>
                        <a:ext cx="3832109" cy="1545877"/>
                      </a:xfrm>
                      <a:custGeom>
                        <a:rect b="b" l="l" r="r" t="t"/>
                        <a:pathLst>
                          <a:path extrusionOk="0" h="3416" w="8468">
                            <a:moveTo>
                              <a:pt x="7795" y="1"/>
                            </a:moveTo>
                            <a:cubicBezTo>
                              <a:pt x="7102" y="1"/>
                              <a:pt x="5565" y="525"/>
                              <a:pt x="4217" y="795"/>
                            </a:cubicBezTo>
                            <a:cubicBezTo>
                              <a:pt x="2582" y="1125"/>
                              <a:pt x="62" y="928"/>
                              <a:pt x="22" y="2048"/>
                            </a:cubicBezTo>
                            <a:cubicBezTo>
                              <a:pt x="0" y="2690"/>
                              <a:pt x="259" y="2920"/>
                              <a:pt x="614" y="2920"/>
                            </a:cubicBezTo>
                            <a:cubicBezTo>
                              <a:pt x="860" y="2920"/>
                              <a:pt x="1153" y="2809"/>
                              <a:pt x="1430" y="2649"/>
                            </a:cubicBezTo>
                            <a:cubicBezTo>
                              <a:pt x="1844" y="2410"/>
                              <a:pt x="2597" y="1940"/>
                              <a:pt x="3191" y="1940"/>
                            </a:cubicBezTo>
                            <a:cubicBezTo>
                              <a:pt x="3575" y="1940"/>
                              <a:pt x="3893" y="2137"/>
                              <a:pt x="4010" y="2719"/>
                            </a:cubicBezTo>
                            <a:cubicBezTo>
                              <a:pt x="4010" y="2719"/>
                              <a:pt x="4139" y="3323"/>
                              <a:pt x="4272" y="3415"/>
                            </a:cubicBezTo>
                            <a:lnTo>
                              <a:pt x="4395" y="3386"/>
                            </a:lnTo>
                            <a:lnTo>
                              <a:pt x="4150" y="2074"/>
                            </a:lnTo>
                            <a:cubicBezTo>
                              <a:pt x="4143" y="2030"/>
                              <a:pt x="4176" y="1982"/>
                              <a:pt x="4221" y="1970"/>
                            </a:cubicBezTo>
                            <a:lnTo>
                              <a:pt x="4224" y="1970"/>
                            </a:lnTo>
                            <a:cubicBezTo>
                              <a:pt x="4231" y="1968"/>
                              <a:pt x="4238" y="1968"/>
                              <a:pt x="4245" y="1968"/>
                            </a:cubicBezTo>
                            <a:cubicBezTo>
                              <a:pt x="4285" y="1968"/>
                              <a:pt x="4318" y="1992"/>
                              <a:pt x="4325" y="2033"/>
                            </a:cubicBezTo>
                            <a:lnTo>
                              <a:pt x="4566" y="3341"/>
                            </a:lnTo>
                            <a:lnTo>
                              <a:pt x="4687" y="3312"/>
                            </a:lnTo>
                            <a:lnTo>
                              <a:pt x="4450" y="2004"/>
                            </a:lnTo>
                            <a:cubicBezTo>
                              <a:pt x="4443" y="1956"/>
                              <a:pt x="4472" y="1907"/>
                              <a:pt x="4521" y="1896"/>
                            </a:cubicBezTo>
                            <a:lnTo>
                              <a:pt x="4525" y="1896"/>
                            </a:lnTo>
                            <a:cubicBezTo>
                              <a:pt x="4531" y="1894"/>
                              <a:pt x="4538" y="1894"/>
                              <a:pt x="4544" y="1894"/>
                            </a:cubicBezTo>
                            <a:cubicBezTo>
                              <a:pt x="4582" y="1894"/>
                              <a:pt x="4618" y="1921"/>
                              <a:pt x="4624" y="1959"/>
                            </a:cubicBezTo>
                            <a:lnTo>
                              <a:pt x="4858" y="3271"/>
                            </a:lnTo>
                            <a:lnTo>
                              <a:pt x="4984" y="3241"/>
                            </a:lnTo>
                            <a:lnTo>
                              <a:pt x="4751" y="1929"/>
                            </a:lnTo>
                            <a:cubicBezTo>
                              <a:pt x="4743" y="1881"/>
                              <a:pt x="4773" y="1837"/>
                              <a:pt x="4821" y="1826"/>
                            </a:cubicBezTo>
                            <a:lnTo>
                              <a:pt x="4824" y="1822"/>
                            </a:lnTo>
                            <a:cubicBezTo>
                              <a:pt x="4831" y="1821"/>
                              <a:pt x="4837" y="1820"/>
                              <a:pt x="4844" y="1820"/>
                            </a:cubicBezTo>
                            <a:cubicBezTo>
                              <a:pt x="4881" y="1820"/>
                              <a:pt x="4915" y="1847"/>
                              <a:pt x="4925" y="1889"/>
                            </a:cubicBezTo>
                            <a:lnTo>
                              <a:pt x="5154" y="3201"/>
                            </a:lnTo>
                            <a:lnTo>
                              <a:pt x="5277" y="3171"/>
                            </a:lnTo>
                            <a:lnTo>
                              <a:pt x="5050" y="1859"/>
                            </a:lnTo>
                            <a:cubicBezTo>
                              <a:pt x="5040" y="1811"/>
                              <a:pt x="5073" y="1763"/>
                              <a:pt x="5121" y="1751"/>
                            </a:cubicBezTo>
                            <a:cubicBezTo>
                              <a:pt x="5129" y="1750"/>
                              <a:pt x="5136" y="1749"/>
                              <a:pt x="5143" y="1749"/>
                            </a:cubicBezTo>
                            <a:cubicBezTo>
                              <a:pt x="5182" y="1749"/>
                              <a:pt x="5215" y="1774"/>
                              <a:pt x="5221" y="1814"/>
                            </a:cubicBezTo>
                            <a:lnTo>
                              <a:pt x="5447" y="3126"/>
                            </a:lnTo>
                            <a:lnTo>
                              <a:pt x="5570" y="3097"/>
                            </a:lnTo>
                            <a:lnTo>
                              <a:pt x="5347" y="1785"/>
                            </a:lnTo>
                            <a:cubicBezTo>
                              <a:pt x="5339" y="1737"/>
                              <a:pt x="5373" y="1689"/>
                              <a:pt x="5421" y="1677"/>
                            </a:cubicBezTo>
                            <a:cubicBezTo>
                              <a:pt x="5428" y="1676"/>
                              <a:pt x="5434" y="1675"/>
                              <a:pt x="5441" y="1675"/>
                            </a:cubicBezTo>
                            <a:cubicBezTo>
                              <a:pt x="5481" y="1675"/>
                              <a:pt x="5515" y="1703"/>
                              <a:pt x="5522" y="1744"/>
                            </a:cubicBezTo>
                            <a:lnTo>
                              <a:pt x="5740" y="3056"/>
                            </a:lnTo>
                            <a:lnTo>
                              <a:pt x="5862" y="3027"/>
                            </a:lnTo>
                            <a:lnTo>
                              <a:pt x="5647" y="1711"/>
                            </a:lnTo>
                            <a:cubicBezTo>
                              <a:pt x="5640" y="1667"/>
                              <a:pt x="5669" y="1618"/>
                              <a:pt x="5717" y="1607"/>
                            </a:cubicBezTo>
                            <a:lnTo>
                              <a:pt x="5722" y="1607"/>
                            </a:lnTo>
                            <a:cubicBezTo>
                              <a:pt x="5730" y="1604"/>
                              <a:pt x="5738" y="1603"/>
                              <a:pt x="5745" y="1603"/>
                            </a:cubicBezTo>
                            <a:cubicBezTo>
                              <a:pt x="5781" y="1603"/>
                              <a:pt x="5813" y="1631"/>
                              <a:pt x="5821" y="1670"/>
                            </a:cubicBezTo>
                            <a:lnTo>
                              <a:pt x="6033" y="2986"/>
                            </a:lnTo>
                            <a:lnTo>
                              <a:pt x="6155" y="2952"/>
                            </a:lnTo>
                            <a:lnTo>
                              <a:pt x="5944" y="1640"/>
                            </a:lnTo>
                            <a:cubicBezTo>
                              <a:pt x="5936" y="1592"/>
                              <a:pt x="5970" y="1544"/>
                              <a:pt x="6018" y="1533"/>
                            </a:cubicBezTo>
                            <a:cubicBezTo>
                              <a:pt x="6025" y="1532"/>
                              <a:pt x="6032" y="1531"/>
                              <a:pt x="6039" y="1531"/>
                            </a:cubicBezTo>
                            <a:cubicBezTo>
                              <a:pt x="6078" y="1531"/>
                              <a:pt x="6112" y="1558"/>
                              <a:pt x="6118" y="1596"/>
                            </a:cubicBezTo>
                            <a:lnTo>
                              <a:pt x="6326" y="2912"/>
                            </a:lnTo>
                            <a:lnTo>
                              <a:pt x="6448" y="2882"/>
                            </a:lnTo>
                            <a:lnTo>
                              <a:pt x="6244" y="1566"/>
                            </a:lnTo>
                            <a:cubicBezTo>
                              <a:pt x="6237" y="1518"/>
                              <a:pt x="6270" y="1474"/>
                              <a:pt x="6314" y="1459"/>
                            </a:cubicBezTo>
                            <a:lnTo>
                              <a:pt x="6318" y="1459"/>
                            </a:lnTo>
                            <a:cubicBezTo>
                              <a:pt x="6325" y="1457"/>
                              <a:pt x="6331" y="1456"/>
                              <a:pt x="6338" y="1456"/>
                            </a:cubicBezTo>
                            <a:cubicBezTo>
                              <a:pt x="6378" y="1456"/>
                              <a:pt x="6412" y="1484"/>
                              <a:pt x="6415" y="1525"/>
                            </a:cubicBezTo>
                            <a:lnTo>
                              <a:pt x="6618" y="2841"/>
                            </a:lnTo>
                            <a:lnTo>
                              <a:pt x="6740" y="2811"/>
                            </a:lnTo>
                            <a:lnTo>
                              <a:pt x="6540" y="1496"/>
                            </a:lnTo>
                            <a:cubicBezTo>
                              <a:pt x="6533" y="1448"/>
                              <a:pt x="6567" y="1400"/>
                              <a:pt x="6615" y="1388"/>
                            </a:cubicBezTo>
                            <a:cubicBezTo>
                              <a:pt x="6622" y="1387"/>
                              <a:pt x="6628" y="1386"/>
                              <a:pt x="6635" y="1386"/>
                            </a:cubicBezTo>
                            <a:cubicBezTo>
                              <a:pt x="6675" y="1386"/>
                              <a:pt x="6708" y="1413"/>
                              <a:pt x="6714" y="1451"/>
                            </a:cubicBezTo>
                            <a:lnTo>
                              <a:pt x="6911" y="2770"/>
                            </a:lnTo>
                            <a:lnTo>
                              <a:pt x="7034" y="2741"/>
                            </a:lnTo>
                            <a:lnTo>
                              <a:pt x="6841" y="1422"/>
                            </a:lnTo>
                            <a:cubicBezTo>
                              <a:pt x="6834" y="1373"/>
                              <a:pt x="6867" y="1325"/>
                              <a:pt x="6911" y="1314"/>
                            </a:cubicBezTo>
                            <a:lnTo>
                              <a:pt x="6915" y="1314"/>
                            </a:lnTo>
                            <a:cubicBezTo>
                              <a:pt x="6921" y="1313"/>
                              <a:pt x="6928" y="1312"/>
                              <a:pt x="6935" y="1312"/>
                            </a:cubicBezTo>
                            <a:cubicBezTo>
                              <a:pt x="6974" y="1312"/>
                              <a:pt x="7005" y="1340"/>
                              <a:pt x="7011" y="1381"/>
                            </a:cubicBezTo>
                            <a:lnTo>
                              <a:pt x="7204" y="2697"/>
                            </a:lnTo>
                            <a:lnTo>
                              <a:pt x="7326" y="2667"/>
                            </a:lnTo>
                            <a:lnTo>
                              <a:pt x="7137" y="1347"/>
                            </a:lnTo>
                            <a:cubicBezTo>
                              <a:pt x="7130" y="1303"/>
                              <a:pt x="7163" y="1255"/>
                              <a:pt x="7212" y="1244"/>
                            </a:cubicBezTo>
                            <a:cubicBezTo>
                              <a:pt x="7219" y="1242"/>
                              <a:pt x="7227" y="1241"/>
                              <a:pt x="7234" y="1241"/>
                            </a:cubicBezTo>
                            <a:cubicBezTo>
                              <a:pt x="7273" y="1241"/>
                              <a:pt x="7305" y="1266"/>
                              <a:pt x="7311" y="1306"/>
                            </a:cubicBezTo>
                            <a:lnTo>
                              <a:pt x="7496" y="2626"/>
                            </a:lnTo>
                            <a:lnTo>
                              <a:pt x="7619" y="2596"/>
                            </a:lnTo>
                            <a:lnTo>
                              <a:pt x="7434" y="1277"/>
                            </a:lnTo>
                            <a:cubicBezTo>
                              <a:pt x="7430" y="1229"/>
                              <a:pt x="7463" y="1181"/>
                              <a:pt x="7508" y="1170"/>
                            </a:cubicBezTo>
                            <a:lnTo>
                              <a:pt x="7511" y="1170"/>
                            </a:lnTo>
                            <a:cubicBezTo>
                              <a:pt x="7518" y="1168"/>
                              <a:pt x="7524" y="1167"/>
                              <a:pt x="7530" y="1167"/>
                            </a:cubicBezTo>
                            <a:cubicBezTo>
                              <a:pt x="7567" y="1167"/>
                              <a:pt x="7601" y="1195"/>
                              <a:pt x="7607" y="1236"/>
                            </a:cubicBezTo>
                            <a:lnTo>
                              <a:pt x="7785" y="2556"/>
                            </a:lnTo>
                            <a:lnTo>
                              <a:pt x="7908" y="2526"/>
                            </a:lnTo>
                            <a:lnTo>
                              <a:pt x="7734" y="1203"/>
                            </a:lnTo>
                            <a:cubicBezTo>
                              <a:pt x="7727" y="1159"/>
                              <a:pt x="7759" y="1111"/>
                              <a:pt x="7808" y="1099"/>
                            </a:cubicBezTo>
                            <a:cubicBezTo>
                              <a:pt x="7815" y="1098"/>
                              <a:pt x="7822" y="1097"/>
                              <a:pt x="7829" y="1097"/>
                            </a:cubicBezTo>
                            <a:cubicBezTo>
                              <a:pt x="7868" y="1097"/>
                              <a:pt x="7898" y="1122"/>
                              <a:pt x="7904" y="1162"/>
                            </a:cubicBezTo>
                            <a:lnTo>
                              <a:pt x="8079" y="2485"/>
                            </a:lnTo>
                            <a:lnTo>
                              <a:pt x="8216" y="2448"/>
                            </a:lnTo>
                            <a:cubicBezTo>
                              <a:pt x="8216" y="2448"/>
                              <a:pt x="8467" y="365"/>
                              <a:pt x="8105" y="73"/>
                            </a:cubicBezTo>
                            <a:cubicBezTo>
                              <a:pt x="8042" y="23"/>
                              <a:pt x="7936" y="1"/>
                              <a:pt x="77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7"/>
                      <p:cNvSpPr/>
                      <p:nvPr/>
                    </p:nvSpPr>
                    <p:spPr>
                      <a:xfrm>
                        <a:off x="962711" y="2010726"/>
                        <a:ext cx="1199684" cy="736735"/>
                      </a:xfrm>
                      <a:custGeom>
                        <a:rect b="b" l="l" r="r" t="t"/>
                        <a:pathLst>
                          <a:path extrusionOk="0" h="1628" w="2651">
                            <a:moveTo>
                              <a:pt x="2651" y="0"/>
                            </a:moveTo>
                            <a:lnTo>
                              <a:pt x="2651" y="0"/>
                            </a:lnTo>
                            <a:cubicBezTo>
                              <a:pt x="1602" y="100"/>
                              <a:pt x="560" y="193"/>
                              <a:pt x="119" y="597"/>
                            </a:cubicBezTo>
                            <a:cubicBezTo>
                              <a:pt x="63" y="678"/>
                              <a:pt x="30" y="772"/>
                              <a:pt x="27" y="878"/>
                            </a:cubicBezTo>
                            <a:cubicBezTo>
                              <a:pt x="1" y="1427"/>
                              <a:pt x="223" y="1627"/>
                              <a:pt x="538" y="1627"/>
                            </a:cubicBezTo>
                            <a:cubicBezTo>
                              <a:pt x="761" y="1627"/>
                              <a:pt x="1027" y="1528"/>
                              <a:pt x="1279" y="1386"/>
                            </a:cubicBezTo>
                            <a:cubicBezTo>
                              <a:pt x="1494" y="1264"/>
                              <a:pt x="1813" y="1075"/>
                              <a:pt x="2146" y="938"/>
                            </a:cubicBezTo>
                            <a:cubicBezTo>
                              <a:pt x="2146" y="731"/>
                              <a:pt x="2225" y="512"/>
                              <a:pt x="2372" y="308"/>
                            </a:cubicBezTo>
                            <a:cubicBezTo>
                              <a:pt x="2458" y="193"/>
                              <a:pt x="2550" y="89"/>
                              <a:pt x="2651"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7"/>
                      <p:cNvSpPr/>
                      <p:nvPr/>
                    </p:nvSpPr>
                    <p:spPr>
                      <a:xfrm>
                        <a:off x="895736" y="1484875"/>
                        <a:ext cx="3742053" cy="1153524"/>
                      </a:xfrm>
                      <a:custGeom>
                        <a:rect b="b" l="l" r="r" t="t"/>
                        <a:pathLst>
                          <a:path extrusionOk="0" h="2549" w="8269">
                            <a:moveTo>
                              <a:pt x="7781" y="1"/>
                            </a:moveTo>
                            <a:cubicBezTo>
                              <a:pt x="7088" y="1"/>
                              <a:pt x="5551" y="525"/>
                              <a:pt x="4203" y="795"/>
                            </a:cubicBezTo>
                            <a:cubicBezTo>
                              <a:pt x="2568" y="1125"/>
                              <a:pt x="48" y="928"/>
                              <a:pt x="8" y="2048"/>
                            </a:cubicBezTo>
                            <a:cubicBezTo>
                              <a:pt x="0" y="2255"/>
                              <a:pt x="23" y="2418"/>
                              <a:pt x="67" y="2548"/>
                            </a:cubicBezTo>
                            <a:cubicBezTo>
                              <a:pt x="52" y="2452"/>
                              <a:pt x="45" y="2344"/>
                              <a:pt x="48" y="2223"/>
                            </a:cubicBezTo>
                            <a:cubicBezTo>
                              <a:pt x="89" y="1111"/>
                              <a:pt x="2602" y="1303"/>
                              <a:pt x="4232" y="973"/>
                            </a:cubicBezTo>
                            <a:cubicBezTo>
                              <a:pt x="5581" y="703"/>
                              <a:pt x="7115" y="179"/>
                              <a:pt x="7805" y="179"/>
                            </a:cubicBezTo>
                            <a:cubicBezTo>
                              <a:pt x="7946" y="179"/>
                              <a:pt x="8051" y="201"/>
                              <a:pt x="8113" y="251"/>
                            </a:cubicBezTo>
                            <a:cubicBezTo>
                              <a:pt x="8190" y="310"/>
                              <a:pt x="8238" y="454"/>
                              <a:pt x="8268" y="636"/>
                            </a:cubicBezTo>
                            <a:cubicBezTo>
                              <a:pt x="8243" y="365"/>
                              <a:pt x="8190" y="150"/>
                              <a:pt x="8091" y="73"/>
                            </a:cubicBezTo>
                            <a:cubicBezTo>
                              <a:pt x="8028" y="23"/>
                              <a:pt x="7922" y="1"/>
                              <a:pt x="7781"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7"/>
                      <p:cNvSpPr/>
                      <p:nvPr/>
                    </p:nvSpPr>
                    <p:spPr>
                      <a:xfrm>
                        <a:off x="2695483" y="1715670"/>
                        <a:ext cx="1774409" cy="515443"/>
                      </a:xfrm>
                      <a:custGeom>
                        <a:rect b="b" l="l" r="r" t="t"/>
                        <a:pathLst>
                          <a:path extrusionOk="0" h="1139" w="3921">
                            <a:moveTo>
                              <a:pt x="3768" y="0"/>
                            </a:moveTo>
                            <a:cubicBezTo>
                              <a:pt x="3750" y="0"/>
                              <a:pt x="3728" y="0"/>
                              <a:pt x="3705" y="8"/>
                            </a:cubicBezTo>
                            <a:lnTo>
                              <a:pt x="174" y="863"/>
                            </a:lnTo>
                            <a:cubicBezTo>
                              <a:pt x="70" y="890"/>
                              <a:pt x="0" y="967"/>
                              <a:pt x="14" y="1041"/>
                            </a:cubicBezTo>
                            <a:cubicBezTo>
                              <a:pt x="26" y="1101"/>
                              <a:pt x="85" y="1138"/>
                              <a:pt x="163" y="1138"/>
                            </a:cubicBezTo>
                            <a:cubicBezTo>
                              <a:pt x="181" y="1138"/>
                              <a:pt x="204" y="1134"/>
                              <a:pt x="222" y="1130"/>
                            </a:cubicBezTo>
                            <a:lnTo>
                              <a:pt x="3743" y="274"/>
                            </a:lnTo>
                            <a:cubicBezTo>
                              <a:pt x="3847" y="249"/>
                              <a:pt x="3921" y="170"/>
                              <a:pt x="3910" y="97"/>
                            </a:cubicBezTo>
                            <a:lnTo>
                              <a:pt x="3910" y="93"/>
                            </a:lnTo>
                            <a:cubicBezTo>
                              <a:pt x="3902" y="37"/>
                              <a:pt x="3843" y="0"/>
                              <a:pt x="3768"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 name="Google Shape;874;p37"/>
                  <p:cNvGrpSpPr/>
                  <p:nvPr/>
                </p:nvGrpSpPr>
                <p:grpSpPr>
                  <a:xfrm>
                    <a:off x="5218365" y="594128"/>
                    <a:ext cx="1300457" cy="1326103"/>
                    <a:chOff x="5218365" y="594128"/>
                    <a:chExt cx="1300457" cy="1326103"/>
                  </a:xfrm>
                </p:grpSpPr>
                <p:grpSp>
                  <p:nvGrpSpPr>
                    <p:cNvPr id="875" name="Google Shape;875;p37"/>
                    <p:cNvGrpSpPr/>
                    <p:nvPr/>
                  </p:nvGrpSpPr>
                  <p:grpSpPr>
                    <a:xfrm rot="3328271">
                      <a:off x="5371584" y="809840"/>
                      <a:ext cx="994018" cy="894678"/>
                      <a:chOff x="1908553" y="1111661"/>
                      <a:chExt cx="1102172" cy="991961"/>
                    </a:xfrm>
                  </p:grpSpPr>
                  <p:sp>
                    <p:nvSpPr>
                      <p:cNvPr id="876" name="Google Shape;876;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 name="Google Shape;878;p37"/>
                    <p:cNvGrpSpPr/>
                    <p:nvPr/>
                  </p:nvGrpSpPr>
                  <p:grpSpPr>
                    <a:xfrm>
                      <a:off x="5683659" y="988787"/>
                      <a:ext cx="696938" cy="788934"/>
                      <a:chOff x="483725" y="854800"/>
                      <a:chExt cx="3273548" cy="3705655"/>
                    </a:xfrm>
                  </p:grpSpPr>
                  <p:sp>
                    <p:nvSpPr>
                      <p:cNvPr id="879" name="Google Shape;879;p37"/>
                      <p:cNvSpPr/>
                      <p:nvPr/>
                    </p:nvSpPr>
                    <p:spPr>
                      <a:xfrm>
                        <a:off x="483725" y="866511"/>
                        <a:ext cx="2796205" cy="2688380"/>
                      </a:xfrm>
                      <a:custGeom>
                        <a:rect b="b" l="l" r="r" t="t"/>
                        <a:pathLst>
                          <a:path extrusionOk="0" h="6657" w="6924">
                            <a:moveTo>
                              <a:pt x="4322" y="1"/>
                            </a:moveTo>
                            <a:lnTo>
                              <a:pt x="290" y="2613"/>
                            </a:lnTo>
                            <a:cubicBezTo>
                              <a:pt x="1" y="2802"/>
                              <a:pt x="349" y="3851"/>
                              <a:pt x="1068" y="4959"/>
                            </a:cubicBezTo>
                            <a:cubicBezTo>
                              <a:pt x="1712" y="5952"/>
                              <a:pt x="2434" y="6656"/>
                              <a:pt x="2785" y="6656"/>
                            </a:cubicBezTo>
                            <a:cubicBezTo>
                              <a:pt x="2826" y="6656"/>
                              <a:pt x="2861" y="6647"/>
                              <a:pt x="2891" y="6627"/>
                            </a:cubicBezTo>
                            <a:lnTo>
                              <a:pt x="6923" y="4010"/>
                            </a:lnTo>
                            <a:lnTo>
                              <a:pt x="43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7"/>
                      <p:cNvSpPr/>
                      <p:nvPr/>
                    </p:nvSpPr>
                    <p:spPr>
                      <a:xfrm>
                        <a:off x="2110404" y="854800"/>
                        <a:ext cx="1286238" cy="1643235"/>
                      </a:xfrm>
                      <a:custGeom>
                        <a:rect b="b" l="l" r="r" t="t"/>
                        <a:pathLst>
                          <a:path extrusionOk="0" h="4069" w="3185">
                            <a:moveTo>
                              <a:pt x="401" y="0"/>
                            </a:moveTo>
                            <a:cubicBezTo>
                              <a:pt x="360" y="0"/>
                              <a:pt x="324" y="10"/>
                              <a:pt x="294" y="30"/>
                            </a:cubicBezTo>
                            <a:cubicBezTo>
                              <a:pt x="1" y="215"/>
                              <a:pt x="350" y="1268"/>
                              <a:pt x="1068" y="2375"/>
                            </a:cubicBezTo>
                            <a:cubicBezTo>
                              <a:pt x="1712" y="3367"/>
                              <a:pt x="2436" y="4069"/>
                              <a:pt x="2788" y="4069"/>
                            </a:cubicBezTo>
                            <a:cubicBezTo>
                              <a:pt x="2829" y="4069"/>
                              <a:pt x="2865" y="4059"/>
                              <a:pt x="2895" y="4039"/>
                            </a:cubicBezTo>
                            <a:cubicBezTo>
                              <a:pt x="3184" y="3854"/>
                              <a:pt x="2836" y="2802"/>
                              <a:pt x="2117" y="1694"/>
                            </a:cubicBezTo>
                            <a:cubicBezTo>
                              <a:pt x="1473" y="702"/>
                              <a:pt x="752" y="0"/>
                              <a:pt x="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7"/>
                      <p:cNvSpPr/>
                      <p:nvPr/>
                    </p:nvSpPr>
                    <p:spPr>
                      <a:xfrm>
                        <a:off x="2546150" y="1374140"/>
                        <a:ext cx="461188" cy="574668"/>
                      </a:xfrm>
                      <a:custGeom>
                        <a:rect b="b" l="l" r="r" t="t"/>
                        <a:pathLst>
                          <a:path extrusionOk="0" h="1423" w="1142">
                            <a:moveTo>
                              <a:pt x="170" y="1"/>
                            </a:moveTo>
                            <a:cubicBezTo>
                              <a:pt x="151" y="1"/>
                              <a:pt x="133" y="5"/>
                              <a:pt x="119" y="15"/>
                            </a:cubicBezTo>
                            <a:cubicBezTo>
                              <a:pt x="1" y="93"/>
                              <a:pt x="108" y="467"/>
                              <a:pt x="357" y="853"/>
                            </a:cubicBezTo>
                            <a:cubicBezTo>
                              <a:pt x="577" y="1188"/>
                              <a:pt x="833" y="1422"/>
                              <a:pt x="972" y="1422"/>
                            </a:cubicBezTo>
                            <a:cubicBezTo>
                              <a:pt x="992" y="1422"/>
                              <a:pt x="1009" y="1418"/>
                              <a:pt x="1024" y="1408"/>
                            </a:cubicBezTo>
                            <a:cubicBezTo>
                              <a:pt x="1142" y="1330"/>
                              <a:pt x="1034" y="956"/>
                              <a:pt x="786" y="574"/>
                            </a:cubicBezTo>
                            <a:cubicBezTo>
                              <a:pt x="568" y="236"/>
                              <a:pt x="310"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7"/>
                      <p:cNvSpPr/>
                      <p:nvPr/>
                    </p:nvSpPr>
                    <p:spPr>
                      <a:xfrm>
                        <a:off x="1643562" y="2527916"/>
                        <a:ext cx="2113712" cy="2032539"/>
                      </a:xfrm>
                      <a:custGeom>
                        <a:rect b="b" l="l" r="r" t="t"/>
                        <a:pathLst>
                          <a:path extrusionOk="0" h="5033" w="5234">
                            <a:moveTo>
                              <a:pt x="3892" y="0"/>
                            </a:moveTo>
                            <a:lnTo>
                              <a:pt x="1" y="2524"/>
                            </a:lnTo>
                            <a:cubicBezTo>
                              <a:pt x="1" y="2524"/>
                              <a:pt x="738" y="2720"/>
                              <a:pt x="813" y="3217"/>
                            </a:cubicBezTo>
                            <a:cubicBezTo>
                              <a:pt x="861" y="3532"/>
                              <a:pt x="912" y="3840"/>
                              <a:pt x="1001" y="4155"/>
                            </a:cubicBezTo>
                            <a:cubicBezTo>
                              <a:pt x="1098" y="4485"/>
                              <a:pt x="1261" y="4788"/>
                              <a:pt x="1420" y="5033"/>
                            </a:cubicBezTo>
                            <a:lnTo>
                              <a:pt x="5234" y="2557"/>
                            </a:lnTo>
                            <a:cubicBezTo>
                              <a:pt x="4870" y="2012"/>
                              <a:pt x="4740" y="1045"/>
                              <a:pt x="4667" y="723"/>
                            </a:cubicBezTo>
                            <a:cubicBezTo>
                              <a:pt x="4555" y="241"/>
                              <a:pt x="3892" y="0"/>
                              <a:pt x="3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7"/>
                      <p:cNvSpPr/>
                      <p:nvPr/>
                    </p:nvSpPr>
                    <p:spPr>
                      <a:xfrm>
                        <a:off x="1734830" y="2590511"/>
                        <a:ext cx="1740965" cy="1400122"/>
                      </a:xfrm>
                      <a:custGeom>
                        <a:rect b="b" l="l" r="r" t="t"/>
                        <a:pathLst>
                          <a:path extrusionOk="0" h="3467" w="4311">
                            <a:moveTo>
                              <a:pt x="3363" y="379"/>
                            </a:moveTo>
                            <a:cubicBezTo>
                              <a:pt x="3403" y="379"/>
                              <a:pt x="3440" y="398"/>
                              <a:pt x="3462" y="434"/>
                            </a:cubicBezTo>
                            <a:cubicBezTo>
                              <a:pt x="3500" y="490"/>
                              <a:pt x="3484" y="564"/>
                              <a:pt x="3429" y="601"/>
                            </a:cubicBezTo>
                            <a:cubicBezTo>
                              <a:pt x="3407" y="616"/>
                              <a:pt x="3385" y="620"/>
                              <a:pt x="3363" y="620"/>
                            </a:cubicBezTo>
                            <a:cubicBezTo>
                              <a:pt x="3322" y="620"/>
                              <a:pt x="3284" y="601"/>
                              <a:pt x="3262" y="564"/>
                            </a:cubicBezTo>
                            <a:cubicBezTo>
                              <a:pt x="3225" y="509"/>
                              <a:pt x="3240" y="434"/>
                              <a:pt x="3296" y="398"/>
                            </a:cubicBezTo>
                            <a:cubicBezTo>
                              <a:pt x="3318" y="386"/>
                              <a:pt x="3340" y="379"/>
                              <a:pt x="3363" y="379"/>
                            </a:cubicBezTo>
                            <a:close/>
                            <a:moveTo>
                              <a:pt x="3910" y="1002"/>
                            </a:moveTo>
                            <a:cubicBezTo>
                              <a:pt x="3951" y="1002"/>
                              <a:pt x="3989" y="1020"/>
                              <a:pt x="4011" y="1057"/>
                            </a:cubicBezTo>
                            <a:cubicBezTo>
                              <a:pt x="4047" y="1113"/>
                              <a:pt x="4033" y="1187"/>
                              <a:pt x="3977" y="1224"/>
                            </a:cubicBezTo>
                            <a:cubicBezTo>
                              <a:pt x="3955" y="1235"/>
                              <a:pt x="3933" y="1243"/>
                              <a:pt x="3910" y="1243"/>
                            </a:cubicBezTo>
                            <a:cubicBezTo>
                              <a:pt x="3870" y="1243"/>
                              <a:pt x="3833" y="1224"/>
                              <a:pt x="3807" y="1187"/>
                            </a:cubicBezTo>
                            <a:cubicBezTo>
                              <a:pt x="3773" y="1131"/>
                              <a:pt x="3789" y="1057"/>
                              <a:pt x="3844" y="1020"/>
                            </a:cubicBezTo>
                            <a:cubicBezTo>
                              <a:pt x="3866" y="1009"/>
                              <a:pt x="3888" y="1002"/>
                              <a:pt x="3910" y="1002"/>
                            </a:cubicBezTo>
                            <a:close/>
                            <a:moveTo>
                              <a:pt x="3007" y="1164"/>
                            </a:moveTo>
                            <a:cubicBezTo>
                              <a:pt x="3047" y="1164"/>
                              <a:pt x="3084" y="1187"/>
                              <a:pt x="3110" y="1220"/>
                            </a:cubicBezTo>
                            <a:cubicBezTo>
                              <a:pt x="3144" y="1275"/>
                              <a:pt x="3129" y="1354"/>
                              <a:pt x="3073" y="1390"/>
                            </a:cubicBezTo>
                            <a:cubicBezTo>
                              <a:pt x="3051" y="1402"/>
                              <a:pt x="3029" y="1409"/>
                              <a:pt x="3007" y="1409"/>
                            </a:cubicBezTo>
                            <a:cubicBezTo>
                              <a:pt x="2966" y="1409"/>
                              <a:pt x="2929" y="1390"/>
                              <a:pt x="2906" y="1354"/>
                            </a:cubicBezTo>
                            <a:cubicBezTo>
                              <a:pt x="2869" y="1298"/>
                              <a:pt x="2884" y="1224"/>
                              <a:pt x="2940" y="1187"/>
                            </a:cubicBezTo>
                            <a:cubicBezTo>
                              <a:pt x="2962" y="1172"/>
                              <a:pt x="2985" y="1164"/>
                              <a:pt x="3007" y="1164"/>
                            </a:cubicBezTo>
                            <a:close/>
                            <a:moveTo>
                              <a:pt x="1939" y="1301"/>
                            </a:moveTo>
                            <a:cubicBezTo>
                              <a:pt x="1980" y="1301"/>
                              <a:pt x="2017" y="1320"/>
                              <a:pt x="2043" y="1357"/>
                            </a:cubicBezTo>
                            <a:cubicBezTo>
                              <a:pt x="2076" y="1412"/>
                              <a:pt x="2061" y="1487"/>
                              <a:pt x="2006" y="1524"/>
                            </a:cubicBezTo>
                            <a:cubicBezTo>
                              <a:pt x="1988" y="1539"/>
                              <a:pt x="1962" y="1542"/>
                              <a:pt x="1939" y="1542"/>
                            </a:cubicBezTo>
                            <a:cubicBezTo>
                              <a:pt x="1902" y="1542"/>
                              <a:pt x="1861" y="1524"/>
                              <a:pt x="1839" y="1487"/>
                            </a:cubicBezTo>
                            <a:cubicBezTo>
                              <a:pt x="1802" y="1431"/>
                              <a:pt x="1817" y="1357"/>
                              <a:pt x="1873" y="1320"/>
                            </a:cubicBezTo>
                            <a:cubicBezTo>
                              <a:pt x="1895" y="1309"/>
                              <a:pt x="1917" y="1301"/>
                              <a:pt x="1939" y="1301"/>
                            </a:cubicBezTo>
                            <a:close/>
                            <a:moveTo>
                              <a:pt x="2487" y="1924"/>
                            </a:moveTo>
                            <a:cubicBezTo>
                              <a:pt x="2528" y="1924"/>
                              <a:pt x="2566" y="1943"/>
                              <a:pt x="2588" y="1980"/>
                            </a:cubicBezTo>
                            <a:cubicBezTo>
                              <a:pt x="2624" y="2035"/>
                              <a:pt x="2610" y="2110"/>
                              <a:pt x="2554" y="2146"/>
                            </a:cubicBezTo>
                            <a:cubicBezTo>
                              <a:pt x="2532" y="2158"/>
                              <a:pt x="2510" y="2165"/>
                              <a:pt x="2487" y="2165"/>
                            </a:cubicBezTo>
                            <a:cubicBezTo>
                              <a:pt x="2446" y="2165"/>
                              <a:pt x="2410" y="2146"/>
                              <a:pt x="2388" y="2110"/>
                            </a:cubicBezTo>
                            <a:cubicBezTo>
                              <a:pt x="2350" y="2054"/>
                              <a:pt x="2366" y="1980"/>
                              <a:pt x="2421" y="1943"/>
                            </a:cubicBezTo>
                            <a:cubicBezTo>
                              <a:pt x="2443" y="1932"/>
                              <a:pt x="2465" y="1924"/>
                              <a:pt x="2487" y="1924"/>
                            </a:cubicBezTo>
                            <a:close/>
                            <a:moveTo>
                              <a:pt x="1584" y="2088"/>
                            </a:moveTo>
                            <a:cubicBezTo>
                              <a:pt x="1624" y="2088"/>
                              <a:pt x="1665" y="2110"/>
                              <a:pt x="1687" y="2143"/>
                            </a:cubicBezTo>
                            <a:cubicBezTo>
                              <a:pt x="1724" y="2199"/>
                              <a:pt x="1706" y="2276"/>
                              <a:pt x="1650" y="2313"/>
                            </a:cubicBezTo>
                            <a:cubicBezTo>
                              <a:pt x="1632" y="2324"/>
                              <a:pt x="1606" y="2332"/>
                              <a:pt x="1584" y="2332"/>
                            </a:cubicBezTo>
                            <a:cubicBezTo>
                              <a:pt x="1546" y="2332"/>
                              <a:pt x="1505" y="2313"/>
                              <a:pt x="1483" y="2276"/>
                            </a:cubicBezTo>
                            <a:cubicBezTo>
                              <a:pt x="1446" y="2221"/>
                              <a:pt x="1461" y="2146"/>
                              <a:pt x="1521" y="2110"/>
                            </a:cubicBezTo>
                            <a:cubicBezTo>
                              <a:pt x="1539" y="2095"/>
                              <a:pt x="1561" y="2088"/>
                              <a:pt x="1584" y="2088"/>
                            </a:cubicBezTo>
                            <a:close/>
                            <a:moveTo>
                              <a:pt x="516" y="2225"/>
                            </a:moveTo>
                            <a:cubicBezTo>
                              <a:pt x="556" y="2225"/>
                              <a:pt x="597" y="2243"/>
                              <a:pt x="620" y="2280"/>
                            </a:cubicBezTo>
                            <a:cubicBezTo>
                              <a:pt x="657" y="2336"/>
                              <a:pt x="638" y="2410"/>
                              <a:pt x="583" y="2447"/>
                            </a:cubicBezTo>
                            <a:cubicBezTo>
                              <a:pt x="564" y="2462"/>
                              <a:pt x="542" y="2466"/>
                              <a:pt x="516" y="2466"/>
                            </a:cubicBezTo>
                            <a:cubicBezTo>
                              <a:pt x="479" y="2466"/>
                              <a:pt x="438" y="2447"/>
                              <a:pt x="416" y="2410"/>
                            </a:cubicBezTo>
                            <a:cubicBezTo>
                              <a:pt x="379" y="2354"/>
                              <a:pt x="397" y="2280"/>
                              <a:pt x="453" y="2243"/>
                            </a:cubicBezTo>
                            <a:cubicBezTo>
                              <a:pt x="472" y="2232"/>
                              <a:pt x="494" y="2225"/>
                              <a:pt x="516" y="2225"/>
                            </a:cubicBezTo>
                            <a:close/>
                            <a:moveTo>
                              <a:pt x="1064" y="2847"/>
                            </a:moveTo>
                            <a:cubicBezTo>
                              <a:pt x="1105" y="2847"/>
                              <a:pt x="1143" y="2866"/>
                              <a:pt x="1168" y="2902"/>
                            </a:cubicBezTo>
                            <a:cubicBezTo>
                              <a:pt x="1206" y="2958"/>
                              <a:pt x="1187" y="3032"/>
                              <a:pt x="1131" y="3069"/>
                            </a:cubicBezTo>
                            <a:cubicBezTo>
                              <a:pt x="1112" y="3080"/>
                              <a:pt x="1087" y="3088"/>
                              <a:pt x="1064" y="3088"/>
                            </a:cubicBezTo>
                            <a:cubicBezTo>
                              <a:pt x="1028" y="3088"/>
                              <a:pt x="987" y="3069"/>
                              <a:pt x="965" y="3032"/>
                            </a:cubicBezTo>
                            <a:cubicBezTo>
                              <a:pt x="927" y="2977"/>
                              <a:pt x="942" y="2902"/>
                              <a:pt x="1001" y="2866"/>
                            </a:cubicBezTo>
                            <a:cubicBezTo>
                              <a:pt x="1020" y="2854"/>
                              <a:pt x="1042" y="2847"/>
                              <a:pt x="1064" y="2847"/>
                            </a:cubicBezTo>
                            <a:close/>
                            <a:moveTo>
                              <a:pt x="3429" y="1"/>
                            </a:moveTo>
                            <a:lnTo>
                              <a:pt x="1" y="2225"/>
                            </a:lnTo>
                            <a:cubicBezTo>
                              <a:pt x="175" y="2321"/>
                              <a:pt x="460" y="2466"/>
                              <a:pt x="616" y="2599"/>
                            </a:cubicBezTo>
                            <a:cubicBezTo>
                              <a:pt x="779" y="2732"/>
                              <a:pt x="842" y="2832"/>
                              <a:pt x="857" y="3036"/>
                            </a:cubicBezTo>
                            <a:cubicBezTo>
                              <a:pt x="868" y="3155"/>
                              <a:pt x="912" y="3455"/>
                              <a:pt x="909" y="3466"/>
                            </a:cubicBezTo>
                            <a:lnTo>
                              <a:pt x="4307" y="1261"/>
                            </a:lnTo>
                            <a:cubicBezTo>
                              <a:pt x="4311" y="1250"/>
                              <a:pt x="4288" y="923"/>
                              <a:pt x="4263" y="809"/>
                            </a:cubicBezTo>
                            <a:cubicBezTo>
                              <a:pt x="4222" y="598"/>
                              <a:pt x="4177" y="468"/>
                              <a:pt x="4014" y="334"/>
                            </a:cubicBezTo>
                            <a:cubicBezTo>
                              <a:pt x="3855" y="205"/>
                              <a:pt x="3599" y="97"/>
                              <a:pt x="3429"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7"/>
                      <p:cNvSpPr/>
                      <p:nvPr/>
                    </p:nvSpPr>
                    <p:spPr>
                      <a:xfrm>
                        <a:off x="2906782" y="2466532"/>
                        <a:ext cx="111057" cy="97730"/>
                      </a:xfrm>
                      <a:custGeom>
                        <a:rect b="b" l="l" r="r" t="t"/>
                        <a:pathLst>
                          <a:path extrusionOk="0" h="242" w="275">
                            <a:moveTo>
                              <a:pt x="138" y="0"/>
                            </a:moveTo>
                            <a:cubicBezTo>
                              <a:pt x="115" y="0"/>
                              <a:pt x="93" y="4"/>
                              <a:pt x="71" y="19"/>
                            </a:cubicBezTo>
                            <a:cubicBezTo>
                              <a:pt x="16" y="56"/>
                              <a:pt x="1" y="130"/>
                              <a:pt x="34" y="185"/>
                            </a:cubicBezTo>
                            <a:cubicBezTo>
                              <a:pt x="60" y="223"/>
                              <a:pt x="97" y="241"/>
                              <a:pt x="138" y="241"/>
                            </a:cubicBezTo>
                            <a:cubicBezTo>
                              <a:pt x="160" y="241"/>
                              <a:pt x="182" y="238"/>
                              <a:pt x="204" y="223"/>
                            </a:cubicBezTo>
                            <a:cubicBezTo>
                              <a:pt x="260" y="185"/>
                              <a:pt x="275" y="111"/>
                              <a:pt x="238" y="56"/>
                            </a:cubicBezTo>
                            <a:cubicBezTo>
                              <a:pt x="216" y="19"/>
                              <a:pt x="179" y="0"/>
                              <a:pt x="1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7"/>
                      <p:cNvSpPr/>
                      <p:nvPr/>
                    </p:nvSpPr>
                    <p:spPr>
                      <a:xfrm>
                        <a:off x="2683861" y="2213727"/>
                        <a:ext cx="112672" cy="98941"/>
                      </a:xfrm>
                      <a:custGeom>
                        <a:rect b="b" l="l" r="r" t="t"/>
                        <a:pathLst>
                          <a:path extrusionOk="0" h="245" w="279">
                            <a:moveTo>
                              <a:pt x="141" y="0"/>
                            </a:moveTo>
                            <a:cubicBezTo>
                              <a:pt x="119" y="0"/>
                              <a:pt x="93" y="7"/>
                              <a:pt x="74" y="22"/>
                            </a:cubicBezTo>
                            <a:cubicBezTo>
                              <a:pt x="19" y="55"/>
                              <a:pt x="0" y="133"/>
                              <a:pt x="38" y="189"/>
                            </a:cubicBezTo>
                            <a:cubicBezTo>
                              <a:pt x="60" y="226"/>
                              <a:pt x="101" y="245"/>
                              <a:pt x="141" y="245"/>
                            </a:cubicBezTo>
                            <a:cubicBezTo>
                              <a:pt x="163" y="245"/>
                              <a:pt x="185" y="238"/>
                              <a:pt x="204" y="226"/>
                            </a:cubicBezTo>
                            <a:cubicBezTo>
                              <a:pt x="264" y="189"/>
                              <a:pt x="279" y="111"/>
                              <a:pt x="241" y="55"/>
                            </a:cubicBezTo>
                            <a:cubicBezTo>
                              <a:pt x="219" y="22"/>
                              <a:pt x="178"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7"/>
                      <p:cNvSpPr/>
                      <p:nvPr/>
                    </p:nvSpPr>
                    <p:spPr>
                      <a:xfrm>
                        <a:off x="2492439" y="1962134"/>
                        <a:ext cx="81172" cy="85615"/>
                      </a:xfrm>
                      <a:custGeom>
                        <a:rect b="b" l="l" r="r" t="t"/>
                        <a:pathLst>
                          <a:path extrusionOk="0" h="212" w="201">
                            <a:moveTo>
                              <a:pt x="63" y="0"/>
                            </a:moveTo>
                            <a:cubicBezTo>
                              <a:pt x="41" y="0"/>
                              <a:pt x="19" y="8"/>
                              <a:pt x="0" y="19"/>
                            </a:cubicBezTo>
                            <a:cubicBezTo>
                              <a:pt x="52" y="97"/>
                              <a:pt x="100" y="160"/>
                              <a:pt x="144" y="211"/>
                            </a:cubicBezTo>
                            <a:cubicBezTo>
                              <a:pt x="189" y="175"/>
                              <a:pt x="200" y="108"/>
                              <a:pt x="167" y="56"/>
                            </a:cubicBezTo>
                            <a:cubicBezTo>
                              <a:pt x="144" y="19"/>
                              <a:pt x="104"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7"/>
                      <p:cNvSpPr/>
                      <p:nvPr/>
                    </p:nvSpPr>
                    <p:spPr>
                      <a:xfrm>
                        <a:off x="2240845" y="1710540"/>
                        <a:ext cx="111057" cy="97730"/>
                      </a:xfrm>
                      <a:custGeom>
                        <a:rect b="b" l="l" r="r" t="t"/>
                        <a:pathLst>
                          <a:path extrusionOk="0" h="242" w="275">
                            <a:moveTo>
                              <a:pt x="138" y="1"/>
                            </a:moveTo>
                            <a:cubicBezTo>
                              <a:pt x="115" y="1"/>
                              <a:pt x="93" y="4"/>
                              <a:pt x="71" y="20"/>
                            </a:cubicBezTo>
                            <a:cubicBezTo>
                              <a:pt x="15" y="56"/>
                              <a:pt x="1" y="131"/>
                              <a:pt x="37" y="186"/>
                            </a:cubicBezTo>
                            <a:cubicBezTo>
                              <a:pt x="59" y="223"/>
                              <a:pt x="97" y="242"/>
                              <a:pt x="138" y="242"/>
                            </a:cubicBezTo>
                            <a:cubicBezTo>
                              <a:pt x="160" y="242"/>
                              <a:pt x="182" y="234"/>
                              <a:pt x="204" y="223"/>
                            </a:cubicBezTo>
                            <a:cubicBezTo>
                              <a:pt x="260" y="186"/>
                              <a:pt x="275" y="112"/>
                              <a:pt x="242" y="56"/>
                            </a:cubicBezTo>
                            <a:cubicBezTo>
                              <a:pt x="215" y="20"/>
                              <a:pt x="179"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7"/>
                      <p:cNvSpPr/>
                      <p:nvPr/>
                    </p:nvSpPr>
                    <p:spPr>
                      <a:xfrm>
                        <a:off x="1799445" y="1206546"/>
                        <a:ext cx="87230" cy="64615"/>
                      </a:xfrm>
                      <a:custGeom>
                        <a:rect b="b" l="l" r="r" t="t"/>
                        <a:pathLst>
                          <a:path extrusionOk="0" h="160" w="216">
                            <a:moveTo>
                              <a:pt x="130" y="0"/>
                            </a:moveTo>
                            <a:cubicBezTo>
                              <a:pt x="107" y="0"/>
                              <a:pt x="85" y="7"/>
                              <a:pt x="67" y="19"/>
                            </a:cubicBezTo>
                            <a:cubicBezTo>
                              <a:pt x="18" y="48"/>
                              <a:pt x="1" y="108"/>
                              <a:pt x="15" y="159"/>
                            </a:cubicBezTo>
                            <a:lnTo>
                              <a:pt x="215" y="33"/>
                            </a:lnTo>
                            <a:cubicBezTo>
                              <a:pt x="193" y="11"/>
                              <a:pt x="163" y="0"/>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7"/>
                      <p:cNvSpPr/>
                      <p:nvPr/>
                    </p:nvSpPr>
                    <p:spPr>
                      <a:xfrm>
                        <a:off x="2540093" y="2531954"/>
                        <a:ext cx="113076" cy="99345"/>
                      </a:xfrm>
                      <a:custGeom>
                        <a:rect b="b" l="l" r="r" t="t"/>
                        <a:pathLst>
                          <a:path extrusionOk="0" h="246" w="280">
                            <a:moveTo>
                              <a:pt x="138" y="1"/>
                            </a:moveTo>
                            <a:cubicBezTo>
                              <a:pt x="115" y="1"/>
                              <a:pt x="93" y="9"/>
                              <a:pt x="74" y="23"/>
                            </a:cubicBezTo>
                            <a:cubicBezTo>
                              <a:pt x="16" y="61"/>
                              <a:pt x="1" y="134"/>
                              <a:pt x="38" y="190"/>
                            </a:cubicBezTo>
                            <a:cubicBezTo>
                              <a:pt x="60" y="228"/>
                              <a:pt x="101" y="246"/>
                              <a:pt x="138" y="246"/>
                            </a:cubicBezTo>
                            <a:cubicBezTo>
                              <a:pt x="163" y="246"/>
                              <a:pt x="186" y="238"/>
                              <a:pt x="204" y="228"/>
                            </a:cubicBezTo>
                            <a:cubicBezTo>
                              <a:pt x="260" y="190"/>
                              <a:pt x="279" y="117"/>
                              <a:pt x="242" y="57"/>
                            </a:cubicBezTo>
                            <a:cubicBezTo>
                              <a:pt x="219" y="23"/>
                              <a:pt x="179"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7"/>
                      <p:cNvSpPr/>
                      <p:nvPr/>
                    </p:nvSpPr>
                    <p:spPr>
                      <a:xfrm>
                        <a:off x="2318383" y="2280764"/>
                        <a:ext cx="113076" cy="98941"/>
                      </a:xfrm>
                      <a:custGeom>
                        <a:rect b="b" l="l" r="r" t="t"/>
                        <a:pathLst>
                          <a:path extrusionOk="0" h="245" w="280">
                            <a:moveTo>
                              <a:pt x="139" y="0"/>
                            </a:moveTo>
                            <a:cubicBezTo>
                              <a:pt x="116" y="0"/>
                              <a:pt x="94" y="8"/>
                              <a:pt x="72" y="19"/>
                            </a:cubicBezTo>
                            <a:cubicBezTo>
                              <a:pt x="16" y="56"/>
                              <a:pt x="1" y="134"/>
                              <a:pt x="38" y="190"/>
                            </a:cubicBezTo>
                            <a:cubicBezTo>
                              <a:pt x="60" y="223"/>
                              <a:pt x="98" y="245"/>
                              <a:pt x="139" y="245"/>
                            </a:cubicBezTo>
                            <a:cubicBezTo>
                              <a:pt x="161" y="245"/>
                              <a:pt x="183" y="238"/>
                              <a:pt x="205" y="223"/>
                            </a:cubicBezTo>
                            <a:cubicBezTo>
                              <a:pt x="261" y="190"/>
                              <a:pt x="279" y="112"/>
                              <a:pt x="242" y="56"/>
                            </a:cubicBezTo>
                            <a:cubicBezTo>
                              <a:pt x="216" y="19"/>
                              <a:pt x="179" y="0"/>
                              <a:pt x="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7"/>
                      <p:cNvSpPr/>
                      <p:nvPr/>
                    </p:nvSpPr>
                    <p:spPr>
                      <a:xfrm>
                        <a:off x="2330902" y="2839277"/>
                        <a:ext cx="111057" cy="99345"/>
                      </a:xfrm>
                      <a:custGeom>
                        <a:rect b="b" l="l" r="r" t="t"/>
                        <a:pathLst>
                          <a:path extrusionOk="0" h="246" w="275">
                            <a:moveTo>
                              <a:pt x="137" y="0"/>
                            </a:moveTo>
                            <a:cubicBezTo>
                              <a:pt x="115" y="0"/>
                              <a:pt x="93" y="8"/>
                              <a:pt x="70" y="23"/>
                            </a:cubicBezTo>
                            <a:cubicBezTo>
                              <a:pt x="14" y="59"/>
                              <a:pt x="0" y="134"/>
                              <a:pt x="33" y="189"/>
                            </a:cubicBezTo>
                            <a:cubicBezTo>
                              <a:pt x="59" y="226"/>
                              <a:pt x="96" y="245"/>
                              <a:pt x="137" y="245"/>
                            </a:cubicBezTo>
                            <a:cubicBezTo>
                              <a:pt x="159" y="245"/>
                              <a:pt x="182" y="237"/>
                              <a:pt x="204" y="226"/>
                            </a:cubicBezTo>
                            <a:cubicBezTo>
                              <a:pt x="259" y="189"/>
                              <a:pt x="274" y="115"/>
                              <a:pt x="237" y="56"/>
                            </a:cubicBezTo>
                            <a:cubicBezTo>
                              <a:pt x="214" y="23"/>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7"/>
                      <p:cNvSpPr/>
                      <p:nvPr/>
                    </p:nvSpPr>
                    <p:spPr>
                      <a:xfrm>
                        <a:off x="2107577" y="2587684"/>
                        <a:ext cx="112672" cy="99345"/>
                      </a:xfrm>
                      <a:custGeom>
                        <a:rect b="b" l="l" r="r" t="t"/>
                        <a:pathLst>
                          <a:path extrusionOk="0" h="246" w="279">
                            <a:moveTo>
                              <a:pt x="141" y="1"/>
                            </a:moveTo>
                            <a:cubicBezTo>
                              <a:pt x="119" y="1"/>
                              <a:pt x="93" y="8"/>
                              <a:pt x="75" y="19"/>
                            </a:cubicBezTo>
                            <a:cubicBezTo>
                              <a:pt x="19" y="56"/>
                              <a:pt x="1" y="134"/>
                              <a:pt x="38" y="189"/>
                            </a:cubicBezTo>
                            <a:cubicBezTo>
                              <a:pt x="60" y="223"/>
                              <a:pt x="100" y="245"/>
                              <a:pt x="141" y="245"/>
                            </a:cubicBezTo>
                            <a:cubicBezTo>
                              <a:pt x="164" y="245"/>
                              <a:pt x="186" y="237"/>
                              <a:pt x="204" y="223"/>
                            </a:cubicBezTo>
                            <a:cubicBezTo>
                              <a:pt x="264" y="189"/>
                              <a:pt x="278" y="112"/>
                              <a:pt x="242" y="56"/>
                            </a:cubicBezTo>
                            <a:cubicBezTo>
                              <a:pt x="220" y="19"/>
                              <a:pt x="179"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7"/>
                      <p:cNvSpPr/>
                      <p:nvPr/>
                    </p:nvSpPr>
                    <p:spPr>
                      <a:xfrm>
                        <a:off x="1664965" y="2083286"/>
                        <a:ext cx="111057" cy="98941"/>
                      </a:xfrm>
                      <a:custGeom>
                        <a:rect b="b" l="l" r="r" t="t"/>
                        <a:pathLst>
                          <a:path extrusionOk="0" h="245" w="275">
                            <a:moveTo>
                              <a:pt x="137" y="0"/>
                            </a:moveTo>
                            <a:cubicBezTo>
                              <a:pt x="115" y="0"/>
                              <a:pt x="93" y="8"/>
                              <a:pt x="70" y="22"/>
                            </a:cubicBezTo>
                            <a:cubicBezTo>
                              <a:pt x="14" y="60"/>
                              <a:pt x="0" y="134"/>
                              <a:pt x="37" y="190"/>
                            </a:cubicBezTo>
                            <a:cubicBezTo>
                              <a:pt x="59" y="227"/>
                              <a:pt x="96" y="245"/>
                              <a:pt x="137" y="245"/>
                            </a:cubicBezTo>
                            <a:cubicBezTo>
                              <a:pt x="159" y="245"/>
                              <a:pt x="182" y="238"/>
                              <a:pt x="204" y="227"/>
                            </a:cubicBezTo>
                            <a:cubicBezTo>
                              <a:pt x="259" y="190"/>
                              <a:pt x="274" y="111"/>
                              <a:pt x="240" y="56"/>
                            </a:cubicBezTo>
                            <a:cubicBezTo>
                              <a:pt x="214" y="22"/>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7"/>
                      <p:cNvSpPr/>
                      <p:nvPr/>
                    </p:nvSpPr>
                    <p:spPr>
                      <a:xfrm>
                        <a:off x="1223161" y="1580503"/>
                        <a:ext cx="87230" cy="65019"/>
                      </a:xfrm>
                      <a:custGeom>
                        <a:rect b="b" l="l" r="r" t="t"/>
                        <a:pathLst>
                          <a:path extrusionOk="0" h="161" w="216">
                            <a:moveTo>
                              <a:pt x="130" y="0"/>
                            </a:moveTo>
                            <a:cubicBezTo>
                              <a:pt x="108" y="0"/>
                              <a:pt x="86" y="4"/>
                              <a:pt x="67" y="19"/>
                            </a:cubicBezTo>
                            <a:cubicBezTo>
                              <a:pt x="19" y="49"/>
                              <a:pt x="0" y="108"/>
                              <a:pt x="15" y="160"/>
                            </a:cubicBezTo>
                            <a:lnTo>
                              <a:pt x="215" y="30"/>
                            </a:lnTo>
                            <a:cubicBezTo>
                              <a:pt x="193" y="12"/>
                              <a:pt x="164" y="0"/>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7"/>
                      <p:cNvSpPr/>
                      <p:nvPr/>
                    </p:nvSpPr>
                    <p:spPr>
                      <a:xfrm>
                        <a:off x="1964213" y="2906315"/>
                        <a:ext cx="112268" cy="99345"/>
                      </a:xfrm>
                      <a:custGeom>
                        <a:rect b="b" l="l" r="r" t="t"/>
                        <a:pathLst>
                          <a:path extrusionOk="0" h="246" w="278">
                            <a:moveTo>
                              <a:pt x="137" y="1"/>
                            </a:moveTo>
                            <a:cubicBezTo>
                              <a:pt x="115" y="1"/>
                              <a:pt x="93" y="8"/>
                              <a:pt x="74" y="23"/>
                            </a:cubicBezTo>
                            <a:cubicBezTo>
                              <a:pt x="15" y="57"/>
                              <a:pt x="0" y="134"/>
                              <a:pt x="37" y="190"/>
                            </a:cubicBezTo>
                            <a:cubicBezTo>
                              <a:pt x="60" y="227"/>
                              <a:pt x="100" y="245"/>
                              <a:pt x="137" y="245"/>
                            </a:cubicBezTo>
                            <a:cubicBezTo>
                              <a:pt x="163" y="245"/>
                              <a:pt x="185" y="238"/>
                              <a:pt x="204" y="227"/>
                            </a:cubicBezTo>
                            <a:cubicBezTo>
                              <a:pt x="260" y="190"/>
                              <a:pt x="278" y="112"/>
                              <a:pt x="241" y="57"/>
                            </a:cubicBezTo>
                            <a:cubicBezTo>
                              <a:pt x="219"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7"/>
                      <p:cNvSpPr/>
                      <p:nvPr/>
                    </p:nvSpPr>
                    <p:spPr>
                      <a:xfrm>
                        <a:off x="1742503" y="2655126"/>
                        <a:ext cx="112672" cy="97730"/>
                      </a:xfrm>
                      <a:custGeom>
                        <a:rect b="b" l="l" r="r" t="t"/>
                        <a:pathLst>
                          <a:path extrusionOk="0" h="242" w="279">
                            <a:moveTo>
                              <a:pt x="137" y="0"/>
                            </a:moveTo>
                            <a:cubicBezTo>
                              <a:pt x="115" y="0"/>
                              <a:pt x="93" y="7"/>
                              <a:pt x="71" y="19"/>
                            </a:cubicBezTo>
                            <a:cubicBezTo>
                              <a:pt x="15" y="56"/>
                              <a:pt x="0" y="130"/>
                              <a:pt x="38" y="185"/>
                            </a:cubicBezTo>
                            <a:cubicBezTo>
                              <a:pt x="60" y="223"/>
                              <a:pt x="97" y="241"/>
                              <a:pt x="137" y="241"/>
                            </a:cubicBezTo>
                            <a:cubicBezTo>
                              <a:pt x="159" y="241"/>
                              <a:pt x="182" y="238"/>
                              <a:pt x="204" y="223"/>
                            </a:cubicBezTo>
                            <a:cubicBezTo>
                              <a:pt x="260" y="185"/>
                              <a:pt x="279" y="111"/>
                              <a:pt x="241" y="56"/>
                            </a:cubicBezTo>
                            <a:cubicBezTo>
                              <a:pt x="215" y="19"/>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7"/>
                      <p:cNvSpPr/>
                      <p:nvPr/>
                    </p:nvSpPr>
                    <p:spPr>
                      <a:xfrm>
                        <a:off x="1754618" y="3213235"/>
                        <a:ext cx="111057" cy="98941"/>
                      </a:xfrm>
                      <a:custGeom>
                        <a:rect b="b" l="l" r="r" t="t"/>
                        <a:pathLst>
                          <a:path extrusionOk="0" h="245" w="275">
                            <a:moveTo>
                              <a:pt x="137" y="0"/>
                            </a:moveTo>
                            <a:cubicBezTo>
                              <a:pt x="115" y="0"/>
                              <a:pt x="93" y="8"/>
                              <a:pt x="71" y="23"/>
                            </a:cubicBezTo>
                            <a:cubicBezTo>
                              <a:pt x="15" y="56"/>
                              <a:pt x="0" y="134"/>
                              <a:pt x="33" y="190"/>
                            </a:cubicBezTo>
                            <a:cubicBezTo>
                              <a:pt x="59" y="226"/>
                              <a:pt x="97" y="245"/>
                              <a:pt x="137" y="245"/>
                            </a:cubicBezTo>
                            <a:cubicBezTo>
                              <a:pt x="160" y="245"/>
                              <a:pt x="182" y="238"/>
                              <a:pt x="204" y="226"/>
                            </a:cubicBezTo>
                            <a:cubicBezTo>
                              <a:pt x="259" y="190"/>
                              <a:pt x="274" y="112"/>
                              <a:pt x="237" y="56"/>
                            </a:cubicBezTo>
                            <a:cubicBezTo>
                              <a:pt x="215" y="23"/>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7"/>
                      <p:cNvSpPr/>
                      <p:nvPr/>
                    </p:nvSpPr>
                    <p:spPr>
                      <a:xfrm>
                        <a:off x="1531697" y="2961641"/>
                        <a:ext cx="112268" cy="97730"/>
                      </a:xfrm>
                      <a:custGeom>
                        <a:rect b="b" l="l" r="r" t="t"/>
                        <a:pathLst>
                          <a:path extrusionOk="0" h="242" w="278">
                            <a:moveTo>
                              <a:pt x="141" y="1"/>
                            </a:moveTo>
                            <a:cubicBezTo>
                              <a:pt x="118" y="1"/>
                              <a:pt x="93" y="9"/>
                              <a:pt x="74" y="19"/>
                            </a:cubicBezTo>
                            <a:cubicBezTo>
                              <a:pt x="19" y="57"/>
                              <a:pt x="0" y="131"/>
                              <a:pt x="37" y="187"/>
                            </a:cubicBezTo>
                            <a:cubicBezTo>
                              <a:pt x="59" y="223"/>
                              <a:pt x="100" y="242"/>
                              <a:pt x="141" y="242"/>
                            </a:cubicBezTo>
                            <a:cubicBezTo>
                              <a:pt x="163" y="242"/>
                              <a:pt x="185" y="238"/>
                              <a:pt x="204" y="223"/>
                            </a:cubicBezTo>
                            <a:cubicBezTo>
                              <a:pt x="263" y="187"/>
                              <a:pt x="278" y="112"/>
                              <a:pt x="241" y="57"/>
                            </a:cubicBezTo>
                            <a:cubicBezTo>
                              <a:pt x="219" y="19"/>
                              <a:pt x="178"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7"/>
                      <p:cNvSpPr/>
                      <p:nvPr/>
                    </p:nvSpPr>
                    <p:spPr>
                      <a:xfrm>
                        <a:off x="1088278" y="2457243"/>
                        <a:ext cx="111461" cy="99345"/>
                      </a:xfrm>
                      <a:custGeom>
                        <a:rect b="b" l="l" r="r" t="t"/>
                        <a:pathLst>
                          <a:path extrusionOk="0" h="246" w="276">
                            <a:moveTo>
                              <a:pt x="138" y="1"/>
                            </a:moveTo>
                            <a:cubicBezTo>
                              <a:pt x="116" y="1"/>
                              <a:pt x="94" y="8"/>
                              <a:pt x="72" y="20"/>
                            </a:cubicBezTo>
                            <a:cubicBezTo>
                              <a:pt x="16" y="57"/>
                              <a:pt x="1" y="134"/>
                              <a:pt x="38" y="190"/>
                            </a:cubicBezTo>
                            <a:cubicBezTo>
                              <a:pt x="60" y="223"/>
                              <a:pt x="98" y="246"/>
                              <a:pt x="138" y="246"/>
                            </a:cubicBezTo>
                            <a:cubicBezTo>
                              <a:pt x="161" y="246"/>
                              <a:pt x="183" y="238"/>
                              <a:pt x="205" y="223"/>
                            </a:cubicBezTo>
                            <a:cubicBezTo>
                              <a:pt x="260" y="190"/>
                              <a:pt x="275" y="112"/>
                              <a:pt x="242" y="57"/>
                            </a:cubicBezTo>
                            <a:cubicBezTo>
                              <a:pt x="216" y="20"/>
                              <a:pt x="178"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7"/>
                      <p:cNvSpPr/>
                      <p:nvPr/>
                    </p:nvSpPr>
                    <p:spPr>
                      <a:xfrm>
                        <a:off x="646878" y="1953249"/>
                        <a:ext cx="87230" cy="66230"/>
                      </a:xfrm>
                      <a:custGeom>
                        <a:rect b="b" l="l" r="r" t="t"/>
                        <a:pathLst>
                          <a:path extrusionOk="0" h="164" w="216">
                            <a:moveTo>
                              <a:pt x="130" y="0"/>
                            </a:moveTo>
                            <a:cubicBezTo>
                              <a:pt x="108" y="0"/>
                              <a:pt x="86" y="7"/>
                              <a:pt x="67" y="22"/>
                            </a:cubicBezTo>
                            <a:cubicBezTo>
                              <a:pt x="19" y="52"/>
                              <a:pt x="1" y="111"/>
                              <a:pt x="16" y="163"/>
                            </a:cubicBezTo>
                            <a:lnTo>
                              <a:pt x="216" y="33"/>
                            </a:lnTo>
                            <a:cubicBezTo>
                              <a:pt x="194" y="11"/>
                              <a:pt x="164" y="0"/>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7"/>
                      <p:cNvSpPr/>
                      <p:nvPr/>
                    </p:nvSpPr>
                    <p:spPr>
                      <a:xfrm>
                        <a:off x="1387929" y="3280676"/>
                        <a:ext cx="112268" cy="99345"/>
                      </a:xfrm>
                      <a:custGeom>
                        <a:rect b="b" l="l" r="r" t="t"/>
                        <a:pathLst>
                          <a:path extrusionOk="0" h="246" w="278">
                            <a:moveTo>
                              <a:pt x="137" y="1"/>
                            </a:moveTo>
                            <a:cubicBezTo>
                              <a:pt x="115" y="1"/>
                              <a:pt x="93" y="8"/>
                              <a:pt x="74" y="19"/>
                            </a:cubicBezTo>
                            <a:cubicBezTo>
                              <a:pt x="15" y="56"/>
                              <a:pt x="0" y="130"/>
                              <a:pt x="37" y="189"/>
                            </a:cubicBezTo>
                            <a:cubicBezTo>
                              <a:pt x="59" y="223"/>
                              <a:pt x="100" y="245"/>
                              <a:pt x="137" y="245"/>
                            </a:cubicBezTo>
                            <a:cubicBezTo>
                              <a:pt x="163" y="245"/>
                              <a:pt x="185" y="237"/>
                              <a:pt x="204" y="223"/>
                            </a:cubicBezTo>
                            <a:cubicBezTo>
                              <a:pt x="259" y="186"/>
                              <a:pt x="278" y="112"/>
                              <a:pt x="241" y="56"/>
                            </a:cubicBezTo>
                            <a:cubicBezTo>
                              <a:pt x="219"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7"/>
                      <p:cNvSpPr/>
                      <p:nvPr/>
                    </p:nvSpPr>
                    <p:spPr>
                      <a:xfrm>
                        <a:off x="1166219" y="3029083"/>
                        <a:ext cx="112672" cy="97730"/>
                      </a:xfrm>
                      <a:custGeom>
                        <a:rect b="b" l="l" r="r" t="t"/>
                        <a:pathLst>
                          <a:path extrusionOk="0" h="242" w="279">
                            <a:moveTo>
                              <a:pt x="138" y="1"/>
                            </a:moveTo>
                            <a:cubicBezTo>
                              <a:pt x="115" y="1"/>
                              <a:pt x="93" y="4"/>
                              <a:pt x="71" y="20"/>
                            </a:cubicBezTo>
                            <a:cubicBezTo>
                              <a:pt x="16" y="56"/>
                              <a:pt x="1" y="131"/>
                              <a:pt x="38" y="186"/>
                            </a:cubicBezTo>
                            <a:cubicBezTo>
                              <a:pt x="60" y="223"/>
                              <a:pt x="97" y="242"/>
                              <a:pt x="138" y="242"/>
                            </a:cubicBezTo>
                            <a:cubicBezTo>
                              <a:pt x="160" y="242"/>
                              <a:pt x="182" y="234"/>
                              <a:pt x="204" y="223"/>
                            </a:cubicBezTo>
                            <a:cubicBezTo>
                              <a:pt x="260" y="186"/>
                              <a:pt x="279" y="112"/>
                              <a:pt x="242" y="56"/>
                            </a:cubicBezTo>
                            <a:cubicBezTo>
                              <a:pt x="216" y="20"/>
                              <a:pt x="179"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7"/>
                      <p:cNvSpPr/>
                      <p:nvPr/>
                    </p:nvSpPr>
                    <p:spPr>
                      <a:xfrm>
                        <a:off x="943298" y="2776278"/>
                        <a:ext cx="100557" cy="99345"/>
                      </a:xfrm>
                      <a:custGeom>
                        <a:rect b="b" l="l" r="r" t="t"/>
                        <a:pathLst>
                          <a:path extrusionOk="0" h="246" w="249">
                            <a:moveTo>
                              <a:pt x="142" y="1"/>
                            </a:moveTo>
                            <a:cubicBezTo>
                              <a:pt x="119" y="1"/>
                              <a:pt x="97" y="8"/>
                              <a:pt x="75" y="23"/>
                            </a:cubicBezTo>
                            <a:cubicBezTo>
                              <a:pt x="19" y="56"/>
                              <a:pt x="0" y="134"/>
                              <a:pt x="38" y="189"/>
                            </a:cubicBezTo>
                            <a:cubicBezTo>
                              <a:pt x="63" y="227"/>
                              <a:pt x="101" y="245"/>
                              <a:pt x="142" y="245"/>
                            </a:cubicBezTo>
                            <a:cubicBezTo>
                              <a:pt x="164" y="245"/>
                              <a:pt x="186" y="237"/>
                              <a:pt x="208" y="227"/>
                            </a:cubicBezTo>
                            <a:cubicBezTo>
                              <a:pt x="226" y="212"/>
                              <a:pt x="241" y="196"/>
                              <a:pt x="248" y="179"/>
                            </a:cubicBezTo>
                            <a:cubicBezTo>
                              <a:pt x="216" y="123"/>
                              <a:pt x="178" y="63"/>
                              <a:pt x="1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7"/>
                      <p:cNvSpPr/>
                      <p:nvPr/>
                    </p:nvSpPr>
                    <p:spPr>
                      <a:xfrm>
                        <a:off x="3478623" y="3246350"/>
                        <a:ext cx="112672" cy="97730"/>
                      </a:xfrm>
                      <a:custGeom>
                        <a:rect b="b" l="l" r="r" t="t"/>
                        <a:pathLst>
                          <a:path extrusionOk="0" h="242" w="279">
                            <a:moveTo>
                              <a:pt x="141" y="0"/>
                            </a:moveTo>
                            <a:cubicBezTo>
                              <a:pt x="119" y="0"/>
                              <a:pt x="93" y="4"/>
                              <a:pt x="75" y="19"/>
                            </a:cubicBezTo>
                            <a:cubicBezTo>
                              <a:pt x="18" y="55"/>
                              <a:pt x="1" y="130"/>
                              <a:pt x="37" y="185"/>
                            </a:cubicBezTo>
                            <a:cubicBezTo>
                              <a:pt x="63" y="223"/>
                              <a:pt x="100" y="241"/>
                              <a:pt x="141" y="241"/>
                            </a:cubicBezTo>
                            <a:cubicBezTo>
                              <a:pt x="163" y="241"/>
                              <a:pt x="186" y="233"/>
                              <a:pt x="208" y="223"/>
                            </a:cubicBezTo>
                            <a:cubicBezTo>
                              <a:pt x="263" y="185"/>
                              <a:pt x="278" y="111"/>
                              <a:pt x="241" y="55"/>
                            </a:cubicBezTo>
                            <a:cubicBezTo>
                              <a:pt x="219" y="19"/>
                              <a:pt x="179"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7"/>
                      <p:cNvSpPr/>
                      <p:nvPr/>
                    </p:nvSpPr>
                    <p:spPr>
                      <a:xfrm>
                        <a:off x="3258529" y="2994756"/>
                        <a:ext cx="111057" cy="97730"/>
                      </a:xfrm>
                      <a:custGeom>
                        <a:rect b="b" l="l" r="r" t="t"/>
                        <a:pathLst>
                          <a:path extrusionOk="0" h="242" w="275">
                            <a:moveTo>
                              <a:pt x="137" y="1"/>
                            </a:moveTo>
                            <a:cubicBezTo>
                              <a:pt x="115" y="1"/>
                              <a:pt x="93" y="8"/>
                              <a:pt x="71" y="19"/>
                            </a:cubicBezTo>
                            <a:cubicBezTo>
                              <a:pt x="16" y="56"/>
                              <a:pt x="0" y="130"/>
                              <a:pt x="34" y="186"/>
                            </a:cubicBezTo>
                            <a:cubicBezTo>
                              <a:pt x="60" y="223"/>
                              <a:pt x="97" y="242"/>
                              <a:pt x="137" y="242"/>
                            </a:cubicBezTo>
                            <a:cubicBezTo>
                              <a:pt x="160" y="242"/>
                              <a:pt x="182" y="234"/>
                              <a:pt x="204" y="223"/>
                            </a:cubicBezTo>
                            <a:cubicBezTo>
                              <a:pt x="260" y="186"/>
                              <a:pt x="274" y="112"/>
                              <a:pt x="238" y="56"/>
                            </a:cubicBezTo>
                            <a:cubicBezTo>
                              <a:pt x="216"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7"/>
                      <p:cNvSpPr/>
                      <p:nvPr/>
                    </p:nvSpPr>
                    <p:spPr>
                      <a:xfrm>
                        <a:off x="3036819" y="2743163"/>
                        <a:ext cx="111461" cy="97730"/>
                      </a:xfrm>
                      <a:custGeom>
                        <a:rect b="b" l="l" r="r" t="t"/>
                        <a:pathLst>
                          <a:path extrusionOk="0" h="242" w="276">
                            <a:moveTo>
                              <a:pt x="139" y="1"/>
                            </a:moveTo>
                            <a:cubicBezTo>
                              <a:pt x="116" y="1"/>
                              <a:pt x="94" y="8"/>
                              <a:pt x="72" y="20"/>
                            </a:cubicBezTo>
                            <a:cubicBezTo>
                              <a:pt x="16" y="56"/>
                              <a:pt x="1" y="131"/>
                              <a:pt x="38" y="186"/>
                            </a:cubicBezTo>
                            <a:cubicBezTo>
                              <a:pt x="60" y="223"/>
                              <a:pt x="98" y="242"/>
                              <a:pt x="139" y="242"/>
                            </a:cubicBezTo>
                            <a:cubicBezTo>
                              <a:pt x="161" y="242"/>
                              <a:pt x="183" y="238"/>
                              <a:pt x="205" y="223"/>
                            </a:cubicBezTo>
                            <a:cubicBezTo>
                              <a:pt x="260" y="186"/>
                              <a:pt x="276" y="112"/>
                              <a:pt x="238" y="56"/>
                            </a:cubicBezTo>
                            <a:cubicBezTo>
                              <a:pt x="216" y="20"/>
                              <a:pt x="179" y="1"/>
                              <a:pt x="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7"/>
                      <p:cNvSpPr/>
                      <p:nvPr/>
                    </p:nvSpPr>
                    <p:spPr>
                      <a:xfrm>
                        <a:off x="3336471" y="3563365"/>
                        <a:ext cx="111057" cy="97730"/>
                      </a:xfrm>
                      <a:custGeom>
                        <a:rect b="b" l="l" r="r" t="t"/>
                        <a:pathLst>
                          <a:path extrusionOk="0" h="242" w="275">
                            <a:moveTo>
                              <a:pt x="137" y="1"/>
                            </a:moveTo>
                            <a:cubicBezTo>
                              <a:pt x="115" y="1"/>
                              <a:pt x="93" y="9"/>
                              <a:pt x="71" y="19"/>
                            </a:cubicBezTo>
                            <a:cubicBezTo>
                              <a:pt x="15" y="57"/>
                              <a:pt x="0" y="130"/>
                              <a:pt x="33" y="190"/>
                            </a:cubicBezTo>
                            <a:cubicBezTo>
                              <a:pt x="59" y="223"/>
                              <a:pt x="97" y="242"/>
                              <a:pt x="137" y="242"/>
                            </a:cubicBezTo>
                            <a:cubicBezTo>
                              <a:pt x="160" y="242"/>
                              <a:pt x="182" y="238"/>
                              <a:pt x="204" y="223"/>
                            </a:cubicBezTo>
                            <a:cubicBezTo>
                              <a:pt x="259" y="186"/>
                              <a:pt x="274" y="112"/>
                              <a:pt x="237" y="57"/>
                            </a:cubicBezTo>
                            <a:cubicBezTo>
                              <a:pt x="215"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7"/>
                      <p:cNvSpPr/>
                      <p:nvPr/>
                    </p:nvSpPr>
                    <p:spPr>
                      <a:xfrm>
                        <a:off x="3114761" y="3311772"/>
                        <a:ext cx="111057" cy="99345"/>
                      </a:xfrm>
                      <a:custGeom>
                        <a:rect b="b" l="l" r="r" t="t"/>
                        <a:pathLst>
                          <a:path extrusionOk="0" h="246" w="275">
                            <a:moveTo>
                              <a:pt x="138" y="1"/>
                            </a:moveTo>
                            <a:cubicBezTo>
                              <a:pt x="115" y="1"/>
                              <a:pt x="93" y="9"/>
                              <a:pt x="71" y="23"/>
                            </a:cubicBezTo>
                            <a:cubicBezTo>
                              <a:pt x="16" y="57"/>
                              <a:pt x="1" y="134"/>
                              <a:pt x="38" y="190"/>
                            </a:cubicBezTo>
                            <a:cubicBezTo>
                              <a:pt x="60" y="223"/>
                              <a:pt x="97" y="246"/>
                              <a:pt x="138" y="246"/>
                            </a:cubicBezTo>
                            <a:cubicBezTo>
                              <a:pt x="160" y="246"/>
                              <a:pt x="182" y="238"/>
                              <a:pt x="204" y="223"/>
                            </a:cubicBezTo>
                            <a:cubicBezTo>
                              <a:pt x="260" y="190"/>
                              <a:pt x="275" y="112"/>
                              <a:pt x="238" y="57"/>
                            </a:cubicBezTo>
                            <a:cubicBezTo>
                              <a:pt x="216" y="23"/>
                              <a:pt x="179"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7"/>
                      <p:cNvSpPr/>
                      <p:nvPr/>
                    </p:nvSpPr>
                    <p:spPr>
                      <a:xfrm>
                        <a:off x="2893051" y="3060583"/>
                        <a:ext cx="111461" cy="98941"/>
                      </a:xfrm>
                      <a:custGeom>
                        <a:rect b="b" l="l" r="r" t="t"/>
                        <a:pathLst>
                          <a:path extrusionOk="0" h="245" w="276">
                            <a:moveTo>
                              <a:pt x="139" y="0"/>
                            </a:moveTo>
                            <a:cubicBezTo>
                              <a:pt x="117" y="0"/>
                              <a:pt x="94" y="8"/>
                              <a:pt x="72" y="23"/>
                            </a:cubicBezTo>
                            <a:cubicBezTo>
                              <a:pt x="16" y="60"/>
                              <a:pt x="1" y="134"/>
                              <a:pt x="38" y="190"/>
                            </a:cubicBezTo>
                            <a:cubicBezTo>
                              <a:pt x="61" y="226"/>
                              <a:pt x="98" y="245"/>
                              <a:pt x="139" y="245"/>
                            </a:cubicBezTo>
                            <a:cubicBezTo>
                              <a:pt x="161" y="245"/>
                              <a:pt x="183" y="238"/>
                              <a:pt x="205" y="226"/>
                            </a:cubicBezTo>
                            <a:cubicBezTo>
                              <a:pt x="261" y="190"/>
                              <a:pt x="276" y="111"/>
                              <a:pt x="242" y="56"/>
                            </a:cubicBezTo>
                            <a:cubicBezTo>
                              <a:pt x="216" y="23"/>
                              <a:pt x="179" y="0"/>
                              <a:pt x="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7"/>
                      <p:cNvSpPr/>
                      <p:nvPr/>
                    </p:nvSpPr>
                    <p:spPr>
                      <a:xfrm>
                        <a:off x="2905570" y="3618692"/>
                        <a:ext cx="111057" cy="97730"/>
                      </a:xfrm>
                      <a:custGeom>
                        <a:rect b="b" l="l" r="r" t="t"/>
                        <a:pathLst>
                          <a:path extrusionOk="0" h="242" w="275">
                            <a:moveTo>
                              <a:pt x="137" y="0"/>
                            </a:moveTo>
                            <a:cubicBezTo>
                              <a:pt x="115" y="0"/>
                              <a:pt x="93" y="5"/>
                              <a:pt x="70" y="19"/>
                            </a:cubicBezTo>
                            <a:cubicBezTo>
                              <a:pt x="14" y="57"/>
                              <a:pt x="0" y="130"/>
                              <a:pt x="37" y="186"/>
                            </a:cubicBezTo>
                            <a:cubicBezTo>
                              <a:pt x="59" y="223"/>
                              <a:pt x="96" y="242"/>
                              <a:pt x="137" y="242"/>
                            </a:cubicBezTo>
                            <a:cubicBezTo>
                              <a:pt x="159" y="242"/>
                              <a:pt x="182" y="234"/>
                              <a:pt x="204" y="223"/>
                            </a:cubicBezTo>
                            <a:cubicBezTo>
                              <a:pt x="259" y="186"/>
                              <a:pt x="274" y="112"/>
                              <a:pt x="237" y="57"/>
                            </a:cubicBezTo>
                            <a:cubicBezTo>
                              <a:pt x="215" y="19"/>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7"/>
                      <p:cNvSpPr/>
                      <p:nvPr/>
                    </p:nvSpPr>
                    <p:spPr>
                      <a:xfrm>
                        <a:off x="2683861" y="3367098"/>
                        <a:ext cx="111057" cy="97730"/>
                      </a:xfrm>
                      <a:custGeom>
                        <a:rect b="b" l="l" r="r" t="t"/>
                        <a:pathLst>
                          <a:path extrusionOk="0" h="242" w="275">
                            <a:moveTo>
                              <a:pt x="137" y="1"/>
                            </a:moveTo>
                            <a:cubicBezTo>
                              <a:pt x="115" y="1"/>
                              <a:pt x="93" y="9"/>
                              <a:pt x="71" y="20"/>
                            </a:cubicBezTo>
                            <a:cubicBezTo>
                              <a:pt x="16" y="57"/>
                              <a:pt x="0" y="131"/>
                              <a:pt x="38" y="187"/>
                            </a:cubicBezTo>
                            <a:cubicBezTo>
                              <a:pt x="60" y="223"/>
                              <a:pt x="96" y="242"/>
                              <a:pt x="137" y="242"/>
                            </a:cubicBezTo>
                            <a:cubicBezTo>
                              <a:pt x="160" y="242"/>
                              <a:pt x="182" y="235"/>
                              <a:pt x="204" y="223"/>
                            </a:cubicBezTo>
                            <a:cubicBezTo>
                              <a:pt x="260" y="187"/>
                              <a:pt x="274" y="112"/>
                              <a:pt x="238" y="57"/>
                            </a:cubicBezTo>
                            <a:cubicBezTo>
                              <a:pt x="216" y="20"/>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7"/>
                      <p:cNvSpPr/>
                      <p:nvPr/>
                    </p:nvSpPr>
                    <p:spPr>
                      <a:xfrm>
                        <a:off x="2462151" y="3115909"/>
                        <a:ext cx="111461" cy="97730"/>
                      </a:xfrm>
                      <a:custGeom>
                        <a:rect b="b" l="l" r="r" t="t"/>
                        <a:pathLst>
                          <a:path extrusionOk="0" h="242" w="276">
                            <a:moveTo>
                              <a:pt x="138" y="0"/>
                            </a:moveTo>
                            <a:cubicBezTo>
                              <a:pt x="116" y="0"/>
                              <a:pt x="94" y="8"/>
                              <a:pt x="72" y="19"/>
                            </a:cubicBezTo>
                            <a:cubicBezTo>
                              <a:pt x="16" y="56"/>
                              <a:pt x="1" y="130"/>
                              <a:pt x="38" y="186"/>
                            </a:cubicBezTo>
                            <a:cubicBezTo>
                              <a:pt x="60" y="223"/>
                              <a:pt x="101" y="241"/>
                              <a:pt x="138" y="241"/>
                            </a:cubicBezTo>
                            <a:cubicBezTo>
                              <a:pt x="161" y="241"/>
                              <a:pt x="187" y="238"/>
                              <a:pt x="205" y="223"/>
                            </a:cubicBezTo>
                            <a:cubicBezTo>
                              <a:pt x="260" y="186"/>
                              <a:pt x="275" y="111"/>
                              <a:pt x="242" y="56"/>
                            </a:cubicBezTo>
                            <a:cubicBezTo>
                              <a:pt x="216" y="19"/>
                              <a:pt x="179" y="0"/>
                              <a:pt x="1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7"/>
                      <p:cNvSpPr/>
                      <p:nvPr/>
                    </p:nvSpPr>
                    <p:spPr>
                      <a:xfrm>
                        <a:off x="2761802" y="3936111"/>
                        <a:ext cx="111057" cy="97730"/>
                      </a:xfrm>
                      <a:custGeom>
                        <a:rect b="b" l="l" r="r" t="t"/>
                        <a:pathLst>
                          <a:path extrusionOk="0" h="242" w="275">
                            <a:moveTo>
                              <a:pt x="137" y="1"/>
                            </a:moveTo>
                            <a:cubicBezTo>
                              <a:pt x="115" y="1"/>
                              <a:pt x="93" y="8"/>
                              <a:pt x="71" y="19"/>
                            </a:cubicBezTo>
                            <a:cubicBezTo>
                              <a:pt x="15" y="56"/>
                              <a:pt x="0" y="131"/>
                              <a:pt x="37" y="189"/>
                            </a:cubicBezTo>
                            <a:cubicBezTo>
                              <a:pt x="59" y="223"/>
                              <a:pt x="96" y="242"/>
                              <a:pt x="137" y="242"/>
                            </a:cubicBezTo>
                            <a:cubicBezTo>
                              <a:pt x="160" y="242"/>
                              <a:pt x="182" y="237"/>
                              <a:pt x="204" y="223"/>
                            </a:cubicBezTo>
                            <a:cubicBezTo>
                              <a:pt x="259" y="186"/>
                              <a:pt x="274" y="112"/>
                              <a:pt x="237" y="56"/>
                            </a:cubicBezTo>
                            <a:cubicBezTo>
                              <a:pt x="215"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7"/>
                      <p:cNvSpPr/>
                      <p:nvPr/>
                    </p:nvSpPr>
                    <p:spPr>
                      <a:xfrm>
                        <a:off x="2540093" y="3684922"/>
                        <a:ext cx="111057" cy="98941"/>
                      </a:xfrm>
                      <a:custGeom>
                        <a:rect b="b" l="l" r="r" t="t"/>
                        <a:pathLst>
                          <a:path extrusionOk="0" h="245" w="275">
                            <a:moveTo>
                              <a:pt x="138" y="0"/>
                            </a:moveTo>
                            <a:cubicBezTo>
                              <a:pt x="115" y="0"/>
                              <a:pt x="93" y="7"/>
                              <a:pt x="71" y="22"/>
                            </a:cubicBezTo>
                            <a:cubicBezTo>
                              <a:pt x="16" y="55"/>
                              <a:pt x="1" y="134"/>
                              <a:pt x="38" y="189"/>
                            </a:cubicBezTo>
                            <a:cubicBezTo>
                              <a:pt x="60" y="222"/>
                              <a:pt x="101" y="245"/>
                              <a:pt x="138" y="245"/>
                            </a:cubicBezTo>
                            <a:cubicBezTo>
                              <a:pt x="160" y="245"/>
                              <a:pt x="182" y="237"/>
                              <a:pt x="204" y="222"/>
                            </a:cubicBezTo>
                            <a:cubicBezTo>
                              <a:pt x="260" y="189"/>
                              <a:pt x="275" y="111"/>
                              <a:pt x="242" y="55"/>
                            </a:cubicBezTo>
                            <a:cubicBezTo>
                              <a:pt x="216" y="22"/>
                              <a:pt x="179" y="0"/>
                              <a:pt x="1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7"/>
                      <p:cNvSpPr/>
                      <p:nvPr/>
                    </p:nvSpPr>
                    <p:spPr>
                      <a:xfrm>
                        <a:off x="2318383" y="3433328"/>
                        <a:ext cx="113076" cy="99345"/>
                      </a:xfrm>
                      <a:custGeom>
                        <a:rect b="b" l="l" r="r" t="t"/>
                        <a:pathLst>
                          <a:path extrusionOk="0" h="246" w="280">
                            <a:moveTo>
                              <a:pt x="139" y="1"/>
                            </a:moveTo>
                            <a:cubicBezTo>
                              <a:pt x="116" y="1"/>
                              <a:pt x="94" y="8"/>
                              <a:pt x="76" y="23"/>
                            </a:cubicBezTo>
                            <a:cubicBezTo>
                              <a:pt x="16" y="59"/>
                              <a:pt x="1" y="134"/>
                              <a:pt x="38" y="189"/>
                            </a:cubicBezTo>
                            <a:cubicBezTo>
                              <a:pt x="60" y="226"/>
                              <a:pt x="101" y="245"/>
                              <a:pt x="139" y="245"/>
                            </a:cubicBezTo>
                            <a:cubicBezTo>
                              <a:pt x="161" y="245"/>
                              <a:pt x="187" y="237"/>
                              <a:pt x="205" y="226"/>
                            </a:cubicBezTo>
                            <a:cubicBezTo>
                              <a:pt x="261" y="189"/>
                              <a:pt x="279" y="112"/>
                              <a:pt x="242" y="56"/>
                            </a:cubicBezTo>
                            <a:cubicBezTo>
                              <a:pt x="220" y="23"/>
                              <a:pt x="179" y="1"/>
                              <a:pt x="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7"/>
                      <p:cNvSpPr/>
                      <p:nvPr/>
                    </p:nvSpPr>
                    <p:spPr>
                      <a:xfrm>
                        <a:off x="2330902" y="3991437"/>
                        <a:ext cx="111057" cy="97730"/>
                      </a:xfrm>
                      <a:custGeom>
                        <a:rect b="b" l="l" r="r" t="t"/>
                        <a:pathLst>
                          <a:path extrusionOk="0" h="242" w="275">
                            <a:moveTo>
                              <a:pt x="137" y="1"/>
                            </a:moveTo>
                            <a:cubicBezTo>
                              <a:pt x="115" y="1"/>
                              <a:pt x="93" y="4"/>
                              <a:pt x="70" y="19"/>
                            </a:cubicBezTo>
                            <a:cubicBezTo>
                              <a:pt x="14" y="56"/>
                              <a:pt x="0" y="131"/>
                              <a:pt x="37" y="186"/>
                            </a:cubicBezTo>
                            <a:cubicBezTo>
                              <a:pt x="59" y="223"/>
                              <a:pt x="96" y="242"/>
                              <a:pt x="137" y="242"/>
                            </a:cubicBezTo>
                            <a:cubicBezTo>
                              <a:pt x="159" y="242"/>
                              <a:pt x="182" y="234"/>
                              <a:pt x="204" y="223"/>
                            </a:cubicBezTo>
                            <a:cubicBezTo>
                              <a:pt x="259" y="186"/>
                              <a:pt x="274" y="112"/>
                              <a:pt x="241" y="56"/>
                            </a:cubicBezTo>
                            <a:cubicBezTo>
                              <a:pt x="214" y="19"/>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7"/>
                      <p:cNvSpPr/>
                      <p:nvPr/>
                    </p:nvSpPr>
                    <p:spPr>
                      <a:xfrm>
                        <a:off x="2109192" y="3740248"/>
                        <a:ext cx="112672" cy="97730"/>
                      </a:xfrm>
                      <a:custGeom>
                        <a:rect b="b" l="l" r="r" t="t"/>
                        <a:pathLst>
                          <a:path extrusionOk="0" h="242" w="279">
                            <a:moveTo>
                              <a:pt x="137" y="0"/>
                            </a:moveTo>
                            <a:cubicBezTo>
                              <a:pt x="115" y="0"/>
                              <a:pt x="93" y="7"/>
                              <a:pt x="74" y="19"/>
                            </a:cubicBezTo>
                            <a:cubicBezTo>
                              <a:pt x="15" y="55"/>
                              <a:pt x="0" y="130"/>
                              <a:pt x="38" y="185"/>
                            </a:cubicBezTo>
                            <a:cubicBezTo>
                              <a:pt x="60" y="222"/>
                              <a:pt x="101" y="241"/>
                              <a:pt x="137" y="241"/>
                            </a:cubicBezTo>
                            <a:cubicBezTo>
                              <a:pt x="160" y="241"/>
                              <a:pt x="185" y="233"/>
                              <a:pt x="204" y="222"/>
                            </a:cubicBezTo>
                            <a:cubicBezTo>
                              <a:pt x="260" y="185"/>
                              <a:pt x="279" y="111"/>
                              <a:pt x="241" y="55"/>
                            </a:cubicBezTo>
                            <a:cubicBezTo>
                              <a:pt x="216" y="19"/>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7"/>
                      <p:cNvSpPr/>
                      <p:nvPr/>
                    </p:nvSpPr>
                    <p:spPr>
                      <a:xfrm>
                        <a:off x="1887483" y="3488655"/>
                        <a:ext cx="112672" cy="97730"/>
                      </a:xfrm>
                      <a:custGeom>
                        <a:rect b="b" l="l" r="r" t="t"/>
                        <a:pathLst>
                          <a:path extrusionOk="0" h="242" w="279">
                            <a:moveTo>
                              <a:pt x="138" y="1"/>
                            </a:moveTo>
                            <a:cubicBezTo>
                              <a:pt x="116" y="1"/>
                              <a:pt x="94" y="8"/>
                              <a:pt x="75" y="19"/>
                            </a:cubicBezTo>
                            <a:cubicBezTo>
                              <a:pt x="19" y="56"/>
                              <a:pt x="1" y="130"/>
                              <a:pt x="38" y="186"/>
                            </a:cubicBezTo>
                            <a:cubicBezTo>
                              <a:pt x="60" y="223"/>
                              <a:pt x="101" y="242"/>
                              <a:pt x="138" y="242"/>
                            </a:cubicBezTo>
                            <a:cubicBezTo>
                              <a:pt x="164" y="242"/>
                              <a:pt x="186" y="238"/>
                              <a:pt x="205" y="223"/>
                            </a:cubicBezTo>
                            <a:cubicBezTo>
                              <a:pt x="260" y="186"/>
                              <a:pt x="279" y="112"/>
                              <a:pt x="242" y="56"/>
                            </a:cubicBezTo>
                            <a:cubicBezTo>
                              <a:pt x="219" y="19"/>
                              <a:pt x="178" y="1"/>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7"/>
                      <p:cNvSpPr/>
                      <p:nvPr/>
                    </p:nvSpPr>
                    <p:spPr>
                      <a:xfrm>
                        <a:off x="2187134" y="4308857"/>
                        <a:ext cx="111057" cy="97730"/>
                      </a:xfrm>
                      <a:custGeom>
                        <a:rect b="b" l="l" r="r" t="t"/>
                        <a:pathLst>
                          <a:path extrusionOk="0" h="242" w="275">
                            <a:moveTo>
                              <a:pt x="137" y="0"/>
                            </a:moveTo>
                            <a:cubicBezTo>
                              <a:pt x="115" y="0"/>
                              <a:pt x="93" y="8"/>
                              <a:pt x="71" y="19"/>
                            </a:cubicBezTo>
                            <a:cubicBezTo>
                              <a:pt x="15" y="56"/>
                              <a:pt x="0" y="130"/>
                              <a:pt x="37" y="190"/>
                            </a:cubicBezTo>
                            <a:cubicBezTo>
                              <a:pt x="59" y="222"/>
                              <a:pt x="100" y="241"/>
                              <a:pt x="137" y="241"/>
                            </a:cubicBezTo>
                            <a:cubicBezTo>
                              <a:pt x="160" y="241"/>
                              <a:pt x="185" y="238"/>
                              <a:pt x="204" y="222"/>
                            </a:cubicBezTo>
                            <a:cubicBezTo>
                              <a:pt x="259" y="186"/>
                              <a:pt x="274" y="111"/>
                              <a:pt x="241" y="56"/>
                            </a:cubicBezTo>
                            <a:cubicBezTo>
                              <a:pt x="215" y="19"/>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7"/>
                      <p:cNvSpPr/>
                      <p:nvPr/>
                    </p:nvSpPr>
                    <p:spPr>
                      <a:xfrm>
                        <a:off x="983682" y="1826039"/>
                        <a:ext cx="1582255" cy="1161451"/>
                      </a:xfrm>
                      <a:custGeom>
                        <a:rect b="b" l="l" r="r" t="t"/>
                        <a:pathLst>
                          <a:path extrusionOk="0" h="2876" w="3918">
                            <a:moveTo>
                              <a:pt x="2895" y="504"/>
                            </a:moveTo>
                            <a:cubicBezTo>
                              <a:pt x="2936" y="504"/>
                              <a:pt x="2972" y="522"/>
                              <a:pt x="2995" y="560"/>
                            </a:cubicBezTo>
                            <a:cubicBezTo>
                              <a:pt x="3032" y="615"/>
                              <a:pt x="3017" y="690"/>
                              <a:pt x="2962" y="726"/>
                            </a:cubicBezTo>
                            <a:cubicBezTo>
                              <a:pt x="2939" y="741"/>
                              <a:pt x="2917" y="745"/>
                              <a:pt x="2895" y="745"/>
                            </a:cubicBezTo>
                            <a:cubicBezTo>
                              <a:pt x="2854" y="745"/>
                              <a:pt x="2817" y="726"/>
                              <a:pt x="2791" y="690"/>
                            </a:cubicBezTo>
                            <a:cubicBezTo>
                              <a:pt x="2754" y="634"/>
                              <a:pt x="2772" y="560"/>
                              <a:pt x="2828" y="522"/>
                            </a:cubicBezTo>
                            <a:cubicBezTo>
                              <a:pt x="2850" y="508"/>
                              <a:pt x="2873" y="504"/>
                              <a:pt x="2895" y="504"/>
                            </a:cubicBezTo>
                            <a:close/>
                            <a:moveTo>
                              <a:pt x="2372" y="1264"/>
                            </a:moveTo>
                            <a:cubicBezTo>
                              <a:pt x="2413" y="1264"/>
                              <a:pt x="2454" y="1282"/>
                              <a:pt x="2476" y="1319"/>
                            </a:cubicBezTo>
                            <a:cubicBezTo>
                              <a:pt x="2513" y="1375"/>
                              <a:pt x="2495" y="1449"/>
                              <a:pt x="2439" y="1487"/>
                            </a:cubicBezTo>
                            <a:cubicBezTo>
                              <a:pt x="2421" y="1501"/>
                              <a:pt x="2394" y="1504"/>
                              <a:pt x="2372" y="1504"/>
                            </a:cubicBezTo>
                            <a:cubicBezTo>
                              <a:pt x="2336" y="1504"/>
                              <a:pt x="2295" y="1487"/>
                              <a:pt x="2272" y="1449"/>
                            </a:cubicBezTo>
                            <a:cubicBezTo>
                              <a:pt x="2235" y="1393"/>
                              <a:pt x="2250" y="1319"/>
                              <a:pt x="2310" y="1282"/>
                            </a:cubicBezTo>
                            <a:cubicBezTo>
                              <a:pt x="2328" y="1268"/>
                              <a:pt x="2350" y="1264"/>
                              <a:pt x="2372" y="1264"/>
                            </a:cubicBezTo>
                            <a:close/>
                            <a:moveTo>
                              <a:pt x="1468" y="1427"/>
                            </a:moveTo>
                            <a:cubicBezTo>
                              <a:pt x="1509" y="1427"/>
                              <a:pt x="1546" y="1449"/>
                              <a:pt x="1568" y="1482"/>
                            </a:cubicBezTo>
                            <a:cubicBezTo>
                              <a:pt x="1605" y="1542"/>
                              <a:pt x="1590" y="1616"/>
                              <a:pt x="1535" y="1653"/>
                            </a:cubicBezTo>
                            <a:cubicBezTo>
                              <a:pt x="1513" y="1664"/>
                              <a:pt x="1491" y="1672"/>
                              <a:pt x="1468" y="1672"/>
                            </a:cubicBezTo>
                            <a:cubicBezTo>
                              <a:pt x="1427" y="1672"/>
                              <a:pt x="1390" y="1653"/>
                              <a:pt x="1364" y="1616"/>
                            </a:cubicBezTo>
                            <a:cubicBezTo>
                              <a:pt x="1327" y="1560"/>
                              <a:pt x="1346" y="1487"/>
                              <a:pt x="1402" y="1449"/>
                            </a:cubicBezTo>
                            <a:cubicBezTo>
                              <a:pt x="1424" y="1434"/>
                              <a:pt x="1446" y="1427"/>
                              <a:pt x="1468" y="1427"/>
                            </a:cubicBezTo>
                            <a:close/>
                            <a:moveTo>
                              <a:pt x="945" y="2187"/>
                            </a:moveTo>
                            <a:cubicBezTo>
                              <a:pt x="986" y="2187"/>
                              <a:pt x="1027" y="2209"/>
                              <a:pt x="1049" y="2243"/>
                            </a:cubicBezTo>
                            <a:cubicBezTo>
                              <a:pt x="1087" y="2301"/>
                              <a:pt x="1068" y="2376"/>
                              <a:pt x="1012" y="2412"/>
                            </a:cubicBezTo>
                            <a:cubicBezTo>
                              <a:pt x="993" y="2424"/>
                              <a:pt x="968" y="2431"/>
                              <a:pt x="945" y="2431"/>
                            </a:cubicBezTo>
                            <a:cubicBezTo>
                              <a:pt x="909" y="2431"/>
                              <a:pt x="868" y="2412"/>
                              <a:pt x="846" y="2376"/>
                            </a:cubicBezTo>
                            <a:cubicBezTo>
                              <a:pt x="808" y="2320"/>
                              <a:pt x="824" y="2246"/>
                              <a:pt x="882" y="2209"/>
                            </a:cubicBezTo>
                            <a:cubicBezTo>
                              <a:pt x="901" y="2194"/>
                              <a:pt x="923" y="2190"/>
                              <a:pt x="945" y="2187"/>
                            </a:cubicBezTo>
                            <a:close/>
                            <a:moveTo>
                              <a:pt x="3514" y="0"/>
                            </a:moveTo>
                            <a:lnTo>
                              <a:pt x="1" y="2279"/>
                            </a:lnTo>
                            <a:cubicBezTo>
                              <a:pt x="15" y="2305"/>
                              <a:pt x="30" y="2332"/>
                              <a:pt x="42" y="2354"/>
                            </a:cubicBezTo>
                            <a:cubicBezTo>
                              <a:pt x="82" y="2354"/>
                              <a:pt x="119" y="2376"/>
                              <a:pt x="141" y="2409"/>
                            </a:cubicBezTo>
                            <a:cubicBezTo>
                              <a:pt x="167" y="2446"/>
                              <a:pt x="167" y="2494"/>
                              <a:pt x="148" y="2532"/>
                            </a:cubicBezTo>
                            <a:cubicBezTo>
                              <a:pt x="245" y="2679"/>
                              <a:pt x="334" y="2790"/>
                              <a:pt x="405" y="2876"/>
                            </a:cubicBezTo>
                            <a:lnTo>
                              <a:pt x="3918" y="597"/>
                            </a:lnTo>
                            <a:cubicBezTo>
                              <a:pt x="3906" y="582"/>
                              <a:pt x="3896" y="567"/>
                              <a:pt x="3880" y="548"/>
                            </a:cubicBezTo>
                            <a:cubicBezTo>
                              <a:pt x="3877" y="553"/>
                              <a:pt x="3873" y="556"/>
                              <a:pt x="3866" y="560"/>
                            </a:cubicBezTo>
                            <a:cubicBezTo>
                              <a:pt x="3848" y="575"/>
                              <a:pt x="3822" y="582"/>
                              <a:pt x="3799" y="582"/>
                            </a:cubicBezTo>
                            <a:cubicBezTo>
                              <a:pt x="3762" y="582"/>
                              <a:pt x="3721" y="560"/>
                              <a:pt x="3699" y="526"/>
                            </a:cubicBezTo>
                            <a:cubicBezTo>
                              <a:pt x="3662" y="467"/>
                              <a:pt x="3677" y="393"/>
                              <a:pt x="3733" y="356"/>
                            </a:cubicBezTo>
                            <a:lnTo>
                              <a:pt x="3736" y="356"/>
                            </a:lnTo>
                            <a:cubicBezTo>
                              <a:pt x="3666" y="259"/>
                              <a:pt x="3591" y="141"/>
                              <a:pt x="3514"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7"/>
                      <p:cNvSpPr/>
                      <p:nvPr/>
                    </p:nvSpPr>
                    <p:spPr>
                      <a:xfrm>
                        <a:off x="2462151" y="1969807"/>
                        <a:ext cx="88845" cy="91672"/>
                      </a:xfrm>
                      <a:custGeom>
                        <a:rect b="b" l="l" r="r" t="t"/>
                        <a:pathLst>
                          <a:path extrusionOk="0" h="227" w="220">
                            <a:moveTo>
                              <a:pt x="72" y="0"/>
                            </a:moveTo>
                            <a:cubicBezTo>
                              <a:pt x="16" y="37"/>
                              <a:pt x="1" y="111"/>
                              <a:pt x="38" y="170"/>
                            </a:cubicBezTo>
                            <a:cubicBezTo>
                              <a:pt x="60" y="204"/>
                              <a:pt x="101" y="226"/>
                              <a:pt x="138" y="226"/>
                            </a:cubicBezTo>
                            <a:cubicBezTo>
                              <a:pt x="161" y="226"/>
                              <a:pt x="187" y="219"/>
                              <a:pt x="205" y="204"/>
                            </a:cubicBezTo>
                            <a:cubicBezTo>
                              <a:pt x="212" y="200"/>
                              <a:pt x="216" y="197"/>
                              <a:pt x="219" y="192"/>
                            </a:cubicBezTo>
                            <a:cubicBezTo>
                              <a:pt x="175" y="141"/>
                              <a:pt x="127" y="78"/>
                              <a:pt x="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7"/>
                      <p:cNvSpPr/>
                      <p:nvPr/>
                    </p:nvSpPr>
                    <p:spPr>
                      <a:xfrm>
                        <a:off x="2095866" y="2029171"/>
                        <a:ext cx="112268" cy="97730"/>
                      </a:xfrm>
                      <a:custGeom>
                        <a:rect b="b" l="l" r="r" t="t"/>
                        <a:pathLst>
                          <a:path extrusionOk="0" h="242" w="278">
                            <a:moveTo>
                              <a:pt x="141" y="1"/>
                            </a:moveTo>
                            <a:cubicBezTo>
                              <a:pt x="119" y="1"/>
                              <a:pt x="96" y="5"/>
                              <a:pt x="74" y="19"/>
                            </a:cubicBezTo>
                            <a:cubicBezTo>
                              <a:pt x="18" y="57"/>
                              <a:pt x="0" y="131"/>
                              <a:pt x="37" y="187"/>
                            </a:cubicBezTo>
                            <a:cubicBezTo>
                              <a:pt x="63" y="223"/>
                              <a:pt x="100" y="242"/>
                              <a:pt x="141" y="242"/>
                            </a:cubicBezTo>
                            <a:cubicBezTo>
                              <a:pt x="163" y="242"/>
                              <a:pt x="185" y="238"/>
                              <a:pt x="208" y="223"/>
                            </a:cubicBezTo>
                            <a:cubicBezTo>
                              <a:pt x="263" y="187"/>
                              <a:pt x="278" y="112"/>
                              <a:pt x="241" y="57"/>
                            </a:cubicBezTo>
                            <a:cubicBezTo>
                              <a:pt x="218" y="19"/>
                              <a:pt x="182"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7"/>
                      <p:cNvSpPr/>
                      <p:nvPr/>
                    </p:nvSpPr>
                    <p:spPr>
                      <a:xfrm>
                        <a:off x="1886271" y="2336495"/>
                        <a:ext cx="112672" cy="97326"/>
                      </a:xfrm>
                      <a:custGeom>
                        <a:rect b="b" l="l" r="r" t="t"/>
                        <a:pathLst>
                          <a:path extrusionOk="0" h="241" w="279">
                            <a:moveTo>
                              <a:pt x="137" y="0"/>
                            </a:moveTo>
                            <a:cubicBezTo>
                              <a:pt x="115" y="0"/>
                              <a:pt x="93" y="4"/>
                              <a:pt x="75" y="18"/>
                            </a:cubicBezTo>
                            <a:cubicBezTo>
                              <a:pt x="15" y="55"/>
                              <a:pt x="0" y="129"/>
                              <a:pt x="37" y="185"/>
                            </a:cubicBezTo>
                            <a:cubicBezTo>
                              <a:pt x="60" y="223"/>
                              <a:pt x="101" y="240"/>
                              <a:pt x="137" y="240"/>
                            </a:cubicBezTo>
                            <a:cubicBezTo>
                              <a:pt x="159" y="240"/>
                              <a:pt x="186" y="237"/>
                              <a:pt x="204" y="223"/>
                            </a:cubicBezTo>
                            <a:cubicBezTo>
                              <a:pt x="260" y="185"/>
                              <a:pt x="278" y="111"/>
                              <a:pt x="241" y="55"/>
                            </a:cubicBezTo>
                            <a:cubicBezTo>
                              <a:pt x="219" y="18"/>
                              <a:pt x="178"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7"/>
                      <p:cNvSpPr/>
                      <p:nvPr/>
                    </p:nvSpPr>
                    <p:spPr>
                      <a:xfrm>
                        <a:off x="1519178" y="2402321"/>
                        <a:ext cx="113076" cy="98941"/>
                      </a:xfrm>
                      <a:custGeom>
                        <a:rect b="b" l="l" r="r" t="t"/>
                        <a:pathLst>
                          <a:path extrusionOk="0" h="245" w="280">
                            <a:moveTo>
                              <a:pt x="142" y="0"/>
                            </a:moveTo>
                            <a:cubicBezTo>
                              <a:pt x="120" y="0"/>
                              <a:pt x="98" y="7"/>
                              <a:pt x="76" y="22"/>
                            </a:cubicBezTo>
                            <a:cubicBezTo>
                              <a:pt x="20" y="60"/>
                              <a:pt x="1" y="133"/>
                              <a:pt x="38" y="189"/>
                            </a:cubicBezTo>
                            <a:cubicBezTo>
                              <a:pt x="64" y="226"/>
                              <a:pt x="101" y="245"/>
                              <a:pt x="142" y="245"/>
                            </a:cubicBezTo>
                            <a:cubicBezTo>
                              <a:pt x="165" y="245"/>
                              <a:pt x="187" y="237"/>
                              <a:pt x="209" y="226"/>
                            </a:cubicBezTo>
                            <a:cubicBezTo>
                              <a:pt x="264" y="189"/>
                              <a:pt x="279" y="115"/>
                              <a:pt x="242" y="55"/>
                            </a:cubicBezTo>
                            <a:cubicBezTo>
                              <a:pt x="220" y="22"/>
                              <a:pt x="183" y="0"/>
                              <a:pt x="1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7"/>
                      <p:cNvSpPr/>
                      <p:nvPr/>
                    </p:nvSpPr>
                    <p:spPr>
                      <a:xfrm>
                        <a:off x="1309987" y="2708837"/>
                        <a:ext cx="112672" cy="99345"/>
                      </a:xfrm>
                      <a:custGeom>
                        <a:rect b="b" l="l" r="r" t="t"/>
                        <a:pathLst>
                          <a:path extrusionOk="0" h="246" w="279">
                            <a:moveTo>
                              <a:pt x="137" y="1"/>
                            </a:moveTo>
                            <a:cubicBezTo>
                              <a:pt x="115" y="4"/>
                              <a:pt x="93" y="8"/>
                              <a:pt x="74" y="23"/>
                            </a:cubicBezTo>
                            <a:cubicBezTo>
                              <a:pt x="16" y="60"/>
                              <a:pt x="0" y="134"/>
                              <a:pt x="38" y="190"/>
                            </a:cubicBezTo>
                            <a:cubicBezTo>
                              <a:pt x="60" y="226"/>
                              <a:pt x="101" y="245"/>
                              <a:pt x="137" y="245"/>
                            </a:cubicBezTo>
                            <a:cubicBezTo>
                              <a:pt x="160" y="245"/>
                              <a:pt x="185" y="238"/>
                              <a:pt x="204" y="226"/>
                            </a:cubicBezTo>
                            <a:cubicBezTo>
                              <a:pt x="260" y="190"/>
                              <a:pt x="279" y="115"/>
                              <a:pt x="241" y="57"/>
                            </a:cubicBezTo>
                            <a:cubicBezTo>
                              <a:pt x="219" y="23"/>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7"/>
                      <p:cNvSpPr/>
                      <p:nvPr/>
                    </p:nvSpPr>
                    <p:spPr>
                      <a:xfrm>
                        <a:off x="1000240" y="2776278"/>
                        <a:ext cx="51288" cy="72288"/>
                      </a:xfrm>
                      <a:custGeom>
                        <a:rect b="b" l="l" r="r" t="t"/>
                        <a:pathLst>
                          <a:path extrusionOk="0" h="179" w="127">
                            <a:moveTo>
                              <a:pt x="1" y="1"/>
                            </a:moveTo>
                            <a:cubicBezTo>
                              <a:pt x="37" y="63"/>
                              <a:pt x="75" y="123"/>
                              <a:pt x="107" y="179"/>
                            </a:cubicBezTo>
                            <a:cubicBezTo>
                              <a:pt x="126" y="141"/>
                              <a:pt x="126" y="93"/>
                              <a:pt x="100" y="56"/>
                            </a:cubicBezTo>
                            <a:cubicBezTo>
                              <a:pt x="78" y="23"/>
                              <a:pt x="4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7"/>
                      <p:cNvSpPr/>
                      <p:nvPr/>
                    </p:nvSpPr>
                    <p:spPr>
                      <a:xfrm>
                        <a:off x="648493" y="1095490"/>
                        <a:ext cx="1655754" cy="1511986"/>
                      </a:xfrm>
                      <a:custGeom>
                        <a:rect b="b" l="l" r="r" t="t"/>
                        <a:pathLst>
                          <a:path extrusionOk="0" h="3744" w="4100">
                            <a:moveTo>
                              <a:pt x="3532" y="898"/>
                            </a:moveTo>
                            <a:cubicBezTo>
                              <a:pt x="3569" y="898"/>
                              <a:pt x="3610" y="916"/>
                              <a:pt x="3632" y="953"/>
                            </a:cubicBezTo>
                            <a:cubicBezTo>
                              <a:pt x="3669" y="1009"/>
                              <a:pt x="3655" y="1086"/>
                              <a:pt x="3599" y="1120"/>
                            </a:cubicBezTo>
                            <a:cubicBezTo>
                              <a:pt x="3576" y="1134"/>
                              <a:pt x="3554" y="1142"/>
                              <a:pt x="3532" y="1142"/>
                            </a:cubicBezTo>
                            <a:cubicBezTo>
                              <a:pt x="3491" y="1142"/>
                              <a:pt x="3451" y="1124"/>
                              <a:pt x="3429" y="1086"/>
                            </a:cubicBezTo>
                            <a:cubicBezTo>
                              <a:pt x="3391" y="1031"/>
                              <a:pt x="3410" y="953"/>
                              <a:pt x="3465" y="920"/>
                            </a:cubicBezTo>
                            <a:cubicBezTo>
                              <a:pt x="3484" y="905"/>
                              <a:pt x="3510" y="898"/>
                              <a:pt x="3532" y="898"/>
                            </a:cubicBezTo>
                            <a:close/>
                            <a:moveTo>
                              <a:pt x="2624" y="1064"/>
                            </a:moveTo>
                            <a:cubicBezTo>
                              <a:pt x="2665" y="1064"/>
                              <a:pt x="2702" y="1083"/>
                              <a:pt x="2728" y="1120"/>
                            </a:cubicBezTo>
                            <a:cubicBezTo>
                              <a:pt x="2765" y="1175"/>
                              <a:pt x="2747" y="1250"/>
                              <a:pt x="2691" y="1286"/>
                            </a:cubicBezTo>
                            <a:cubicBezTo>
                              <a:pt x="2673" y="1302"/>
                              <a:pt x="2646" y="1309"/>
                              <a:pt x="2624" y="1309"/>
                            </a:cubicBezTo>
                            <a:cubicBezTo>
                              <a:pt x="2587" y="1309"/>
                              <a:pt x="2546" y="1286"/>
                              <a:pt x="2524" y="1253"/>
                            </a:cubicBezTo>
                            <a:cubicBezTo>
                              <a:pt x="2487" y="1194"/>
                              <a:pt x="2502" y="1120"/>
                              <a:pt x="2557" y="1083"/>
                            </a:cubicBezTo>
                            <a:cubicBezTo>
                              <a:pt x="2579" y="1072"/>
                              <a:pt x="2602" y="1064"/>
                              <a:pt x="2624" y="1064"/>
                            </a:cubicBezTo>
                            <a:close/>
                            <a:moveTo>
                              <a:pt x="3176" y="1687"/>
                            </a:moveTo>
                            <a:cubicBezTo>
                              <a:pt x="3214" y="1687"/>
                              <a:pt x="3254" y="1709"/>
                              <a:pt x="3277" y="1743"/>
                            </a:cubicBezTo>
                            <a:cubicBezTo>
                              <a:pt x="3313" y="1798"/>
                              <a:pt x="3299" y="1876"/>
                              <a:pt x="3239" y="1913"/>
                            </a:cubicBezTo>
                            <a:cubicBezTo>
                              <a:pt x="3221" y="1924"/>
                              <a:pt x="3198" y="1931"/>
                              <a:pt x="3176" y="1931"/>
                            </a:cubicBezTo>
                            <a:cubicBezTo>
                              <a:pt x="3135" y="1931"/>
                              <a:pt x="3095" y="1913"/>
                              <a:pt x="3073" y="1876"/>
                            </a:cubicBezTo>
                            <a:cubicBezTo>
                              <a:pt x="3036" y="1820"/>
                              <a:pt x="3054" y="1743"/>
                              <a:pt x="3109" y="1709"/>
                            </a:cubicBezTo>
                            <a:cubicBezTo>
                              <a:pt x="3128" y="1695"/>
                              <a:pt x="3150" y="1687"/>
                              <a:pt x="3176" y="1687"/>
                            </a:cubicBezTo>
                            <a:close/>
                            <a:moveTo>
                              <a:pt x="2105" y="1824"/>
                            </a:moveTo>
                            <a:cubicBezTo>
                              <a:pt x="2143" y="1824"/>
                              <a:pt x="2184" y="1842"/>
                              <a:pt x="2206" y="1880"/>
                            </a:cubicBezTo>
                            <a:cubicBezTo>
                              <a:pt x="2242" y="1935"/>
                              <a:pt x="2228" y="2010"/>
                              <a:pt x="2172" y="2046"/>
                            </a:cubicBezTo>
                            <a:cubicBezTo>
                              <a:pt x="2150" y="2061"/>
                              <a:pt x="2128" y="2068"/>
                              <a:pt x="2105" y="2068"/>
                            </a:cubicBezTo>
                            <a:cubicBezTo>
                              <a:pt x="2064" y="2068"/>
                              <a:pt x="2028" y="2046"/>
                              <a:pt x="2001" y="2013"/>
                            </a:cubicBezTo>
                            <a:cubicBezTo>
                              <a:pt x="1965" y="1953"/>
                              <a:pt x="1983" y="1880"/>
                              <a:pt x="2039" y="1842"/>
                            </a:cubicBezTo>
                            <a:cubicBezTo>
                              <a:pt x="2057" y="1832"/>
                              <a:pt x="2083" y="1824"/>
                              <a:pt x="2105" y="1824"/>
                            </a:cubicBezTo>
                            <a:close/>
                            <a:moveTo>
                              <a:pt x="1197" y="1991"/>
                            </a:moveTo>
                            <a:cubicBezTo>
                              <a:pt x="1238" y="1991"/>
                              <a:pt x="1276" y="2010"/>
                              <a:pt x="1301" y="2046"/>
                            </a:cubicBezTo>
                            <a:cubicBezTo>
                              <a:pt x="1339" y="2102"/>
                              <a:pt x="1320" y="2176"/>
                              <a:pt x="1264" y="2213"/>
                            </a:cubicBezTo>
                            <a:cubicBezTo>
                              <a:pt x="1245" y="2228"/>
                              <a:pt x="1219" y="2232"/>
                              <a:pt x="1197" y="2232"/>
                            </a:cubicBezTo>
                            <a:cubicBezTo>
                              <a:pt x="1161" y="2232"/>
                              <a:pt x="1120" y="2213"/>
                              <a:pt x="1098" y="2176"/>
                            </a:cubicBezTo>
                            <a:cubicBezTo>
                              <a:pt x="1060" y="2121"/>
                              <a:pt x="1075" y="2046"/>
                              <a:pt x="1131" y="2010"/>
                            </a:cubicBezTo>
                            <a:cubicBezTo>
                              <a:pt x="1153" y="1994"/>
                              <a:pt x="1175" y="1991"/>
                              <a:pt x="1197" y="1991"/>
                            </a:cubicBezTo>
                            <a:close/>
                            <a:moveTo>
                              <a:pt x="1750" y="2613"/>
                            </a:moveTo>
                            <a:cubicBezTo>
                              <a:pt x="1787" y="2613"/>
                              <a:pt x="1828" y="2632"/>
                              <a:pt x="1850" y="2669"/>
                            </a:cubicBezTo>
                            <a:cubicBezTo>
                              <a:pt x="1887" y="2725"/>
                              <a:pt x="1872" y="2802"/>
                              <a:pt x="1813" y="2836"/>
                            </a:cubicBezTo>
                            <a:cubicBezTo>
                              <a:pt x="1794" y="2851"/>
                              <a:pt x="1772" y="2858"/>
                              <a:pt x="1750" y="2858"/>
                            </a:cubicBezTo>
                            <a:cubicBezTo>
                              <a:pt x="1709" y="2858"/>
                              <a:pt x="1668" y="2836"/>
                              <a:pt x="1645" y="2802"/>
                            </a:cubicBezTo>
                            <a:cubicBezTo>
                              <a:pt x="1609" y="2747"/>
                              <a:pt x="1628" y="2669"/>
                              <a:pt x="1683" y="2632"/>
                            </a:cubicBezTo>
                            <a:cubicBezTo>
                              <a:pt x="1702" y="2621"/>
                              <a:pt x="1724" y="2613"/>
                              <a:pt x="1750" y="2613"/>
                            </a:cubicBezTo>
                            <a:close/>
                            <a:moveTo>
                              <a:pt x="679" y="2750"/>
                            </a:moveTo>
                            <a:cubicBezTo>
                              <a:pt x="716" y="2750"/>
                              <a:pt x="756" y="2769"/>
                              <a:pt x="778" y="2806"/>
                            </a:cubicBezTo>
                            <a:cubicBezTo>
                              <a:pt x="816" y="2862"/>
                              <a:pt x="801" y="2935"/>
                              <a:pt x="745" y="2973"/>
                            </a:cubicBezTo>
                            <a:cubicBezTo>
                              <a:pt x="723" y="2988"/>
                              <a:pt x="701" y="2991"/>
                              <a:pt x="679" y="2991"/>
                            </a:cubicBezTo>
                            <a:cubicBezTo>
                              <a:pt x="638" y="2991"/>
                              <a:pt x="600" y="2973"/>
                              <a:pt x="575" y="2935"/>
                            </a:cubicBezTo>
                            <a:cubicBezTo>
                              <a:pt x="538" y="2880"/>
                              <a:pt x="556" y="2806"/>
                              <a:pt x="612" y="2769"/>
                            </a:cubicBezTo>
                            <a:cubicBezTo>
                              <a:pt x="631" y="2754"/>
                              <a:pt x="656" y="2750"/>
                              <a:pt x="679" y="2750"/>
                            </a:cubicBezTo>
                            <a:close/>
                            <a:moveTo>
                              <a:pt x="3536" y="0"/>
                            </a:moveTo>
                            <a:lnTo>
                              <a:pt x="3065" y="308"/>
                            </a:lnTo>
                            <a:cubicBezTo>
                              <a:pt x="3073" y="312"/>
                              <a:pt x="3077" y="320"/>
                              <a:pt x="3084" y="330"/>
                            </a:cubicBezTo>
                            <a:cubicBezTo>
                              <a:pt x="3121" y="386"/>
                              <a:pt x="3102" y="460"/>
                              <a:pt x="3046" y="497"/>
                            </a:cubicBezTo>
                            <a:cubicBezTo>
                              <a:pt x="3029" y="512"/>
                              <a:pt x="3006" y="516"/>
                              <a:pt x="2980" y="516"/>
                            </a:cubicBezTo>
                            <a:cubicBezTo>
                              <a:pt x="2943" y="516"/>
                              <a:pt x="2902" y="497"/>
                              <a:pt x="2880" y="460"/>
                            </a:cubicBezTo>
                            <a:cubicBezTo>
                              <a:pt x="2873" y="453"/>
                              <a:pt x="2868" y="445"/>
                              <a:pt x="2865" y="434"/>
                            </a:cubicBezTo>
                            <a:lnTo>
                              <a:pt x="1638" y="1231"/>
                            </a:lnTo>
                            <a:cubicBezTo>
                              <a:pt x="1645" y="1238"/>
                              <a:pt x="1650" y="1245"/>
                              <a:pt x="1657" y="1257"/>
                            </a:cubicBezTo>
                            <a:cubicBezTo>
                              <a:pt x="1694" y="1312"/>
                              <a:pt x="1676" y="1387"/>
                              <a:pt x="1620" y="1423"/>
                            </a:cubicBezTo>
                            <a:cubicBezTo>
                              <a:pt x="1601" y="1435"/>
                              <a:pt x="1579" y="1442"/>
                              <a:pt x="1553" y="1442"/>
                            </a:cubicBezTo>
                            <a:cubicBezTo>
                              <a:pt x="1517" y="1442"/>
                              <a:pt x="1476" y="1423"/>
                              <a:pt x="1453" y="1387"/>
                            </a:cubicBezTo>
                            <a:cubicBezTo>
                              <a:pt x="1445" y="1379"/>
                              <a:pt x="1442" y="1372"/>
                              <a:pt x="1438" y="1361"/>
                            </a:cubicBezTo>
                            <a:lnTo>
                              <a:pt x="212" y="2157"/>
                            </a:lnTo>
                            <a:cubicBezTo>
                              <a:pt x="219" y="2165"/>
                              <a:pt x="222" y="2172"/>
                              <a:pt x="230" y="2179"/>
                            </a:cubicBezTo>
                            <a:cubicBezTo>
                              <a:pt x="267" y="2239"/>
                              <a:pt x="249" y="2313"/>
                              <a:pt x="193" y="2350"/>
                            </a:cubicBezTo>
                            <a:cubicBezTo>
                              <a:pt x="174" y="2362"/>
                              <a:pt x="152" y="2369"/>
                              <a:pt x="126" y="2369"/>
                            </a:cubicBezTo>
                            <a:cubicBezTo>
                              <a:pt x="89" y="2369"/>
                              <a:pt x="49" y="2350"/>
                              <a:pt x="27" y="2313"/>
                            </a:cubicBezTo>
                            <a:cubicBezTo>
                              <a:pt x="19" y="2306"/>
                              <a:pt x="15" y="2295"/>
                              <a:pt x="12" y="2287"/>
                            </a:cubicBezTo>
                            <a:lnTo>
                              <a:pt x="0" y="2295"/>
                            </a:lnTo>
                            <a:cubicBezTo>
                              <a:pt x="89" y="2928"/>
                              <a:pt x="390" y="3458"/>
                              <a:pt x="560" y="3744"/>
                            </a:cubicBezTo>
                            <a:lnTo>
                              <a:pt x="4099" y="1450"/>
                            </a:lnTo>
                            <a:cubicBezTo>
                              <a:pt x="3925" y="1165"/>
                              <a:pt x="3624" y="634"/>
                              <a:pt x="3536"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7"/>
                      <p:cNvSpPr/>
                      <p:nvPr/>
                    </p:nvSpPr>
                    <p:spPr>
                      <a:xfrm>
                        <a:off x="2017924" y="1457735"/>
                        <a:ext cx="112268" cy="99345"/>
                      </a:xfrm>
                      <a:custGeom>
                        <a:rect b="b" l="l" r="r" t="t"/>
                        <a:pathLst>
                          <a:path extrusionOk="0" h="246" w="278">
                            <a:moveTo>
                              <a:pt x="141" y="1"/>
                            </a:moveTo>
                            <a:cubicBezTo>
                              <a:pt x="119" y="1"/>
                              <a:pt x="93" y="8"/>
                              <a:pt x="74" y="23"/>
                            </a:cubicBezTo>
                            <a:cubicBezTo>
                              <a:pt x="19" y="56"/>
                              <a:pt x="0" y="134"/>
                              <a:pt x="38" y="189"/>
                            </a:cubicBezTo>
                            <a:cubicBezTo>
                              <a:pt x="60" y="227"/>
                              <a:pt x="100" y="245"/>
                              <a:pt x="141" y="245"/>
                            </a:cubicBezTo>
                            <a:cubicBezTo>
                              <a:pt x="163" y="245"/>
                              <a:pt x="185" y="237"/>
                              <a:pt x="208" y="223"/>
                            </a:cubicBezTo>
                            <a:cubicBezTo>
                              <a:pt x="264" y="189"/>
                              <a:pt x="278" y="112"/>
                              <a:pt x="241" y="56"/>
                            </a:cubicBezTo>
                            <a:cubicBezTo>
                              <a:pt x="219" y="19"/>
                              <a:pt x="178"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7"/>
                      <p:cNvSpPr/>
                      <p:nvPr/>
                    </p:nvSpPr>
                    <p:spPr>
                      <a:xfrm>
                        <a:off x="1805099" y="1219873"/>
                        <a:ext cx="104191" cy="84403"/>
                      </a:xfrm>
                      <a:custGeom>
                        <a:rect b="b" l="l" r="r" t="t"/>
                        <a:pathLst>
                          <a:path extrusionOk="0" h="209" w="258">
                            <a:moveTo>
                              <a:pt x="201" y="0"/>
                            </a:moveTo>
                            <a:lnTo>
                              <a:pt x="1" y="126"/>
                            </a:lnTo>
                            <a:cubicBezTo>
                              <a:pt x="4" y="137"/>
                              <a:pt x="9" y="145"/>
                              <a:pt x="16" y="152"/>
                            </a:cubicBezTo>
                            <a:cubicBezTo>
                              <a:pt x="38" y="189"/>
                              <a:pt x="79" y="208"/>
                              <a:pt x="116" y="208"/>
                            </a:cubicBezTo>
                            <a:cubicBezTo>
                              <a:pt x="142" y="208"/>
                              <a:pt x="165" y="204"/>
                              <a:pt x="182" y="189"/>
                            </a:cubicBezTo>
                            <a:cubicBezTo>
                              <a:pt x="238" y="152"/>
                              <a:pt x="257" y="78"/>
                              <a:pt x="220" y="22"/>
                            </a:cubicBezTo>
                            <a:cubicBezTo>
                              <a:pt x="213" y="12"/>
                              <a:pt x="209" y="4"/>
                              <a:pt x="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7"/>
                      <p:cNvSpPr/>
                      <p:nvPr/>
                    </p:nvSpPr>
                    <p:spPr>
                      <a:xfrm>
                        <a:off x="1874156" y="1776366"/>
                        <a:ext cx="112672" cy="99345"/>
                      </a:xfrm>
                      <a:custGeom>
                        <a:rect b="b" l="l" r="r" t="t"/>
                        <a:pathLst>
                          <a:path extrusionOk="0" h="246" w="279">
                            <a:moveTo>
                              <a:pt x="141" y="1"/>
                            </a:moveTo>
                            <a:cubicBezTo>
                              <a:pt x="115" y="1"/>
                              <a:pt x="93" y="9"/>
                              <a:pt x="74" y="23"/>
                            </a:cubicBezTo>
                            <a:cubicBezTo>
                              <a:pt x="19" y="57"/>
                              <a:pt x="1" y="134"/>
                              <a:pt x="38" y="190"/>
                            </a:cubicBezTo>
                            <a:cubicBezTo>
                              <a:pt x="60" y="227"/>
                              <a:pt x="100" y="245"/>
                              <a:pt x="141" y="245"/>
                            </a:cubicBezTo>
                            <a:cubicBezTo>
                              <a:pt x="163" y="245"/>
                              <a:pt x="186" y="238"/>
                              <a:pt x="204" y="227"/>
                            </a:cubicBezTo>
                            <a:cubicBezTo>
                              <a:pt x="264" y="190"/>
                              <a:pt x="278" y="112"/>
                              <a:pt x="242" y="57"/>
                            </a:cubicBezTo>
                            <a:cubicBezTo>
                              <a:pt x="219" y="23"/>
                              <a:pt x="179"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7"/>
                      <p:cNvSpPr/>
                      <p:nvPr/>
                    </p:nvSpPr>
                    <p:spPr>
                      <a:xfrm>
                        <a:off x="1652446" y="1525177"/>
                        <a:ext cx="113076" cy="98941"/>
                      </a:xfrm>
                      <a:custGeom>
                        <a:rect b="b" l="l" r="r" t="t"/>
                        <a:pathLst>
                          <a:path extrusionOk="0" h="245" w="280">
                            <a:moveTo>
                              <a:pt x="138" y="0"/>
                            </a:moveTo>
                            <a:cubicBezTo>
                              <a:pt x="116" y="0"/>
                              <a:pt x="93" y="8"/>
                              <a:pt x="71" y="19"/>
                            </a:cubicBezTo>
                            <a:cubicBezTo>
                              <a:pt x="16" y="56"/>
                              <a:pt x="1" y="130"/>
                              <a:pt x="38" y="189"/>
                            </a:cubicBezTo>
                            <a:cubicBezTo>
                              <a:pt x="60" y="222"/>
                              <a:pt x="101" y="245"/>
                              <a:pt x="138" y="245"/>
                            </a:cubicBezTo>
                            <a:cubicBezTo>
                              <a:pt x="160" y="245"/>
                              <a:pt x="187" y="238"/>
                              <a:pt x="205" y="222"/>
                            </a:cubicBezTo>
                            <a:cubicBezTo>
                              <a:pt x="261" y="186"/>
                              <a:pt x="279" y="111"/>
                              <a:pt x="242" y="56"/>
                            </a:cubicBezTo>
                            <a:cubicBezTo>
                              <a:pt x="216" y="19"/>
                              <a:pt x="179" y="0"/>
                              <a:pt x="1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7"/>
                      <p:cNvSpPr/>
                      <p:nvPr/>
                    </p:nvSpPr>
                    <p:spPr>
                      <a:xfrm>
                        <a:off x="1441640" y="1831693"/>
                        <a:ext cx="112672" cy="99345"/>
                      </a:xfrm>
                      <a:custGeom>
                        <a:rect b="b" l="l" r="r" t="t"/>
                        <a:pathLst>
                          <a:path extrusionOk="0" h="246" w="279">
                            <a:moveTo>
                              <a:pt x="141" y="1"/>
                            </a:moveTo>
                            <a:cubicBezTo>
                              <a:pt x="119" y="1"/>
                              <a:pt x="93" y="9"/>
                              <a:pt x="75" y="19"/>
                            </a:cubicBezTo>
                            <a:cubicBezTo>
                              <a:pt x="19" y="57"/>
                              <a:pt x="1" y="130"/>
                              <a:pt x="37" y="190"/>
                            </a:cubicBezTo>
                            <a:cubicBezTo>
                              <a:pt x="64" y="223"/>
                              <a:pt x="100" y="245"/>
                              <a:pt x="141" y="245"/>
                            </a:cubicBezTo>
                            <a:cubicBezTo>
                              <a:pt x="164" y="245"/>
                              <a:pt x="186" y="238"/>
                              <a:pt x="208" y="223"/>
                            </a:cubicBezTo>
                            <a:cubicBezTo>
                              <a:pt x="264" y="187"/>
                              <a:pt x="278" y="112"/>
                              <a:pt x="242" y="57"/>
                            </a:cubicBezTo>
                            <a:cubicBezTo>
                              <a:pt x="220" y="19"/>
                              <a:pt x="179"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7"/>
                      <p:cNvSpPr/>
                      <p:nvPr/>
                    </p:nvSpPr>
                    <p:spPr>
                      <a:xfrm>
                        <a:off x="1229219" y="1592619"/>
                        <a:ext cx="103788" cy="85615"/>
                      </a:xfrm>
                      <a:custGeom>
                        <a:rect b="b" l="l" r="r" t="t"/>
                        <a:pathLst>
                          <a:path extrusionOk="0" h="212" w="257">
                            <a:moveTo>
                              <a:pt x="200" y="0"/>
                            </a:moveTo>
                            <a:lnTo>
                              <a:pt x="0" y="130"/>
                            </a:lnTo>
                            <a:cubicBezTo>
                              <a:pt x="4" y="141"/>
                              <a:pt x="7" y="148"/>
                              <a:pt x="15" y="156"/>
                            </a:cubicBezTo>
                            <a:cubicBezTo>
                              <a:pt x="38" y="192"/>
                              <a:pt x="79" y="211"/>
                              <a:pt x="115" y="211"/>
                            </a:cubicBezTo>
                            <a:cubicBezTo>
                              <a:pt x="141" y="211"/>
                              <a:pt x="163" y="204"/>
                              <a:pt x="182" y="192"/>
                            </a:cubicBezTo>
                            <a:cubicBezTo>
                              <a:pt x="238" y="156"/>
                              <a:pt x="256" y="81"/>
                              <a:pt x="219" y="26"/>
                            </a:cubicBezTo>
                            <a:cubicBezTo>
                              <a:pt x="212" y="14"/>
                              <a:pt x="207" y="7"/>
                              <a:pt x="2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7"/>
                      <p:cNvSpPr/>
                      <p:nvPr/>
                    </p:nvSpPr>
                    <p:spPr>
                      <a:xfrm>
                        <a:off x="1298276" y="2150728"/>
                        <a:ext cx="112268" cy="99345"/>
                      </a:xfrm>
                      <a:custGeom>
                        <a:rect b="b" l="l" r="r" t="t"/>
                        <a:pathLst>
                          <a:path extrusionOk="0" h="246" w="278">
                            <a:moveTo>
                              <a:pt x="141" y="0"/>
                            </a:moveTo>
                            <a:cubicBezTo>
                              <a:pt x="115" y="0"/>
                              <a:pt x="93" y="8"/>
                              <a:pt x="74" y="19"/>
                            </a:cubicBezTo>
                            <a:cubicBezTo>
                              <a:pt x="19" y="56"/>
                              <a:pt x="0" y="134"/>
                              <a:pt x="36" y="189"/>
                            </a:cubicBezTo>
                            <a:cubicBezTo>
                              <a:pt x="59" y="223"/>
                              <a:pt x="100" y="245"/>
                              <a:pt x="141" y="245"/>
                            </a:cubicBezTo>
                            <a:cubicBezTo>
                              <a:pt x="163" y="245"/>
                              <a:pt x="185" y="238"/>
                              <a:pt x="204" y="223"/>
                            </a:cubicBezTo>
                            <a:cubicBezTo>
                              <a:pt x="263" y="189"/>
                              <a:pt x="278" y="112"/>
                              <a:pt x="241" y="56"/>
                            </a:cubicBezTo>
                            <a:cubicBezTo>
                              <a:pt x="219" y="19"/>
                              <a:pt x="178"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7"/>
                      <p:cNvSpPr/>
                      <p:nvPr/>
                    </p:nvSpPr>
                    <p:spPr>
                      <a:xfrm>
                        <a:off x="1076566" y="1899134"/>
                        <a:ext cx="112672" cy="97730"/>
                      </a:xfrm>
                      <a:custGeom>
                        <a:rect b="b" l="l" r="r" t="t"/>
                        <a:pathLst>
                          <a:path extrusionOk="0" h="242" w="279">
                            <a:moveTo>
                              <a:pt x="137" y="1"/>
                            </a:moveTo>
                            <a:cubicBezTo>
                              <a:pt x="115" y="1"/>
                              <a:pt x="93" y="4"/>
                              <a:pt x="71" y="20"/>
                            </a:cubicBezTo>
                            <a:cubicBezTo>
                              <a:pt x="15" y="56"/>
                              <a:pt x="0" y="131"/>
                              <a:pt x="38" y="186"/>
                            </a:cubicBezTo>
                            <a:cubicBezTo>
                              <a:pt x="60" y="223"/>
                              <a:pt x="101" y="242"/>
                              <a:pt x="137" y="242"/>
                            </a:cubicBezTo>
                            <a:cubicBezTo>
                              <a:pt x="159" y="242"/>
                              <a:pt x="185" y="238"/>
                              <a:pt x="204" y="223"/>
                            </a:cubicBezTo>
                            <a:cubicBezTo>
                              <a:pt x="260" y="186"/>
                              <a:pt x="279" y="112"/>
                              <a:pt x="241" y="56"/>
                            </a:cubicBezTo>
                            <a:cubicBezTo>
                              <a:pt x="216" y="20"/>
                              <a:pt x="178"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7"/>
                      <p:cNvSpPr/>
                      <p:nvPr/>
                    </p:nvSpPr>
                    <p:spPr>
                      <a:xfrm>
                        <a:off x="865760" y="2206054"/>
                        <a:ext cx="112268" cy="97730"/>
                      </a:xfrm>
                      <a:custGeom>
                        <a:rect b="b" l="l" r="r" t="t"/>
                        <a:pathLst>
                          <a:path extrusionOk="0" h="242" w="278">
                            <a:moveTo>
                              <a:pt x="141" y="0"/>
                            </a:moveTo>
                            <a:cubicBezTo>
                              <a:pt x="118" y="0"/>
                              <a:pt x="93" y="4"/>
                              <a:pt x="74" y="19"/>
                            </a:cubicBezTo>
                            <a:cubicBezTo>
                              <a:pt x="18" y="56"/>
                              <a:pt x="0" y="130"/>
                              <a:pt x="37" y="185"/>
                            </a:cubicBezTo>
                            <a:cubicBezTo>
                              <a:pt x="62" y="223"/>
                              <a:pt x="100" y="241"/>
                              <a:pt x="141" y="241"/>
                            </a:cubicBezTo>
                            <a:cubicBezTo>
                              <a:pt x="163" y="241"/>
                              <a:pt x="185" y="238"/>
                              <a:pt x="207" y="223"/>
                            </a:cubicBezTo>
                            <a:cubicBezTo>
                              <a:pt x="263" y="185"/>
                              <a:pt x="278" y="112"/>
                              <a:pt x="240" y="56"/>
                            </a:cubicBezTo>
                            <a:cubicBezTo>
                              <a:pt x="218" y="19"/>
                              <a:pt x="178"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7"/>
                      <p:cNvSpPr/>
                      <p:nvPr/>
                    </p:nvSpPr>
                    <p:spPr>
                      <a:xfrm>
                        <a:off x="652935" y="1966576"/>
                        <a:ext cx="103384" cy="85615"/>
                      </a:xfrm>
                      <a:custGeom>
                        <a:rect b="b" l="l" r="r" t="t"/>
                        <a:pathLst>
                          <a:path extrusionOk="0" h="212" w="256">
                            <a:moveTo>
                              <a:pt x="201" y="0"/>
                            </a:moveTo>
                            <a:lnTo>
                              <a:pt x="1" y="130"/>
                            </a:lnTo>
                            <a:cubicBezTo>
                              <a:pt x="4" y="138"/>
                              <a:pt x="8" y="149"/>
                              <a:pt x="16" y="156"/>
                            </a:cubicBezTo>
                            <a:cubicBezTo>
                              <a:pt x="38" y="193"/>
                              <a:pt x="78" y="212"/>
                              <a:pt x="115" y="212"/>
                            </a:cubicBezTo>
                            <a:cubicBezTo>
                              <a:pt x="141" y="212"/>
                              <a:pt x="163" y="205"/>
                              <a:pt x="182" y="193"/>
                            </a:cubicBezTo>
                            <a:cubicBezTo>
                              <a:pt x="238" y="156"/>
                              <a:pt x="256" y="82"/>
                              <a:pt x="219" y="22"/>
                            </a:cubicBezTo>
                            <a:cubicBezTo>
                              <a:pt x="211" y="15"/>
                              <a:pt x="208" y="8"/>
                              <a:pt x="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8" name="Google Shape;938;p37"/>
                <p:cNvGrpSpPr/>
                <p:nvPr/>
              </p:nvGrpSpPr>
              <p:grpSpPr>
                <a:xfrm>
                  <a:off x="5280136" y="1777714"/>
                  <a:ext cx="184834" cy="166352"/>
                  <a:chOff x="1908553" y="1111661"/>
                  <a:chExt cx="1102172" cy="991961"/>
                </a:xfrm>
              </p:grpSpPr>
              <p:sp>
                <p:nvSpPr>
                  <p:cNvPr id="939" name="Google Shape;939;p37"/>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55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7"/>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 name="Google Shape;941;p37"/>
              <p:cNvGrpSpPr/>
              <p:nvPr/>
            </p:nvGrpSpPr>
            <p:grpSpPr>
              <a:xfrm>
                <a:off x="5853816" y="2218467"/>
                <a:ext cx="2820194" cy="2998377"/>
                <a:chOff x="385676" y="418250"/>
                <a:chExt cx="4155901" cy="4418475"/>
              </a:xfrm>
            </p:grpSpPr>
            <p:sp>
              <p:nvSpPr>
                <p:cNvPr id="942" name="Google Shape;942;p37"/>
                <p:cNvSpPr/>
                <p:nvPr/>
              </p:nvSpPr>
              <p:spPr>
                <a:xfrm>
                  <a:off x="3487719" y="2033929"/>
                  <a:ext cx="1053857" cy="2015457"/>
                </a:xfrm>
                <a:custGeom>
                  <a:rect b="b" l="l" r="r" t="t"/>
                  <a:pathLst>
                    <a:path extrusionOk="0" h="5112" w="2673">
                      <a:moveTo>
                        <a:pt x="71" y="1"/>
                      </a:moveTo>
                      <a:lnTo>
                        <a:pt x="1" y="5111"/>
                      </a:lnTo>
                      <a:lnTo>
                        <a:pt x="1850" y="5111"/>
                      </a:lnTo>
                      <a:cubicBezTo>
                        <a:pt x="2301" y="5111"/>
                        <a:pt x="2672" y="4741"/>
                        <a:pt x="2672" y="4288"/>
                      </a:cubicBezTo>
                      <a:lnTo>
                        <a:pt x="2672" y="3644"/>
                      </a:lnTo>
                      <a:cubicBezTo>
                        <a:pt x="2672" y="3388"/>
                        <a:pt x="2613" y="3132"/>
                        <a:pt x="2505" y="2903"/>
                      </a:cubicBezTo>
                      <a:lnTo>
                        <a:pt x="2365" y="2610"/>
                      </a:lnTo>
                      <a:cubicBezTo>
                        <a:pt x="2264" y="2402"/>
                        <a:pt x="2209" y="2176"/>
                        <a:pt x="2197" y="1950"/>
                      </a:cubicBezTo>
                      <a:lnTo>
                        <a:pt x="2157" y="1087"/>
                      </a:lnTo>
                      <a:cubicBezTo>
                        <a:pt x="2146" y="886"/>
                        <a:pt x="2046" y="705"/>
                        <a:pt x="1879" y="594"/>
                      </a:cubicBezTo>
                      <a:lnTo>
                        <a:pt x="1167" y="108"/>
                      </a:lnTo>
                      <a:cubicBezTo>
                        <a:pt x="1063" y="38"/>
                        <a:pt x="938" y="1"/>
                        <a:pt x="8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7"/>
                <p:cNvSpPr/>
                <p:nvPr/>
              </p:nvSpPr>
              <p:spPr>
                <a:xfrm>
                  <a:off x="3551984" y="2033929"/>
                  <a:ext cx="989593" cy="2015457"/>
                </a:xfrm>
                <a:custGeom>
                  <a:rect b="b" l="l" r="r" t="t"/>
                  <a:pathLst>
                    <a:path extrusionOk="0" h="5112" w="2510">
                      <a:moveTo>
                        <a:pt x="0" y="1"/>
                      </a:moveTo>
                      <a:lnTo>
                        <a:pt x="7" y="134"/>
                      </a:lnTo>
                      <a:cubicBezTo>
                        <a:pt x="7" y="153"/>
                        <a:pt x="7" y="175"/>
                        <a:pt x="4" y="194"/>
                      </a:cubicBezTo>
                      <a:lnTo>
                        <a:pt x="45" y="149"/>
                      </a:lnTo>
                      <a:cubicBezTo>
                        <a:pt x="78" y="108"/>
                        <a:pt x="130" y="86"/>
                        <a:pt x="182" y="86"/>
                      </a:cubicBezTo>
                      <a:cubicBezTo>
                        <a:pt x="193" y="86"/>
                        <a:pt x="204" y="86"/>
                        <a:pt x="219" y="90"/>
                      </a:cubicBezTo>
                      <a:lnTo>
                        <a:pt x="489" y="142"/>
                      </a:lnTo>
                      <a:cubicBezTo>
                        <a:pt x="553" y="153"/>
                        <a:pt x="601" y="190"/>
                        <a:pt x="626" y="245"/>
                      </a:cubicBezTo>
                      <a:lnTo>
                        <a:pt x="649" y="301"/>
                      </a:lnTo>
                      <a:lnTo>
                        <a:pt x="649" y="301"/>
                      </a:lnTo>
                      <a:lnTo>
                        <a:pt x="575" y="286"/>
                      </a:lnTo>
                      <a:lnTo>
                        <a:pt x="575" y="290"/>
                      </a:lnTo>
                      <a:lnTo>
                        <a:pt x="649" y="301"/>
                      </a:lnTo>
                      <a:lnTo>
                        <a:pt x="741" y="387"/>
                      </a:lnTo>
                      <a:cubicBezTo>
                        <a:pt x="945" y="568"/>
                        <a:pt x="1068" y="823"/>
                        <a:pt x="1083" y="1098"/>
                      </a:cubicBezTo>
                      <a:lnTo>
                        <a:pt x="1275" y="4489"/>
                      </a:lnTo>
                      <a:lnTo>
                        <a:pt x="1189" y="4519"/>
                      </a:lnTo>
                      <a:lnTo>
                        <a:pt x="1189" y="4863"/>
                      </a:lnTo>
                      <a:lnTo>
                        <a:pt x="1189" y="4978"/>
                      </a:lnTo>
                      <a:cubicBezTo>
                        <a:pt x="1189" y="5022"/>
                        <a:pt x="1186" y="5067"/>
                        <a:pt x="1186" y="5111"/>
                      </a:cubicBezTo>
                      <a:lnTo>
                        <a:pt x="1687" y="5111"/>
                      </a:lnTo>
                      <a:cubicBezTo>
                        <a:pt x="2138" y="5111"/>
                        <a:pt x="2509" y="4741"/>
                        <a:pt x="2509" y="4288"/>
                      </a:cubicBezTo>
                      <a:lnTo>
                        <a:pt x="2509" y="4288"/>
                      </a:lnTo>
                      <a:cubicBezTo>
                        <a:pt x="2509" y="4288"/>
                        <a:pt x="2427" y="4326"/>
                        <a:pt x="2306" y="4326"/>
                      </a:cubicBezTo>
                      <a:cubicBezTo>
                        <a:pt x="2257" y="4326"/>
                        <a:pt x="2205" y="4319"/>
                        <a:pt x="2146" y="4304"/>
                      </a:cubicBezTo>
                      <a:lnTo>
                        <a:pt x="2146" y="4304"/>
                      </a:lnTo>
                      <a:cubicBezTo>
                        <a:pt x="2176" y="4530"/>
                        <a:pt x="2186" y="4711"/>
                        <a:pt x="2186" y="4711"/>
                      </a:cubicBezTo>
                      <a:cubicBezTo>
                        <a:pt x="2186" y="4711"/>
                        <a:pt x="2164" y="4526"/>
                        <a:pt x="2106" y="4292"/>
                      </a:cubicBezTo>
                      <a:cubicBezTo>
                        <a:pt x="2001" y="4256"/>
                        <a:pt x="1890" y="4189"/>
                        <a:pt x="1776" y="4070"/>
                      </a:cubicBezTo>
                      <a:cubicBezTo>
                        <a:pt x="1412" y="3685"/>
                        <a:pt x="1408" y="2068"/>
                        <a:pt x="1275" y="1087"/>
                      </a:cubicBezTo>
                      <a:cubicBezTo>
                        <a:pt x="1145" y="108"/>
                        <a:pt x="241" y="1"/>
                        <a:pt x="241"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7"/>
                <p:cNvSpPr/>
                <p:nvPr/>
              </p:nvSpPr>
              <p:spPr>
                <a:xfrm>
                  <a:off x="3699437" y="2033929"/>
                  <a:ext cx="552753" cy="766441"/>
                </a:xfrm>
                <a:custGeom>
                  <a:rect b="b" l="l" r="r" t="t"/>
                  <a:pathLst>
                    <a:path extrusionOk="0" h="1944" w="1402">
                      <a:moveTo>
                        <a:pt x="1" y="1"/>
                      </a:moveTo>
                      <a:lnTo>
                        <a:pt x="968" y="686"/>
                      </a:lnTo>
                      <a:cubicBezTo>
                        <a:pt x="1138" y="805"/>
                        <a:pt x="1242" y="994"/>
                        <a:pt x="1249" y="1201"/>
                      </a:cubicBezTo>
                      <a:lnTo>
                        <a:pt x="1287" y="1943"/>
                      </a:lnTo>
                      <a:lnTo>
                        <a:pt x="1402" y="1906"/>
                      </a:lnTo>
                      <a:lnTo>
                        <a:pt x="1368" y="1165"/>
                      </a:lnTo>
                      <a:cubicBezTo>
                        <a:pt x="1361" y="961"/>
                        <a:pt x="1257" y="772"/>
                        <a:pt x="1087" y="650"/>
                      </a:cubicBez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7"/>
                <p:cNvSpPr/>
                <p:nvPr/>
              </p:nvSpPr>
              <p:spPr>
                <a:xfrm>
                  <a:off x="2573034" y="4069494"/>
                  <a:ext cx="692715" cy="751854"/>
                </a:xfrm>
                <a:custGeom>
                  <a:rect b="b" l="l" r="r" t="t"/>
                  <a:pathLst>
                    <a:path extrusionOk="0" h="1907" w="1757">
                      <a:moveTo>
                        <a:pt x="174" y="1"/>
                      </a:moveTo>
                      <a:lnTo>
                        <a:pt x="0" y="1757"/>
                      </a:lnTo>
                      <a:cubicBezTo>
                        <a:pt x="226" y="1857"/>
                        <a:pt x="771" y="1894"/>
                        <a:pt x="1016" y="1901"/>
                      </a:cubicBezTo>
                      <a:cubicBezTo>
                        <a:pt x="1108" y="1905"/>
                        <a:pt x="1197" y="1906"/>
                        <a:pt x="1278" y="1906"/>
                      </a:cubicBezTo>
                      <a:cubicBezTo>
                        <a:pt x="1557" y="1906"/>
                        <a:pt x="1757" y="1891"/>
                        <a:pt x="1757" y="1891"/>
                      </a:cubicBezTo>
                      <a:lnTo>
                        <a:pt x="1757" y="45"/>
                      </a:lnTo>
                      <a:lnTo>
                        <a:pt x="1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7"/>
                <p:cNvSpPr/>
                <p:nvPr/>
              </p:nvSpPr>
              <p:spPr>
                <a:xfrm>
                  <a:off x="3005538" y="4820166"/>
                  <a:ext cx="114335" cy="16559"/>
                </a:xfrm>
                <a:custGeom>
                  <a:rect b="b" l="l" r="r" t="t"/>
                  <a:pathLst>
                    <a:path extrusionOk="0" h="42" w="290">
                      <a:moveTo>
                        <a:pt x="1" y="1"/>
                      </a:moveTo>
                      <a:lnTo>
                        <a:pt x="11" y="42"/>
                      </a:lnTo>
                      <a:cubicBezTo>
                        <a:pt x="112" y="42"/>
                        <a:pt x="204" y="38"/>
                        <a:pt x="290" y="31"/>
                      </a:cubicBezTo>
                      <a:lnTo>
                        <a:pt x="2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7"/>
                <p:cNvSpPr/>
                <p:nvPr/>
              </p:nvSpPr>
              <p:spPr>
                <a:xfrm>
                  <a:off x="2641636" y="3752115"/>
                  <a:ext cx="1379516" cy="1067262"/>
                </a:xfrm>
                <a:custGeom>
                  <a:rect b="b" l="l" r="r" t="t"/>
                  <a:pathLst>
                    <a:path extrusionOk="0" h="2707" w="3499">
                      <a:moveTo>
                        <a:pt x="3498" y="1"/>
                      </a:moveTo>
                      <a:lnTo>
                        <a:pt x="89" y="31"/>
                      </a:lnTo>
                      <a:lnTo>
                        <a:pt x="0" y="806"/>
                      </a:lnTo>
                      <a:lnTo>
                        <a:pt x="982" y="1283"/>
                      </a:lnTo>
                      <a:lnTo>
                        <a:pt x="982" y="2706"/>
                      </a:lnTo>
                      <a:cubicBezTo>
                        <a:pt x="1542" y="2677"/>
                        <a:pt x="3214" y="2521"/>
                        <a:pt x="3214" y="2521"/>
                      </a:cubicBezTo>
                      <a:lnTo>
                        <a:pt x="3421" y="1442"/>
                      </a:lnTo>
                      <a:cubicBezTo>
                        <a:pt x="3473" y="1172"/>
                        <a:pt x="3498" y="898"/>
                        <a:pt x="3498" y="620"/>
                      </a:cubicBezTo>
                      <a:lnTo>
                        <a:pt x="34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7"/>
                <p:cNvSpPr/>
                <p:nvPr/>
              </p:nvSpPr>
              <p:spPr>
                <a:xfrm>
                  <a:off x="2676725" y="3763943"/>
                  <a:ext cx="1344427" cy="269280"/>
                </a:xfrm>
                <a:custGeom>
                  <a:rect b="b" l="l" r="r" t="t"/>
                  <a:pathLst>
                    <a:path extrusionOk="0" h="683" w="3410">
                      <a:moveTo>
                        <a:pt x="0" y="1"/>
                      </a:moveTo>
                      <a:cubicBezTo>
                        <a:pt x="549" y="360"/>
                        <a:pt x="1235" y="627"/>
                        <a:pt x="1890" y="675"/>
                      </a:cubicBezTo>
                      <a:cubicBezTo>
                        <a:pt x="1979" y="682"/>
                        <a:pt x="2068" y="682"/>
                        <a:pt x="2157" y="682"/>
                      </a:cubicBezTo>
                      <a:cubicBezTo>
                        <a:pt x="2583" y="682"/>
                        <a:pt x="3006" y="612"/>
                        <a:pt x="3409" y="475"/>
                      </a:cubicBezTo>
                      <a:lnTo>
                        <a:pt x="3409" y="131"/>
                      </a:lnTo>
                      <a:lnTo>
                        <a:pt x="3199" y="201"/>
                      </a:lnTo>
                      <a:cubicBezTo>
                        <a:pt x="2758" y="345"/>
                        <a:pt x="2302" y="420"/>
                        <a:pt x="1846" y="420"/>
                      </a:cubicBezTo>
                      <a:cubicBezTo>
                        <a:pt x="1213" y="420"/>
                        <a:pt x="582" y="278"/>
                        <a:pt x="0"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7"/>
                <p:cNvSpPr/>
                <p:nvPr/>
              </p:nvSpPr>
              <p:spPr>
                <a:xfrm>
                  <a:off x="2676725" y="2053247"/>
                  <a:ext cx="1377939" cy="1875889"/>
                </a:xfrm>
                <a:custGeom>
                  <a:rect b="b" l="l" r="r" t="t"/>
                  <a:pathLst>
                    <a:path extrusionOk="0" h="4758" w="3495">
                      <a:moveTo>
                        <a:pt x="1235" y="0"/>
                      </a:moveTo>
                      <a:lnTo>
                        <a:pt x="1138" y="45"/>
                      </a:lnTo>
                      <a:lnTo>
                        <a:pt x="563" y="627"/>
                      </a:lnTo>
                      <a:cubicBezTo>
                        <a:pt x="408" y="786"/>
                        <a:pt x="312" y="990"/>
                        <a:pt x="286" y="1212"/>
                      </a:cubicBezTo>
                      <a:lnTo>
                        <a:pt x="182" y="2064"/>
                      </a:lnTo>
                      <a:lnTo>
                        <a:pt x="0" y="4340"/>
                      </a:lnTo>
                      <a:cubicBezTo>
                        <a:pt x="582" y="4618"/>
                        <a:pt x="1215" y="4758"/>
                        <a:pt x="1849" y="4758"/>
                      </a:cubicBezTo>
                      <a:cubicBezTo>
                        <a:pt x="2304" y="4758"/>
                        <a:pt x="2760" y="4686"/>
                        <a:pt x="3199" y="4540"/>
                      </a:cubicBezTo>
                      <a:lnTo>
                        <a:pt x="3495" y="4440"/>
                      </a:lnTo>
                      <a:lnTo>
                        <a:pt x="3303" y="1049"/>
                      </a:lnTo>
                      <a:cubicBezTo>
                        <a:pt x="3288" y="774"/>
                        <a:pt x="3165" y="519"/>
                        <a:pt x="2961" y="338"/>
                      </a:cubicBezTo>
                      <a:lnTo>
                        <a:pt x="2869" y="252"/>
                      </a:lnTo>
                      <a:lnTo>
                        <a:pt x="2676" y="223"/>
                      </a:lnTo>
                      <a:lnTo>
                        <a:pt x="12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7"/>
                <p:cNvSpPr/>
                <p:nvPr/>
              </p:nvSpPr>
              <p:spPr>
                <a:xfrm>
                  <a:off x="2718911" y="2594961"/>
                  <a:ext cx="1297904" cy="1255718"/>
                </a:xfrm>
                <a:custGeom>
                  <a:rect b="b" l="l" r="r" t="t"/>
                  <a:pathLst>
                    <a:path extrusionOk="0" h="3185" w="3292">
                      <a:moveTo>
                        <a:pt x="2858" y="1"/>
                      </a:moveTo>
                      <a:cubicBezTo>
                        <a:pt x="2828" y="45"/>
                        <a:pt x="2791" y="90"/>
                        <a:pt x="2751" y="123"/>
                      </a:cubicBezTo>
                      <a:lnTo>
                        <a:pt x="2057" y="727"/>
                      </a:lnTo>
                      <a:lnTo>
                        <a:pt x="2120" y="957"/>
                      </a:lnTo>
                      <a:lnTo>
                        <a:pt x="2136" y="1023"/>
                      </a:lnTo>
                      <a:lnTo>
                        <a:pt x="2158" y="1095"/>
                      </a:lnTo>
                      <a:lnTo>
                        <a:pt x="2858" y="1"/>
                      </a:lnTo>
                      <a:close/>
                      <a:moveTo>
                        <a:pt x="1595" y="1023"/>
                      </a:moveTo>
                      <a:lnTo>
                        <a:pt x="953" y="1495"/>
                      </a:lnTo>
                      <a:cubicBezTo>
                        <a:pt x="824" y="1587"/>
                        <a:pt x="668" y="1635"/>
                        <a:pt x="516" y="1635"/>
                      </a:cubicBezTo>
                      <a:cubicBezTo>
                        <a:pt x="390" y="1635"/>
                        <a:pt x="264" y="1606"/>
                        <a:pt x="149" y="1539"/>
                      </a:cubicBezTo>
                      <a:lnTo>
                        <a:pt x="149" y="1543"/>
                      </a:lnTo>
                      <a:cubicBezTo>
                        <a:pt x="145" y="1546"/>
                        <a:pt x="141" y="1550"/>
                        <a:pt x="134" y="1550"/>
                      </a:cubicBezTo>
                      <a:cubicBezTo>
                        <a:pt x="131" y="1550"/>
                        <a:pt x="127" y="1550"/>
                        <a:pt x="127" y="1546"/>
                      </a:cubicBezTo>
                      <a:lnTo>
                        <a:pt x="12" y="1480"/>
                      </a:lnTo>
                      <a:lnTo>
                        <a:pt x="1" y="1632"/>
                      </a:lnTo>
                      <a:lnTo>
                        <a:pt x="93" y="1709"/>
                      </a:lnTo>
                      <a:cubicBezTo>
                        <a:pt x="220" y="1810"/>
                        <a:pt x="372" y="1861"/>
                        <a:pt x="523" y="1861"/>
                      </a:cubicBezTo>
                      <a:cubicBezTo>
                        <a:pt x="668" y="1861"/>
                        <a:pt x="812" y="1817"/>
                        <a:pt x="935" y="1724"/>
                      </a:cubicBezTo>
                      <a:lnTo>
                        <a:pt x="1487" y="1313"/>
                      </a:lnTo>
                      <a:lnTo>
                        <a:pt x="1602" y="1699"/>
                      </a:lnTo>
                      <a:cubicBezTo>
                        <a:pt x="1631" y="1798"/>
                        <a:pt x="1694" y="1887"/>
                        <a:pt x="1780" y="1950"/>
                      </a:cubicBezTo>
                      <a:cubicBezTo>
                        <a:pt x="1891" y="1906"/>
                        <a:pt x="1999" y="1854"/>
                        <a:pt x="2102" y="1798"/>
                      </a:cubicBezTo>
                      <a:lnTo>
                        <a:pt x="2098" y="1791"/>
                      </a:lnTo>
                      <a:lnTo>
                        <a:pt x="2039" y="1817"/>
                      </a:lnTo>
                      <a:cubicBezTo>
                        <a:pt x="2009" y="1828"/>
                        <a:pt x="1983" y="1832"/>
                        <a:pt x="1954" y="1832"/>
                      </a:cubicBezTo>
                      <a:cubicBezTo>
                        <a:pt x="1854" y="1832"/>
                        <a:pt x="1761" y="1762"/>
                        <a:pt x="1735" y="1658"/>
                      </a:cubicBezTo>
                      <a:lnTo>
                        <a:pt x="1661" y="1321"/>
                      </a:lnTo>
                      <a:lnTo>
                        <a:pt x="1602" y="1054"/>
                      </a:lnTo>
                      <a:lnTo>
                        <a:pt x="1595" y="1023"/>
                      </a:lnTo>
                      <a:close/>
                      <a:moveTo>
                        <a:pt x="2154" y="1865"/>
                      </a:moveTo>
                      <a:cubicBezTo>
                        <a:pt x="2065" y="1917"/>
                        <a:pt x="1973" y="1965"/>
                        <a:pt x="1879" y="2006"/>
                      </a:cubicBezTo>
                      <a:lnTo>
                        <a:pt x="1920" y="2029"/>
                      </a:lnTo>
                      <a:cubicBezTo>
                        <a:pt x="1980" y="2128"/>
                        <a:pt x="2047" y="2224"/>
                        <a:pt x="2117" y="2313"/>
                      </a:cubicBezTo>
                      <a:lnTo>
                        <a:pt x="2124" y="2313"/>
                      </a:lnTo>
                      <a:cubicBezTo>
                        <a:pt x="2232" y="2291"/>
                        <a:pt x="2332" y="2269"/>
                        <a:pt x="2440" y="2243"/>
                      </a:cubicBezTo>
                      <a:lnTo>
                        <a:pt x="2154" y="1865"/>
                      </a:lnTo>
                      <a:close/>
                      <a:moveTo>
                        <a:pt x="2440" y="2246"/>
                      </a:moveTo>
                      <a:cubicBezTo>
                        <a:pt x="2354" y="2299"/>
                        <a:pt x="2262" y="2343"/>
                        <a:pt x="2161" y="2376"/>
                      </a:cubicBezTo>
                      <a:cubicBezTo>
                        <a:pt x="2354" y="2614"/>
                        <a:pt x="2573" y="2821"/>
                        <a:pt x="2758" y="2977"/>
                      </a:cubicBezTo>
                      <a:cubicBezTo>
                        <a:pt x="2862" y="2954"/>
                        <a:pt x="2962" y="2929"/>
                        <a:pt x="3062" y="2903"/>
                      </a:cubicBezTo>
                      <a:lnTo>
                        <a:pt x="3062" y="2903"/>
                      </a:lnTo>
                      <a:cubicBezTo>
                        <a:pt x="2977" y="2940"/>
                        <a:pt x="2884" y="2977"/>
                        <a:pt x="2795" y="3007"/>
                      </a:cubicBezTo>
                      <a:cubicBezTo>
                        <a:pt x="2880" y="3077"/>
                        <a:pt x="2958" y="3140"/>
                        <a:pt x="3025" y="3185"/>
                      </a:cubicBezTo>
                      <a:cubicBezTo>
                        <a:pt x="3047" y="3180"/>
                        <a:pt x="3069" y="3173"/>
                        <a:pt x="3092" y="3166"/>
                      </a:cubicBezTo>
                      <a:lnTo>
                        <a:pt x="3292" y="3099"/>
                      </a:lnTo>
                      <a:lnTo>
                        <a:pt x="3062" y="2903"/>
                      </a:lnTo>
                      <a:lnTo>
                        <a:pt x="2710" y="2607"/>
                      </a:lnTo>
                      <a:lnTo>
                        <a:pt x="2440" y="2246"/>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7"/>
                <p:cNvSpPr/>
                <p:nvPr/>
              </p:nvSpPr>
              <p:spPr>
                <a:xfrm>
                  <a:off x="2858085" y="3040869"/>
                  <a:ext cx="1015614" cy="426984"/>
                </a:xfrm>
                <a:custGeom>
                  <a:rect b="b" l="l" r="r" t="t"/>
                  <a:pathLst>
                    <a:path extrusionOk="0" h="1083" w="2576">
                      <a:moveTo>
                        <a:pt x="2576" y="0"/>
                      </a:moveTo>
                      <a:cubicBezTo>
                        <a:pt x="2412" y="182"/>
                        <a:pt x="2234" y="345"/>
                        <a:pt x="2038" y="486"/>
                      </a:cubicBezTo>
                      <a:cubicBezTo>
                        <a:pt x="1945" y="549"/>
                        <a:pt x="1849" y="612"/>
                        <a:pt x="1749" y="667"/>
                      </a:cubicBezTo>
                      <a:lnTo>
                        <a:pt x="1801" y="734"/>
                      </a:lnTo>
                      <a:cubicBezTo>
                        <a:pt x="1897" y="675"/>
                        <a:pt x="1993" y="612"/>
                        <a:pt x="2082" y="542"/>
                      </a:cubicBezTo>
                      <a:cubicBezTo>
                        <a:pt x="2272" y="386"/>
                        <a:pt x="2442" y="204"/>
                        <a:pt x="2576" y="0"/>
                      </a:cubicBezTo>
                      <a:close/>
                      <a:moveTo>
                        <a:pt x="1427" y="819"/>
                      </a:moveTo>
                      <a:cubicBezTo>
                        <a:pt x="1423" y="823"/>
                        <a:pt x="1415" y="823"/>
                        <a:pt x="1412" y="826"/>
                      </a:cubicBezTo>
                      <a:cubicBezTo>
                        <a:pt x="1189" y="912"/>
                        <a:pt x="956" y="975"/>
                        <a:pt x="719" y="1004"/>
                      </a:cubicBezTo>
                      <a:cubicBezTo>
                        <a:pt x="585" y="1023"/>
                        <a:pt x="448" y="1031"/>
                        <a:pt x="311" y="1031"/>
                      </a:cubicBezTo>
                      <a:cubicBezTo>
                        <a:pt x="207" y="1031"/>
                        <a:pt x="103" y="1026"/>
                        <a:pt x="0" y="1016"/>
                      </a:cubicBezTo>
                      <a:lnTo>
                        <a:pt x="0" y="1016"/>
                      </a:lnTo>
                      <a:cubicBezTo>
                        <a:pt x="174" y="1060"/>
                        <a:pt x="356" y="1083"/>
                        <a:pt x="537" y="1083"/>
                      </a:cubicBezTo>
                      <a:cubicBezTo>
                        <a:pt x="600" y="1083"/>
                        <a:pt x="664" y="1079"/>
                        <a:pt x="726" y="1075"/>
                      </a:cubicBezTo>
                      <a:cubicBezTo>
                        <a:pt x="970" y="1057"/>
                        <a:pt x="1215" y="1001"/>
                        <a:pt x="1445" y="908"/>
                      </a:cubicBezTo>
                      <a:cubicBezTo>
                        <a:pt x="1471" y="901"/>
                        <a:pt x="1497" y="890"/>
                        <a:pt x="1526" y="875"/>
                      </a:cubicBezTo>
                      <a:lnTo>
                        <a:pt x="1512" y="871"/>
                      </a:lnTo>
                      <a:cubicBezTo>
                        <a:pt x="1482" y="857"/>
                        <a:pt x="1453" y="838"/>
                        <a:pt x="1427" y="8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7"/>
                <p:cNvSpPr/>
                <p:nvPr/>
              </p:nvSpPr>
              <p:spPr>
                <a:xfrm>
                  <a:off x="3420301" y="3303841"/>
                  <a:ext cx="148242" cy="82400"/>
                </a:xfrm>
                <a:custGeom>
                  <a:rect b="b" l="l" r="r" t="t"/>
                  <a:pathLst>
                    <a:path extrusionOk="0" h="209" w="376">
                      <a:moveTo>
                        <a:pt x="323" y="0"/>
                      </a:moveTo>
                      <a:cubicBezTo>
                        <a:pt x="220" y="56"/>
                        <a:pt x="112" y="108"/>
                        <a:pt x="1" y="152"/>
                      </a:cubicBezTo>
                      <a:cubicBezTo>
                        <a:pt x="27" y="171"/>
                        <a:pt x="56" y="190"/>
                        <a:pt x="86" y="204"/>
                      </a:cubicBezTo>
                      <a:lnTo>
                        <a:pt x="100" y="208"/>
                      </a:lnTo>
                      <a:cubicBezTo>
                        <a:pt x="194" y="167"/>
                        <a:pt x="286" y="119"/>
                        <a:pt x="375" y="67"/>
                      </a:cubicBezTo>
                      <a:lnTo>
                        <a:pt x="3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7"/>
                <p:cNvSpPr/>
                <p:nvPr/>
              </p:nvSpPr>
              <p:spPr>
                <a:xfrm>
                  <a:off x="3173494" y="3478893"/>
                  <a:ext cx="510172" cy="89497"/>
                </a:xfrm>
                <a:custGeom>
                  <a:rect b="b" l="l" r="r" t="t"/>
                  <a:pathLst>
                    <a:path extrusionOk="0" h="227" w="1294">
                      <a:moveTo>
                        <a:pt x="1287" y="1"/>
                      </a:moveTo>
                      <a:lnTo>
                        <a:pt x="1287" y="4"/>
                      </a:lnTo>
                      <a:cubicBezTo>
                        <a:pt x="1290" y="1"/>
                        <a:pt x="1294" y="1"/>
                        <a:pt x="1294" y="1"/>
                      </a:cubicBezTo>
                      <a:close/>
                      <a:moveTo>
                        <a:pt x="964" y="71"/>
                      </a:moveTo>
                      <a:cubicBezTo>
                        <a:pt x="860" y="93"/>
                        <a:pt x="757" y="108"/>
                        <a:pt x="653" y="124"/>
                      </a:cubicBezTo>
                      <a:cubicBezTo>
                        <a:pt x="545" y="138"/>
                        <a:pt x="437" y="146"/>
                        <a:pt x="331" y="153"/>
                      </a:cubicBezTo>
                      <a:cubicBezTo>
                        <a:pt x="219" y="157"/>
                        <a:pt x="112" y="160"/>
                        <a:pt x="1" y="165"/>
                      </a:cubicBezTo>
                      <a:cubicBezTo>
                        <a:pt x="108" y="197"/>
                        <a:pt x="219" y="216"/>
                        <a:pt x="331" y="223"/>
                      </a:cubicBezTo>
                      <a:cubicBezTo>
                        <a:pt x="367" y="227"/>
                        <a:pt x="404" y="227"/>
                        <a:pt x="442" y="227"/>
                      </a:cubicBezTo>
                      <a:cubicBezTo>
                        <a:pt x="516" y="227"/>
                        <a:pt x="589" y="223"/>
                        <a:pt x="664" y="213"/>
                      </a:cubicBezTo>
                      <a:cubicBezTo>
                        <a:pt x="775" y="197"/>
                        <a:pt x="886" y="175"/>
                        <a:pt x="990" y="138"/>
                      </a:cubicBezTo>
                      <a:cubicBezTo>
                        <a:pt x="998" y="138"/>
                        <a:pt x="1005" y="134"/>
                        <a:pt x="1008" y="134"/>
                      </a:cubicBezTo>
                      <a:cubicBezTo>
                        <a:pt x="993" y="112"/>
                        <a:pt x="979" y="93"/>
                        <a:pt x="964" y="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7"/>
                <p:cNvSpPr/>
                <p:nvPr/>
              </p:nvSpPr>
              <p:spPr>
                <a:xfrm>
                  <a:off x="3553167" y="3478893"/>
                  <a:ext cx="127740" cy="53225"/>
                </a:xfrm>
                <a:custGeom>
                  <a:rect b="b" l="l" r="r" t="t"/>
                  <a:pathLst>
                    <a:path extrusionOk="0" h="135" w="324">
                      <a:moveTo>
                        <a:pt x="324" y="1"/>
                      </a:moveTo>
                      <a:cubicBezTo>
                        <a:pt x="216" y="27"/>
                        <a:pt x="116" y="49"/>
                        <a:pt x="8" y="71"/>
                      </a:cubicBezTo>
                      <a:lnTo>
                        <a:pt x="1" y="71"/>
                      </a:lnTo>
                      <a:cubicBezTo>
                        <a:pt x="16" y="93"/>
                        <a:pt x="30" y="112"/>
                        <a:pt x="45" y="134"/>
                      </a:cubicBezTo>
                      <a:cubicBezTo>
                        <a:pt x="146" y="101"/>
                        <a:pt x="238" y="57"/>
                        <a:pt x="324" y="4"/>
                      </a:cubicBezTo>
                      <a:lnTo>
                        <a:pt x="3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7"/>
                <p:cNvSpPr/>
                <p:nvPr/>
              </p:nvSpPr>
              <p:spPr>
                <a:xfrm>
                  <a:off x="2763068" y="3711506"/>
                  <a:ext cx="1166221" cy="139174"/>
                </a:xfrm>
                <a:custGeom>
                  <a:rect b="b" l="l" r="r" t="t"/>
                  <a:pathLst>
                    <a:path extrusionOk="0" h="353" w="2958">
                      <a:moveTo>
                        <a:pt x="2957" y="67"/>
                      </a:moveTo>
                      <a:cubicBezTo>
                        <a:pt x="2954" y="67"/>
                        <a:pt x="2954" y="67"/>
                        <a:pt x="2950" y="71"/>
                      </a:cubicBezTo>
                      <a:cubicBezTo>
                        <a:pt x="2954" y="71"/>
                        <a:pt x="2954" y="67"/>
                        <a:pt x="2957" y="67"/>
                      </a:cubicBezTo>
                      <a:close/>
                      <a:moveTo>
                        <a:pt x="0" y="1"/>
                      </a:moveTo>
                      <a:cubicBezTo>
                        <a:pt x="226" y="115"/>
                        <a:pt x="467" y="201"/>
                        <a:pt x="715" y="256"/>
                      </a:cubicBezTo>
                      <a:cubicBezTo>
                        <a:pt x="963" y="315"/>
                        <a:pt x="1216" y="348"/>
                        <a:pt x="1471" y="353"/>
                      </a:cubicBezTo>
                      <a:lnTo>
                        <a:pt x="1557" y="353"/>
                      </a:lnTo>
                      <a:cubicBezTo>
                        <a:pt x="1783" y="353"/>
                        <a:pt x="2008" y="334"/>
                        <a:pt x="2231" y="290"/>
                      </a:cubicBezTo>
                      <a:cubicBezTo>
                        <a:pt x="2383" y="264"/>
                        <a:pt x="2535" y="223"/>
                        <a:pt x="2683" y="175"/>
                      </a:cubicBezTo>
                      <a:cubicBezTo>
                        <a:pt x="2672" y="163"/>
                        <a:pt x="2657" y="156"/>
                        <a:pt x="2646" y="145"/>
                      </a:cubicBezTo>
                      <a:cubicBezTo>
                        <a:pt x="2506" y="178"/>
                        <a:pt x="2364" y="201"/>
                        <a:pt x="2220" y="223"/>
                      </a:cubicBezTo>
                      <a:cubicBezTo>
                        <a:pt x="2008" y="249"/>
                        <a:pt x="1794" y="264"/>
                        <a:pt x="1579" y="264"/>
                      </a:cubicBezTo>
                      <a:lnTo>
                        <a:pt x="1475" y="264"/>
                      </a:lnTo>
                      <a:cubicBezTo>
                        <a:pt x="1223" y="256"/>
                        <a:pt x="975" y="234"/>
                        <a:pt x="730" y="189"/>
                      </a:cubicBezTo>
                      <a:cubicBezTo>
                        <a:pt x="486" y="145"/>
                        <a:pt x="241" y="8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7"/>
                <p:cNvSpPr/>
                <p:nvPr/>
              </p:nvSpPr>
              <p:spPr>
                <a:xfrm>
                  <a:off x="3806282" y="3739104"/>
                  <a:ext cx="120249" cy="41397"/>
                </a:xfrm>
                <a:custGeom>
                  <a:rect b="b" l="l" r="r" t="t"/>
                  <a:pathLst>
                    <a:path extrusionOk="0" h="105" w="305">
                      <a:moveTo>
                        <a:pt x="304" y="1"/>
                      </a:moveTo>
                      <a:lnTo>
                        <a:pt x="304" y="1"/>
                      </a:lnTo>
                      <a:cubicBezTo>
                        <a:pt x="204" y="27"/>
                        <a:pt x="104" y="52"/>
                        <a:pt x="0" y="75"/>
                      </a:cubicBezTo>
                      <a:cubicBezTo>
                        <a:pt x="11" y="86"/>
                        <a:pt x="26" y="93"/>
                        <a:pt x="37" y="105"/>
                      </a:cubicBezTo>
                      <a:cubicBezTo>
                        <a:pt x="126" y="75"/>
                        <a:pt x="219" y="38"/>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7"/>
                <p:cNvSpPr/>
                <p:nvPr/>
              </p:nvSpPr>
              <p:spPr>
                <a:xfrm>
                  <a:off x="1060650" y="2003571"/>
                  <a:ext cx="153761" cy="222363"/>
                </a:xfrm>
                <a:custGeom>
                  <a:rect b="b" l="l" r="r" t="t"/>
                  <a:pathLst>
                    <a:path extrusionOk="0" h="564" w="390">
                      <a:moveTo>
                        <a:pt x="271" y="0"/>
                      </a:moveTo>
                      <a:lnTo>
                        <a:pt x="1" y="167"/>
                      </a:lnTo>
                      <a:lnTo>
                        <a:pt x="1" y="563"/>
                      </a:lnTo>
                      <a:lnTo>
                        <a:pt x="205" y="563"/>
                      </a:lnTo>
                      <a:lnTo>
                        <a:pt x="186" y="252"/>
                      </a:lnTo>
                      <a:lnTo>
                        <a:pt x="3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7"/>
                <p:cNvSpPr/>
                <p:nvPr/>
              </p:nvSpPr>
              <p:spPr>
                <a:xfrm>
                  <a:off x="1019647" y="2009485"/>
                  <a:ext cx="154156" cy="222363"/>
                </a:xfrm>
                <a:custGeom>
                  <a:rect b="b" l="l" r="r" t="t"/>
                  <a:pathLst>
                    <a:path extrusionOk="0" h="564" w="391">
                      <a:moveTo>
                        <a:pt x="271" y="0"/>
                      </a:moveTo>
                      <a:lnTo>
                        <a:pt x="1" y="167"/>
                      </a:lnTo>
                      <a:lnTo>
                        <a:pt x="1" y="563"/>
                      </a:lnTo>
                      <a:lnTo>
                        <a:pt x="208" y="563"/>
                      </a:lnTo>
                      <a:lnTo>
                        <a:pt x="190" y="252"/>
                      </a:lnTo>
                      <a:lnTo>
                        <a:pt x="3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7"/>
                <p:cNvSpPr/>
                <p:nvPr/>
              </p:nvSpPr>
              <p:spPr>
                <a:xfrm>
                  <a:off x="1094557" y="2051670"/>
                  <a:ext cx="51254" cy="139174"/>
                </a:xfrm>
                <a:custGeom>
                  <a:rect b="b" l="l" r="r" t="t"/>
                  <a:pathLst>
                    <a:path extrusionOk="0" h="353" w="130">
                      <a:moveTo>
                        <a:pt x="115" y="0"/>
                      </a:moveTo>
                      <a:lnTo>
                        <a:pt x="0" y="145"/>
                      </a:lnTo>
                      <a:lnTo>
                        <a:pt x="11" y="352"/>
                      </a:lnTo>
                      <a:cubicBezTo>
                        <a:pt x="23" y="352"/>
                        <a:pt x="30" y="345"/>
                        <a:pt x="30" y="334"/>
                      </a:cubicBezTo>
                      <a:lnTo>
                        <a:pt x="18" y="152"/>
                      </a:lnTo>
                      <a:lnTo>
                        <a:pt x="129" y="12"/>
                      </a:lnTo>
                      <a:lnTo>
                        <a:pt x="1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7"/>
                <p:cNvSpPr/>
                <p:nvPr/>
              </p:nvSpPr>
              <p:spPr>
                <a:xfrm>
                  <a:off x="1087066" y="2047333"/>
                  <a:ext cx="52831" cy="143511"/>
                </a:xfrm>
                <a:custGeom>
                  <a:rect b="b" l="l" r="r" t="t"/>
                  <a:pathLst>
                    <a:path extrusionOk="0" h="364" w="134">
                      <a:moveTo>
                        <a:pt x="119" y="0"/>
                      </a:moveTo>
                      <a:lnTo>
                        <a:pt x="4" y="144"/>
                      </a:lnTo>
                      <a:cubicBezTo>
                        <a:pt x="1" y="149"/>
                        <a:pt x="1" y="152"/>
                        <a:pt x="1" y="160"/>
                      </a:cubicBezTo>
                      <a:lnTo>
                        <a:pt x="11" y="349"/>
                      </a:lnTo>
                      <a:cubicBezTo>
                        <a:pt x="11" y="360"/>
                        <a:pt x="19" y="363"/>
                        <a:pt x="30" y="363"/>
                      </a:cubicBezTo>
                      <a:lnTo>
                        <a:pt x="19" y="156"/>
                      </a:lnTo>
                      <a:lnTo>
                        <a:pt x="134" y="11"/>
                      </a:lnTo>
                      <a:lnTo>
                        <a:pt x="1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7"/>
                <p:cNvSpPr/>
                <p:nvPr/>
              </p:nvSpPr>
              <p:spPr>
                <a:xfrm>
                  <a:off x="969970" y="2013427"/>
                  <a:ext cx="154156" cy="222363"/>
                </a:xfrm>
                <a:custGeom>
                  <a:rect b="b" l="l" r="r" t="t"/>
                  <a:pathLst>
                    <a:path extrusionOk="0" h="564" w="391">
                      <a:moveTo>
                        <a:pt x="272" y="1"/>
                      </a:moveTo>
                      <a:lnTo>
                        <a:pt x="1" y="164"/>
                      </a:lnTo>
                      <a:lnTo>
                        <a:pt x="1" y="564"/>
                      </a:lnTo>
                      <a:lnTo>
                        <a:pt x="209" y="564"/>
                      </a:lnTo>
                      <a:lnTo>
                        <a:pt x="186" y="253"/>
                      </a:lnTo>
                      <a:lnTo>
                        <a:pt x="3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7"/>
                <p:cNvSpPr/>
                <p:nvPr/>
              </p:nvSpPr>
              <p:spPr>
                <a:xfrm>
                  <a:off x="1043303" y="2032746"/>
                  <a:ext cx="73332" cy="162435"/>
                </a:xfrm>
                <a:custGeom>
                  <a:rect b="b" l="l" r="r" t="t"/>
                  <a:pathLst>
                    <a:path extrusionOk="0" h="412" w="186">
                      <a:moveTo>
                        <a:pt x="167" y="0"/>
                      </a:moveTo>
                      <a:lnTo>
                        <a:pt x="0" y="204"/>
                      </a:lnTo>
                      <a:lnTo>
                        <a:pt x="15" y="412"/>
                      </a:lnTo>
                      <a:cubicBezTo>
                        <a:pt x="26" y="412"/>
                        <a:pt x="33" y="404"/>
                        <a:pt x="33" y="393"/>
                      </a:cubicBezTo>
                      <a:lnTo>
                        <a:pt x="19" y="208"/>
                      </a:lnTo>
                      <a:lnTo>
                        <a:pt x="185" y="4"/>
                      </a:lnTo>
                      <a:cubicBezTo>
                        <a:pt x="178" y="4"/>
                        <a:pt x="170"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7"/>
                <p:cNvSpPr/>
                <p:nvPr/>
              </p:nvSpPr>
              <p:spPr>
                <a:xfrm>
                  <a:off x="1035812" y="2031169"/>
                  <a:ext cx="73332" cy="164012"/>
                </a:xfrm>
                <a:custGeom>
                  <a:rect b="b" l="l" r="r" t="t"/>
                  <a:pathLst>
                    <a:path extrusionOk="0" h="416" w="186">
                      <a:moveTo>
                        <a:pt x="163" y="0"/>
                      </a:moveTo>
                      <a:lnTo>
                        <a:pt x="8" y="197"/>
                      </a:lnTo>
                      <a:cubicBezTo>
                        <a:pt x="4" y="201"/>
                        <a:pt x="1" y="204"/>
                        <a:pt x="1" y="208"/>
                      </a:cubicBezTo>
                      <a:lnTo>
                        <a:pt x="16" y="397"/>
                      </a:lnTo>
                      <a:cubicBezTo>
                        <a:pt x="16" y="408"/>
                        <a:pt x="23" y="416"/>
                        <a:pt x="34" y="416"/>
                      </a:cubicBezTo>
                      <a:lnTo>
                        <a:pt x="19" y="208"/>
                      </a:lnTo>
                      <a:lnTo>
                        <a:pt x="186" y="4"/>
                      </a:lnTo>
                      <a:cubicBezTo>
                        <a:pt x="179" y="4"/>
                        <a:pt x="172"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7"/>
                <p:cNvSpPr/>
                <p:nvPr/>
              </p:nvSpPr>
              <p:spPr>
                <a:xfrm>
                  <a:off x="2614038" y="418250"/>
                  <a:ext cx="1586502" cy="1342850"/>
                </a:xfrm>
                <a:custGeom>
                  <a:rect b="b" l="l" r="r" t="t"/>
                  <a:pathLst>
                    <a:path extrusionOk="0" h="3406" w="4024">
                      <a:moveTo>
                        <a:pt x="2528" y="0"/>
                      </a:moveTo>
                      <a:lnTo>
                        <a:pt x="2528" y="0"/>
                      </a:lnTo>
                      <a:cubicBezTo>
                        <a:pt x="2612" y="163"/>
                        <a:pt x="2617" y="356"/>
                        <a:pt x="2595" y="537"/>
                      </a:cubicBezTo>
                      <a:cubicBezTo>
                        <a:pt x="2338" y="340"/>
                        <a:pt x="2041" y="251"/>
                        <a:pt x="1745" y="251"/>
                      </a:cubicBezTo>
                      <a:cubicBezTo>
                        <a:pt x="1086" y="251"/>
                        <a:pt x="434" y="696"/>
                        <a:pt x="245" y="1379"/>
                      </a:cubicBezTo>
                      <a:cubicBezTo>
                        <a:pt x="245" y="1379"/>
                        <a:pt x="130" y="1338"/>
                        <a:pt x="82" y="1212"/>
                      </a:cubicBezTo>
                      <a:lnTo>
                        <a:pt x="82" y="1212"/>
                      </a:lnTo>
                      <a:cubicBezTo>
                        <a:pt x="0" y="1461"/>
                        <a:pt x="104" y="1798"/>
                        <a:pt x="352" y="1972"/>
                      </a:cubicBezTo>
                      <a:cubicBezTo>
                        <a:pt x="315" y="2201"/>
                        <a:pt x="382" y="2450"/>
                        <a:pt x="530" y="2635"/>
                      </a:cubicBezTo>
                      <a:lnTo>
                        <a:pt x="519" y="2083"/>
                      </a:lnTo>
                      <a:lnTo>
                        <a:pt x="1230" y="2102"/>
                      </a:lnTo>
                      <a:lnTo>
                        <a:pt x="1249" y="2249"/>
                      </a:lnTo>
                      <a:lnTo>
                        <a:pt x="1812" y="2179"/>
                      </a:lnTo>
                      <a:lnTo>
                        <a:pt x="2398" y="1983"/>
                      </a:lnTo>
                      <a:lnTo>
                        <a:pt x="2523" y="2461"/>
                      </a:lnTo>
                      <a:lnTo>
                        <a:pt x="2698" y="2780"/>
                      </a:lnTo>
                      <a:lnTo>
                        <a:pt x="2661" y="3065"/>
                      </a:lnTo>
                      <a:lnTo>
                        <a:pt x="2824" y="3406"/>
                      </a:lnTo>
                      <a:lnTo>
                        <a:pt x="3450" y="2969"/>
                      </a:lnTo>
                      <a:cubicBezTo>
                        <a:pt x="3450" y="2969"/>
                        <a:pt x="3665" y="2550"/>
                        <a:pt x="3654" y="2094"/>
                      </a:cubicBezTo>
                      <a:lnTo>
                        <a:pt x="3654" y="2094"/>
                      </a:lnTo>
                      <a:cubicBezTo>
                        <a:pt x="3654" y="2094"/>
                        <a:pt x="3758" y="2194"/>
                        <a:pt x="3791" y="2354"/>
                      </a:cubicBezTo>
                      <a:cubicBezTo>
                        <a:pt x="4023" y="1672"/>
                        <a:pt x="3896" y="656"/>
                        <a:pt x="2918" y="656"/>
                      </a:cubicBezTo>
                      <a:cubicBezTo>
                        <a:pt x="2913" y="656"/>
                        <a:pt x="2907" y="656"/>
                        <a:pt x="2901" y="657"/>
                      </a:cubicBezTo>
                      <a:cubicBezTo>
                        <a:pt x="3031" y="585"/>
                        <a:pt x="3165" y="504"/>
                        <a:pt x="3295" y="434"/>
                      </a:cubicBezTo>
                      <a:cubicBezTo>
                        <a:pt x="3253" y="424"/>
                        <a:pt x="3209" y="419"/>
                        <a:pt x="3165" y="419"/>
                      </a:cubicBezTo>
                      <a:cubicBezTo>
                        <a:pt x="3022" y="419"/>
                        <a:pt x="2876" y="473"/>
                        <a:pt x="2780" y="578"/>
                      </a:cubicBezTo>
                      <a:cubicBezTo>
                        <a:pt x="2843" y="474"/>
                        <a:pt x="2850" y="345"/>
                        <a:pt x="2802" y="234"/>
                      </a:cubicBezTo>
                      <a:cubicBezTo>
                        <a:pt x="2757" y="126"/>
                        <a:pt x="2643" y="29"/>
                        <a:pt x="2528" y="0"/>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7"/>
                <p:cNvSpPr/>
                <p:nvPr/>
              </p:nvSpPr>
              <p:spPr>
                <a:xfrm>
                  <a:off x="3757788" y="676885"/>
                  <a:ext cx="442754" cy="669453"/>
                </a:xfrm>
                <a:custGeom>
                  <a:rect b="b" l="l" r="r" t="t"/>
                  <a:pathLst>
                    <a:path extrusionOk="0" h="1698" w="1123">
                      <a:moveTo>
                        <a:pt x="17" y="0"/>
                      </a:moveTo>
                      <a:cubicBezTo>
                        <a:pt x="12" y="0"/>
                        <a:pt x="6" y="0"/>
                        <a:pt x="0" y="1"/>
                      </a:cubicBezTo>
                      <a:cubicBezTo>
                        <a:pt x="342" y="45"/>
                        <a:pt x="579" y="326"/>
                        <a:pt x="679" y="552"/>
                      </a:cubicBezTo>
                      <a:lnTo>
                        <a:pt x="490" y="445"/>
                      </a:lnTo>
                      <a:lnTo>
                        <a:pt x="490" y="445"/>
                      </a:lnTo>
                      <a:cubicBezTo>
                        <a:pt x="853" y="823"/>
                        <a:pt x="876" y="1223"/>
                        <a:pt x="890" y="1698"/>
                      </a:cubicBezTo>
                      <a:cubicBezTo>
                        <a:pt x="1122" y="1016"/>
                        <a:pt x="995" y="0"/>
                        <a:pt x="17" y="0"/>
                      </a:cubicBezTo>
                      <a:close/>
                    </a:path>
                  </a:pathLst>
                </a:custGeom>
                <a:solidFill>
                  <a:srgbClr val="FFFFFF">
                    <a:alpha val="2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7"/>
                <p:cNvSpPr/>
                <p:nvPr/>
              </p:nvSpPr>
              <p:spPr>
                <a:xfrm>
                  <a:off x="2642819" y="418250"/>
                  <a:ext cx="1075936" cy="625296"/>
                </a:xfrm>
                <a:custGeom>
                  <a:rect b="b" l="l" r="r" t="t"/>
                  <a:pathLst>
                    <a:path extrusionOk="0" h="1586" w="2729">
                      <a:moveTo>
                        <a:pt x="2455" y="0"/>
                      </a:moveTo>
                      <a:lnTo>
                        <a:pt x="2455" y="0"/>
                      </a:lnTo>
                      <a:cubicBezTo>
                        <a:pt x="2539" y="163"/>
                        <a:pt x="2544" y="356"/>
                        <a:pt x="2522" y="537"/>
                      </a:cubicBezTo>
                      <a:cubicBezTo>
                        <a:pt x="2265" y="340"/>
                        <a:pt x="1968" y="251"/>
                        <a:pt x="1672" y="251"/>
                      </a:cubicBezTo>
                      <a:cubicBezTo>
                        <a:pt x="1013" y="251"/>
                        <a:pt x="361" y="696"/>
                        <a:pt x="172" y="1379"/>
                      </a:cubicBezTo>
                      <a:cubicBezTo>
                        <a:pt x="172" y="1379"/>
                        <a:pt x="57" y="1338"/>
                        <a:pt x="9" y="1212"/>
                      </a:cubicBezTo>
                      <a:lnTo>
                        <a:pt x="9" y="1212"/>
                      </a:lnTo>
                      <a:cubicBezTo>
                        <a:pt x="1" y="1386"/>
                        <a:pt x="149" y="1541"/>
                        <a:pt x="271" y="1586"/>
                      </a:cubicBezTo>
                      <a:cubicBezTo>
                        <a:pt x="471" y="816"/>
                        <a:pt x="1065" y="552"/>
                        <a:pt x="1235" y="501"/>
                      </a:cubicBezTo>
                      <a:lnTo>
                        <a:pt x="1235" y="501"/>
                      </a:lnTo>
                      <a:cubicBezTo>
                        <a:pt x="1157" y="568"/>
                        <a:pt x="1124" y="634"/>
                        <a:pt x="1124" y="634"/>
                      </a:cubicBezTo>
                      <a:cubicBezTo>
                        <a:pt x="1338" y="502"/>
                        <a:pt x="1576" y="439"/>
                        <a:pt x="1815" y="439"/>
                      </a:cubicBezTo>
                      <a:cubicBezTo>
                        <a:pt x="2058" y="439"/>
                        <a:pt x="2301" y="503"/>
                        <a:pt x="2522" y="623"/>
                      </a:cubicBezTo>
                      <a:cubicBezTo>
                        <a:pt x="2729" y="378"/>
                        <a:pt x="2580" y="101"/>
                        <a:pt x="2455" y="0"/>
                      </a:cubicBezTo>
                      <a:close/>
                    </a:path>
                  </a:pathLst>
                </a:custGeom>
                <a:solidFill>
                  <a:srgbClr val="FFFFFF">
                    <a:alpha val="2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7"/>
                <p:cNvSpPr/>
                <p:nvPr/>
              </p:nvSpPr>
              <p:spPr>
                <a:xfrm>
                  <a:off x="3044965" y="724984"/>
                  <a:ext cx="643038" cy="310677"/>
                </a:xfrm>
                <a:custGeom>
                  <a:rect b="b" l="l" r="r" t="t"/>
                  <a:pathLst>
                    <a:path extrusionOk="0" h="788" w="1631">
                      <a:moveTo>
                        <a:pt x="1631" y="0"/>
                      </a:moveTo>
                      <a:cubicBezTo>
                        <a:pt x="1557" y="104"/>
                        <a:pt x="1453" y="216"/>
                        <a:pt x="1331" y="312"/>
                      </a:cubicBezTo>
                      <a:cubicBezTo>
                        <a:pt x="1204" y="408"/>
                        <a:pt x="1060" y="493"/>
                        <a:pt x="905" y="560"/>
                      </a:cubicBezTo>
                      <a:cubicBezTo>
                        <a:pt x="597" y="690"/>
                        <a:pt x="260" y="746"/>
                        <a:pt x="0" y="786"/>
                      </a:cubicBezTo>
                      <a:cubicBezTo>
                        <a:pt x="29" y="787"/>
                        <a:pt x="59" y="787"/>
                        <a:pt x="90" y="787"/>
                      </a:cubicBezTo>
                      <a:cubicBezTo>
                        <a:pt x="200" y="787"/>
                        <a:pt x="320" y="780"/>
                        <a:pt x="445" y="760"/>
                      </a:cubicBezTo>
                      <a:cubicBezTo>
                        <a:pt x="604" y="738"/>
                        <a:pt x="775" y="697"/>
                        <a:pt x="934" y="627"/>
                      </a:cubicBezTo>
                      <a:cubicBezTo>
                        <a:pt x="1093" y="560"/>
                        <a:pt x="1245" y="464"/>
                        <a:pt x="1364" y="353"/>
                      </a:cubicBezTo>
                      <a:cubicBezTo>
                        <a:pt x="1486" y="245"/>
                        <a:pt x="1575" y="119"/>
                        <a:pt x="16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7"/>
                <p:cNvSpPr/>
                <p:nvPr/>
              </p:nvSpPr>
              <p:spPr>
                <a:xfrm>
                  <a:off x="3287435" y="716311"/>
                  <a:ext cx="391894" cy="115518"/>
                </a:xfrm>
                <a:custGeom>
                  <a:rect b="b" l="l" r="r" t="t"/>
                  <a:pathLst>
                    <a:path extrusionOk="0" h="293" w="994">
                      <a:moveTo>
                        <a:pt x="993" y="0"/>
                      </a:moveTo>
                      <a:lnTo>
                        <a:pt x="993" y="0"/>
                      </a:lnTo>
                      <a:cubicBezTo>
                        <a:pt x="868" y="70"/>
                        <a:pt x="697" y="149"/>
                        <a:pt x="516" y="200"/>
                      </a:cubicBezTo>
                      <a:cubicBezTo>
                        <a:pt x="334" y="252"/>
                        <a:pt x="145" y="274"/>
                        <a:pt x="1" y="282"/>
                      </a:cubicBezTo>
                      <a:cubicBezTo>
                        <a:pt x="47" y="289"/>
                        <a:pt x="98" y="293"/>
                        <a:pt x="153" y="293"/>
                      </a:cubicBezTo>
                      <a:cubicBezTo>
                        <a:pt x="269" y="293"/>
                        <a:pt x="400" y="276"/>
                        <a:pt x="526" y="241"/>
                      </a:cubicBezTo>
                      <a:cubicBezTo>
                        <a:pt x="712" y="190"/>
                        <a:pt x="882" y="93"/>
                        <a:pt x="9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7"/>
                <p:cNvSpPr/>
                <p:nvPr/>
              </p:nvSpPr>
              <p:spPr>
                <a:xfrm>
                  <a:off x="3731373" y="752583"/>
                  <a:ext cx="197919" cy="359959"/>
                </a:xfrm>
                <a:custGeom>
                  <a:rect b="b" l="l" r="r" t="t"/>
                  <a:pathLst>
                    <a:path extrusionOk="0" h="913" w="502">
                      <a:moveTo>
                        <a:pt x="1" y="1"/>
                      </a:moveTo>
                      <a:lnTo>
                        <a:pt x="1" y="1"/>
                      </a:lnTo>
                      <a:cubicBezTo>
                        <a:pt x="105" y="105"/>
                        <a:pt x="227" y="253"/>
                        <a:pt x="320" y="420"/>
                      </a:cubicBezTo>
                      <a:cubicBezTo>
                        <a:pt x="412" y="587"/>
                        <a:pt x="468" y="768"/>
                        <a:pt x="501" y="912"/>
                      </a:cubicBezTo>
                      <a:cubicBezTo>
                        <a:pt x="498" y="765"/>
                        <a:pt x="450" y="572"/>
                        <a:pt x="356" y="401"/>
                      </a:cubicBezTo>
                      <a:cubicBezTo>
                        <a:pt x="264" y="227"/>
                        <a:pt x="123" y="8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7"/>
                <p:cNvSpPr/>
                <p:nvPr/>
              </p:nvSpPr>
              <p:spPr>
                <a:xfrm>
                  <a:off x="3731373" y="771507"/>
                  <a:ext cx="132077" cy="510567"/>
                </a:xfrm>
                <a:custGeom>
                  <a:rect b="b" l="l" r="r" t="t"/>
                  <a:pathLst>
                    <a:path extrusionOk="0" h="1295" w="335">
                      <a:moveTo>
                        <a:pt x="1" y="1"/>
                      </a:moveTo>
                      <a:lnTo>
                        <a:pt x="1" y="1"/>
                      </a:lnTo>
                      <a:cubicBezTo>
                        <a:pt x="72" y="171"/>
                        <a:pt x="153" y="401"/>
                        <a:pt x="209" y="635"/>
                      </a:cubicBezTo>
                      <a:cubicBezTo>
                        <a:pt x="268" y="868"/>
                        <a:pt x="298" y="1105"/>
                        <a:pt x="316" y="1295"/>
                      </a:cubicBezTo>
                      <a:cubicBezTo>
                        <a:pt x="334" y="1109"/>
                        <a:pt x="320" y="861"/>
                        <a:pt x="260" y="620"/>
                      </a:cubicBezTo>
                      <a:cubicBezTo>
                        <a:pt x="205" y="383"/>
                        <a:pt x="101" y="15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7"/>
                <p:cNvSpPr/>
                <p:nvPr/>
              </p:nvSpPr>
              <p:spPr>
                <a:xfrm>
                  <a:off x="920688" y="2209374"/>
                  <a:ext cx="232219" cy="205015"/>
                </a:xfrm>
                <a:custGeom>
                  <a:rect b="b" l="l" r="r" t="t"/>
                  <a:pathLst>
                    <a:path extrusionOk="0" h="520" w="589">
                      <a:moveTo>
                        <a:pt x="115" y="0"/>
                      </a:moveTo>
                      <a:cubicBezTo>
                        <a:pt x="48" y="0"/>
                        <a:pt x="0" y="53"/>
                        <a:pt x="0" y="116"/>
                      </a:cubicBezTo>
                      <a:lnTo>
                        <a:pt x="0" y="520"/>
                      </a:lnTo>
                      <a:lnTo>
                        <a:pt x="589" y="520"/>
                      </a:lnTo>
                      <a:lnTo>
                        <a:pt x="589" y="116"/>
                      </a:lnTo>
                      <a:cubicBezTo>
                        <a:pt x="589" y="53"/>
                        <a:pt x="537" y="0"/>
                        <a:pt x="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7"/>
                <p:cNvSpPr/>
                <p:nvPr/>
              </p:nvSpPr>
              <p:spPr>
                <a:xfrm>
                  <a:off x="949469" y="2221202"/>
                  <a:ext cx="37060" cy="127346"/>
                </a:xfrm>
                <a:custGeom>
                  <a:rect b="b" l="l" r="r" t="t"/>
                  <a:pathLst>
                    <a:path extrusionOk="0" h="323" w="94">
                      <a:moveTo>
                        <a:pt x="93" y="1"/>
                      </a:moveTo>
                      <a:cubicBezTo>
                        <a:pt x="83" y="52"/>
                        <a:pt x="45" y="97"/>
                        <a:pt x="1" y="119"/>
                      </a:cubicBezTo>
                      <a:lnTo>
                        <a:pt x="1" y="274"/>
                      </a:lnTo>
                      <a:cubicBezTo>
                        <a:pt x="1" y="300"/>
                        <a:pt x="20" y="322"/>
                        <a:pt x="49" y="322"/>
                      </a:cubicBezTo>
                      <a:cubicBezTo>
                        <a:pt x="75" y="322"/>
                        <a:pt x="93" y="300"/>
                        <a:pt x="93" y="274"/>
                      </a:cubicBezTo>
                      <a:lnTo>
                        <a:pt x="93"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7"/>
                <p:cNvSpPr/>
                <p:nvPr/>
              </p:nvSpPr>
              <p:spPr>
                <a:xfrm>
                  <a:off x="1016887" y="2209374"/>
                  <a:ext cx="38243" cy="139174"/>
                </a:xfrm>
                <a:custGeom>
                  <a:rect b="b" l="l" r="r" t="t"/>
                  <a:pathLst>
                    <a:path extrusionOk="0" h="353" w="97">
                      <a:moveTo>
                        <a:pt x="1" y="0"/>
                      </a:moveTo>
                      <a:lnTo>
                        <a:pt x="1" y="304"/>
                      </a:lnTo>
                      <a:cubicBezTo>
                        <a:pt x="1" y="330"/>
                        <a:pt x="23" y="352"/>
                        <a:pt x="49" y="352"/>
                      </a:cubicBezTo>
                      <a:cubicBezTo>
                        <a:pt x="75" y="352"/>
                        <a:pt x="97" y="330"/>
                        <a:pt x="97" y="304"/>
                      </a:cubicBezTo>
                      <a:lnTo>
                        <a:pt x="97" y="0"/>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7"/>
                <p:cNvSpPr/>
                <p:nvPr/>
              </p:nvSpPr>
              <p:spPr>
                <a:xfrm>
                  <a:off x="1085883" y="2209374"/>
                  <a:ext cx="38243" cy="139174"/>
                </a:xfrm>
                <a:custGeom>
                  <a:rect b="b" l="l" r="r" t="t"/>
                  <a:pathLst>
                    <a:path extrusionOk="0" h="353" w="97">
                      <a:moveTo>
                        <a:pt x="0" y="0"/>
                      </a:moveTo>
                      <a:lnTo>
                        <a:pt x="0" y="304"/>
                      </a:lnTo>
                      <a:cubicBezTo>
                        <a:pt x="0" y="330"/>
                        <a:pt x="22" y="352"/>
                        <a:pt x="48" y="352"/>
                      </a:cubicBezTo>
                      <a:cubicBezTo>
                        <a:pt x="74" y="352"/>
                        <a:pt x="96" y="330"/>
                        <a:pt x="96" y="304"/>
                      </a:cubicBezTo>
                      <a:lnTo>
                        <a:pt x="96" y="212"/>
                      </a:lnTo>
                      <a:cubicBezTo>
                        <a:pt x="74" y="205"/>
                        <a:pt x="52" y="190"/>
                        <a:pt x="36" y="167"/>
                      </a:cubicBezTo>
                      <a:cubicBezTo>
                        <a:pt x="4" y="123"/>
                        <a:pt x="4" y="60"/>
                        <a:pt x="36" y="15"/>
                      </a:cubicBezTo>
                      <a:cubicBezTo>
                        <a:pt x="29" y="12"/>
                        <a:pt x="29" y="8"/>
                        <a:pt x="29"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7"/>
                <p:cNvSpPr/>
                <p:nvPr/>
              </p:nvSpPr>
              <p:spPr>
                <a:xfrm>
                  <a:off x="878107" y="1860454"/>
                  <a:ext cx="1525786" cy="686012"/>
                </a:xfrm>
                <a:custGeom>
                  <a:rect b="b" l="l" r="r" t="t"/>
                  <a:pathLst>
                    <a:path extrusionOk="0" h="1740" w="3870">
                      <a:moveTo>
                        <a:pt x="466" y="1"/>
                      </a:moveTo>
                      <a:cubicBezTo>
                        <a:pt x="411" y="1"/>
                        <a:pt x="360" y="24"/>
                        <a:pt x="327" y="67"/>
                      </a:cubicBezTo>
                      <a:lnTo>
                        <a:pt x="49" y="404"/>
                      </a:lnTo>
                      <a:cubicBezTo>
                        <a:pt x="16" y="441"/>
                        <a:pt x="0" y="489"/>
                        <a:pt x="4" y="538"/>
                      </a:cubicBezTo>
                      <a:lnTo>
                        <a:pt x="52" y="1060"/>
                      </a:lnTo>
                      <a:lnTo>
                        <a:pt x="119" y="1052"/>
                      </a:lnTo>
                      <a:cubicBezTo>
                        <a:pt x="211" y="1041"/>
                        <a:pt x="278" y="967"/>
                        <a:pt x="282" y="875"/>
                      </a:cubicBezTo>
                      <a:lnTo>
                        <a:pt x="293" y="596"/>
                      </a:lnTo>
                      <a:lnTo>
                        <a:pt x="497" y="456"/>
                      </a:lnTo>
                      <a:cubicBezTo>
                        <a:pt x="516" y="442"/>
                        <a:pt x="539" y="435"/>
                        <a:pt x="561" y="435"/>
                      </a:cubicBezTo>
                      <a:cubicBezTo>
                        <a:pt x="587" y="435"/>
                        <a:pt x="613" y="444"/>
                        <a:pt x="634" y="459"/>
                      </a:cubicBezTo>
                      <a:lnTo>
                        <a:pt x="827" y="618"/>
                      </a:lnTo>
                      <a:lnTo>
                        <a:pt x="575" y="890"/>
                      </a:lnTo>
                      <a:cubicBezTo>
                        <a:pt x="531" y="934"/>
                        <a:pt x="527" y="1004"/>
                        <a:pt x="563" y="1052"/>
                      </a:cubicBezTo>
                      <a:cubicBezTo>
                        <a:pt x="589" y="1088"/>
                        <a:pt x="629" y="1106"/>
                        <a:pt x="670" y="1106"/>
                      </a:cubicBezTo>
                      <a:cubicBezTo>
                        <a:pt x="690" y="1106"/>
                        <a:pt x="709" y="1102"/>
                        <a:pt x="727" y="1093"/>
                      </a:cubicBezTo>
                      <a:lnTo>
                        <a:pt x="1157" y="878"/>
                      </a:lnTo>
                      <a:cubicBezTo>
                        <a:pt x="1208" y="849"/>
                        <a:pt x="1261" y="819"/>
                        <a:pt x="1309" y="782"/>
                      </a:cubicBezTo>
                      <a:lnTo>
                        <a:pt x="1379" y="726"/>
                      </a:lnTo>
                      <a:lnTo>
                        <a:pt x="2598" y="1601"/>
                      </a:lnTo>
                      <a:cubicBezTo>
                        <a:pt x="2723" y="1691"/>
                        <a:pt x="2872" y="1739"/>
                        <a:pt x="3024" y="1739"/>
                      </a:cubicBezTo>
                      <a:cubicBezTo>
                        <a:pt x="3061" y="1739"/>
                        <a:pt x="3098" y="1736"/>
                        <a:pt x="3136" y="1730"/>
                      </a:cubicBezTo>
                      <a:lnTo>
                        <a:pt x="3869" y="1615"/>
                      </a:lnTo>
                      <a:lnTo>
                        <a:pt x="3603" y="760"/>
                      </a:lnTo>
                      <a:lnTo>
                        <a:pt x="3139" y="856"/>
                      </a:lnTo>
                      <a:lnTo>
                        <a:pt x="1316" y="144"/>
                      </a:lnTo>
                      <a:lnTo>
                        <a:pt x="500" y="4"/>
                      </a:lnTo>
                      <a:cubicBezTo>
                        <a:pt x="489" y="2"/>
                        <a:pt x="477" y="1"/>
                        <a:pt x="466" y="1"/>
                      </a:cubicBezTo>
                      <a:close/>
                    </a:path>
                  </a:pathLst>
                </a:custGeom>
                <a:solidFill>
                  <a:srgbClr val="F4C5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76" name="Google Shape;976;p37"/>
                <p:cNvSpPr/>
                <p:nvPr/>
              </p:nvSpPr>
              <p:spPr>
                <a:xfrm>
                  <a:off x="2226874" y="2159698"/>
                  <a:ext cx="177023" cy="355228"/>
                </a:xfrm>
                <a:custGeom>
                  <a:rect b="b" l="l" r="r" t="t"/>
                  <a:pathLst>
                    <a:path extrusionOk="0" h="901" w="449">
                      <a:moveTo>
                        <a:pt x="182" y="1"/>
                      </a:moveTo>
                      <a:lnTo>
                        <a:pt x="78" y="23"/>
                      </a:lnTo>
                      <a:cubicBezTo>
                        <a:pt x="0" y="312"/>
                        <a:pt x="26" y="627"/>
                        <a:pt x="148" y="901"/>
                      </a:cubicBezTo>
                      <a:lnTo>
                        <a:pt x="448" y="856"/>
                      </a:lnTo>
                      <a:lnTo>
                        <a:pt x="182"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7"/>
                <p:cNvSpPr/>
                <p:nvPr/>
              </p:nvSpPr>
              <p:spPr>
                <a:xfrm>
                  <a:off x="2107018" y="2504675"/>
                  <a:ext cx="247201" cy="44157"/>
                </a:xfrm>
                <a:custGeom>
                  <a:rect b="b" l="l" r="r" t="t"/>
                  <a:pathLst>
                    <a:path extrusionOk="0" h="112" w="627">
                      <a:moveTo>
                        <a:pt x="619" y="0"/>
                      </a:moveTo>
                      <a:lnTo>
                        <a:pt x="19" y="96"/>
                      </a:lnTo>
                      <a:lnTo>
                        <a:pt x="0" y="96"/>
                      </a:lnTo>
                      <a:cubicBezTo>
                        <a:pt x="4" y="108"/>
                        <a:pt x="12" y="111"/>
                        <a:pt x="19" y="111"/>
                      </a:cubicBezTo>
                      <a:lnTo>
                        <a:pt x="22" y="111"/>
                      </a:lnTo>
                      <a:lnTo>
                        <a:pt x="626" y="19"/>
                      </a:lnTo>
                      <a:cubicBezTo>
                        <a:pt x="626" y="12"/>
                        <a:pt x="623" y="7"/>
                        <a:pt x="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7"/>
                <p:cNvSpPr/>
                <p:nvPr/>
              </p:nvSpPr>
              <p:spPr>
                <a:xfrm>
                  <a:off x="2107018" y="2504675"/>
                  <a:ext cx="244441" cy="38243"/>
                </a:xfrm>
                <a:custGeom>
                  <a:rect b="b" l="l" r="r" t="t"/>
                  <a:pathLst>
                    <a:path extrusionOk="0" h="97" w="620">
                      <a:moveTo>
                        <a:pt x="619" y="0"/>
                      </a:moveTo>
                      <a:lnTo>
                        <a:pt x="452" y="26"/>
                      </a:lnTo>
                      <a:cubicBezTo>
                        <a:pt x="448" y="22"/>
                        <a:pt x="445" y="15"/>
                        <a:pt x="445" y="12"/>
                      </a:cubicBezTo>
                      <a:lnTo>
                        <a:pt x="15" y="78"/>
                      </a:lnTo>
                      <a:cubicBezTo>
                        <a:pt x="7" y="78"/>
                        <a:pt x="0" y="89"/>
                        <a:pt x="0" y="96"/>
                      </a:cubicBezTo>
                      <a:lnTo>
                        <a:pt x="19" y="96"/>
                      </a:lnTo>
                      <a:lnTo>
                        <a:pt x="6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7"/>
                <p:cNvSpPr/>
                <p:nvPr/>
              </p:nvSpPr>
              <p:spPr>
                <a:xfrm>
                  <a:off x="2282070" y="2498762"/>
                  <a:ext cx="69390" cy="16165"/>
                </a:xfrm>
                <a:custGeom>
                  <a:rect b="b" l="l" r="r" t="t"/>
                  <a:pathLst>
                    <a:path extrusionOk="0" h="41" w="176">
                      <a:moveTo>
                        <a:pt x="168" y="0"/>
                      </a:moveTo>
                      <a:lnTo>
                        <a:pt x="1" y="27"/>
                      </a:lnTo>
                      <a:cubicBezTo>
                        <a:pt x="1" y="30"/>
                        <a:pt x="4" y="37"/>
                        <a:pt x="8" y="41"/>
                      </a:cubicBezTo>
                      <a:lnTo>
                        <a:pt x="175" y="15"/>
                      </a:lnTo>
                      <a:cubicBezTo>
                        <a:pt x="175" y="12"/>
                        <a:pt x="171" y="5"/>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7"/>
                <p:cNvSpPr/>
                <p:nvPr/>
              </p:nvSpPr>
              <p:spPr>
                <a:xfrm>
                  <a:off x="2244221" y="1996080"/>
                  <a:ext cx="707302" cy="564186"/>
                </a:xfrm>
                <a:custGeom>
                  <a:rect b="b" l="l" r="r" t="t"/>
                  <a:pathLst>
                    <a:path extrusionOk="0" h="1431" w="1794">
                      <a:moveTo>
                        <a:pt x="1515" y="0"/>
                      </a:moveTo>
                      <a:cubicBezTo>
                        <a:pt x="1356" y="0"/>
                        <a:pt x="1196" y="22"/>
                        <a:pt x="1042" y="64"/>
                      </a:cubicBezTo>
                      <a:lnTo>
                        <a:pt x="64" y="341"/>
                      </a:lnTo>
                      <a:cubicBezTo>
                        <a:pt x="1" y="830"/>
                        <a:pt x="341" y="1431"/>
                        <a:pt x="341" y="1431"/>
                      </a:cubicBezTo>
                      <a:lnTo>
                        <a:pt x="1320" y="1183"/>
                      </a:lnTo>
                      <a:lnTo>
                        <a:pt x="1794" y="23"/>
                      </a:lnTo>
                      <a:cubicBezTo>
                        <a:pt x="1702" y="8"/>
                        <a:pt x="1608" y="0"/>
                        <a:pt x="15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7"/>
                <p:cNvSpPr/>
                <p:nvPr/>
              </p:nvSpPr>
              <p:spPr>
                <a:xfrm>
                  <a:off x="2371173" y="2484174"/>
                  <a:ext cx="305946" cy="83583"/>
                </a:xfrm>
                <a:custGeom>
                  <a:rect b="b" l="l" r="r" t="t"/>
                  <a:pathLst>
                    <a:path extrusionOk="0" h="212" w="776">
                      <a:moveTo>
                        <a:pt x="775" y="1"/>
                      </a:moveTo>
                      <a:lnTo>
                        <a:pt x="19" y="193"/>
                      </a:lnTo>
                      <a:cubicBezTo>
                        <a:pt x="19" y="193"/>
                        <a:pt x="16" y="189"/>
                        <a:pt x="12" y="178"/>
                      </a:cubicBezTo>
                      <a:cubicBezTo>
                        <a:pt x="4" y="182"/>
                        <a:pt x="1" y="189"/>
                        <a:pt x="4" y="197"/>
                      </a:cubicBezTo>
                      <a:cubicBezTo>
                        <a:pt x="4" y="204"/>
                        <a:pt x="12" y="211"/>
                        <a:pt x="19" y="211"/>
                      </a:cubicBezTo>
                      <a:lnTo>
                        <a:pt x="26" y="211"/>
                      </a:lnTo>
                      <a:lnTo>
                        <a:pt x="775" y="19"/>
                      </a:lnTo>
                      <a:lnTo>
                        <a:pt x="7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7"/>
                <p:cNvSpPr/>
                <p:nvPr/>
              </p:nvSpPr>
              <p:spPr>
                <a:xfrm>
                  <a:off x="2375904" y="2476683"/>
                  <a:ext cx="301215" cy="83583"/>
                </a:xfrm>
                <a:custGeom>
                  <a:rect b="b" l="l" r="r" t="t"/>
                  <a:pathLst>
                    <a:path extrusionOk="0" h="212" w="764">
                      <a:moveTo>
                        <a:pt x="763" y="1"/>
                      </a:moveTo>
                      <a:lnTo>
                        <a:pt x="4" y="194"/>
                      </a:lnTo>
                      <a:lnTo>
                        <a:pt x="0" y="197"/>
                      </a:lnTo>
                      <a:cubicBezTo>
                        <a:pt x="4" y="208"/>
                        <a:pt x="7" y="212"/>
                        <a:pt x="7" y="212"/>
                      </a:cubicBezTo>
                      <a:lnTo>
                        <a:pt x="763" y="20"/>
                      </a:lnTo>
                      <a:lnTo>
                        <a:pt x="7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7"/>
                <p:cNvSpPr/>
                <p:nvPr/>
              </p:nvSpPr>
              <p:spPr>
                <a:xfrm>
                  <a:off x="2351066" y="2136436"/>
                  <a:ext cx="120249" cy="375730"/>
                </a:xfrm>
                <a:custGeom>
                  <a:rect b="b" l="l" r="r" t="t"/>
                  <a:pathLst>
                    <a:path extrusionOk="0" h="953" w="305">
                      <a:moveTo>
                        <a:pt x="19" y="0"/>
                      </a:moveTo>
                      <a:cubicBezTo>
                        <a:pt x="4" y="86"/>
                        <a:pt x="0" y="171"/>
                        <a:pt x="4" y="256"/>
                      </a:cubicBezTo>
                      <a:cubicBezTo>
                        <a:pt x="11" y="341"/>
                        <a:pt x="26" y="426"/>
                        <a:pt x="52" y="508"/>
                      </a:cubicBezTo>
                      <a:cubicBezTo>
                        <a:pt x="77" y="594"/>
                        <a:pt x="111" y="671"/>
                        <a:pt x="152" y="746"/>
                      </a:cubicBezTo>
                      <a:cubicBezTo>
                        <a:pt x="193" y="823"/>
                        <a:pt x="245" y="893"/>
                        <a:pt x="304" y="953"/>
                      </a:cubicBezTo>
                      <a:cubicBezTo>
                        <a:pt x="274" y="871"/>
                        <a:pt x="245" y="794"/>
                        <a:pt x="215" y="715"/>
                      </a:cubicBezTo>
                      <a:cubicBezTo>
                        <a:pt x="189" y="642"/>
                        <a:pt x="163" y="563"/>
                        <a:pt x="137" y="482"/>
                      </a:cubicBezTo>
                      <a:cubicBezTo>
                        <a:pt x="115" y="404"/>
                        <a:pt x="93" y="327"/>
                        <a:pt x="74" y="245"/>
                      </a:cubicBezTo>
                      <a:cubicBezTo>
                        <a:pt x="55" y="167"/>
                        <a:pt x="41" y="86"/>
                        <a:pt x="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7"/>
                <p:cNvSpPr/>
                <p:nvPr/>
              </p:nvSpPr>
              <p:spPr>
                <a:xfrm>
                  <a:off x="1564515" y="2251560"/>
                  <a:ext cx="162829" cy="121826"/>
                </a:xfrm>
                <a:custGeom>
                  <a:rect b="b" l="l" r="r" t="t"/>
                  <a:pathLst>
                    <a:path extrusionOk="0" h="309" w="413">
                      <a:moveTo>
                        <a:pt x="13" y="1"/>
                      </a:moveTo>
                      <a:lnTo>
                        <a:pt x="1" y="16"/>
                      </a:lnTo>
                      <a:lnTo>
                        <a:pt x="401" y="305"/>
                      </a:lnTo>
                      <a:cubicBezTo>
                        <a:pt x="405" y="305"/>
                        <a:pt x="409" y="309"/>
                        <a:pt x="409" y="309"/>
                      </a:cubicBezTo>
                      <a:lnTo>
                        <a:pt x="413" y="290"/>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7"/>
                <p:cNvSpPr/>
                <p:nvPr/>
              </p:nvSpPr>
              <p:spPr>
                <a:xfrm>
                  <a:off x="1569247" y="2246041"/>
                  <a:ext cx="159675" cy="119855"/>
                </a:xfrm>
                <a:custGeom>
                  <a:rect b="b" l="l" r="r" t="t"/>
                  <a:pathLst>
                    <a:path extrusionOk="0" h="304" w="405">
                      <a:moveTo>
                        <a:pt x="11" y="1"/>
                      </a:moveTo>
                      <a:lnTo>
                        <a:pt x="1" y="15"/>
                      </a:lnTo>
                      <a:lnTo>
                        <a:pt x="401" y="304"/>
                      </a:lnTo>
                      <a:lnTo>
                        <a:pt x="404" y="282"/>
                      </a:ln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7"/>
                <p:cNvSpPr/>
                <p:nvPr/>
              </p:nvSpPr>
              <p:spPr>
                <a:xfrm>
                  <a:off x="1757703" y="2386792"/>
                  <a:ext cx="58745" cy="43763"/>
                </a:xfrm>
                <a:custGeom>
                  <a:rect b="b" l="l" r="r" t="t"/>
                  <a:pathLst>
                    <a:path extrusionOk="0" h="111" w="149">
                      <a:moveTo>
                        <a:pt x="23" y="1"/>
                      </a:moveTo>
                      <a:cubicBezTo>
                        <a:pt x="18" y="1"/>
                        <a:pt x="12" y="2"/>
                        <a:pt x="8" y="7"/>
                      </a:cubicBezTo>
                      <a:cubicBezTo>
                        <a:pt x="0" y="14"/>
                        <a:pt x="4" y="29"/>
                        <a:pt x="12" y="32"/>
                      </a:cubicBezTo>
                      <a:lnTo>
                        <a:pt x="115" y="106"/>
                      </a:lnTo>
                      <a:cubicBezTo>
                        <a:pt x="119" y="109"/>
                        <a:pt x="124" y="111"/>
                        <a:pt x="128" y="111"/>
                      </a:cubicBezTo>
                      <a:cubicBezTo>
                        <a:pt x="134" y="111"/>
                        <a:pt x="139" y="107"/>
                        <a:pt x="142" y="103"/>
                      </a:cubicBezTo>
                      <a:cubicBezTo>
                        <a:pt x="149" y="95"/>
                        <a:pt x="145" y="84"/>
                        <a:pt x="137" y="77"/>
                      </a:cubicBezTo>
                      <a:lnTo>
                        <a:pt x="34" y="3"/>
                      </a:lnTo>
                      <a:cubicBezTo>
                        <a:pt x="31" y="2"/>
                        <a:pt x="27" y="1"/>
                        <a:pt x="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7"/>
                <p:cNvSpPr/>
                <p:nvPr/>
              </p:nvSpPr>
              <p:spPr>
                <a:xfrm>
                  <a:off x="1138320" y="2099770"/>
                  <a:ext cx="65841" cy="74909"/>
                </a:xfrm>
                <a:custGeom>
                  <a:rect b="b" l="l" r="r" t="t"/>
                  <a:pathLst>
                    <a:path extrusionOk="0" h="190" w="167">
                      <a:moveTo>
                        <a:pt x="152" y="1"/>
                      </a:moveTo>
                      <a:lnTo>
                        <a:pt x="0" y="164"/>
                      </a:lnTo>
                      <a:lnTo>
                        <a:pt x="0" y="189"/>
                      </a:lnTo>
                      <a:lnTo>
                        <a:pt x="167" y="11"/>
                      </a:lnTo>
                      <a:lnTo>
                        <a:pt x="1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7"/>
                <p:cNvSpPr/>
                <p:nvPr/>
              </p:nvSpPr>
              <p:spPr>
                <a:xfrm>
                  <a:off x="1100076" y="2164035"/>
                  <a:ext cx="38637" cy="45734"/>
                </a:xfrm>
                <a:custGeom>
                  <a:rect b="b" l="l" r="r" t="t"/>
                  <a:pathLst>
                    <a:path extrusionOk="0" h="116" w="98">
                      <a:moveTo>
                        <a:pt x="97" y="1"/>
                      </a:moveTo>
                      <a:lnTo>
                        <a:pt x="0" y="105"/>
                      </a:lnTo>
                      <a:lnTo>
                        <a:pt x="0" y="115"/>
                      </a:lnTo>
                      <a:lnTo>
                        <a:pt x="12" y="115"/>
                      </a:lnTo>
                      <a:lnTo>
                        <a:pt x="97" y="26"/>
                      </a:lnTo>
                      <a:lnTo>
                        <a:pt x="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7"/>
                <p:cNvSpPr/>
                <p:nvPr/>
              </p:nvSpPr>
              <p:spPr>
                <a:xfrm>
                  <a:off x="1097316" y="2205038"/>
                  <a:ext cx="3154" cy="4731"/>
                </a:xfrm>
                <a:custGeom>
                  <a:rect b="b" l="l" r="r" t="t"/>
                  <a:pathLst>
                    <a:path extrusionOk="0" h="12" w="8">
                      <a:moveTo>
                        <a:pt x="4" y="1"/>
                      </a:moveTo>
                      <a:cubicBezTo>
                        <a:pt x="4" y="4"/>
                        <a:pt x="0" y="8"/>
                        <a:pt x="0" y="11"/>
                      </a:cubicBezTo>
                      <a:lnTo>
                        <a:pt x="7" y="11"/>
                      </a:lnTo>
                      <a:lnTo>
                        <a:pt x="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7"/>
                <p:cNvSpPr/>
                <p:nvPr/>
              </p:nvSpPr>
              <p:spPr>
                <a:xfrm>
                  <a:off x="1097316" y="2209374"/>
                  <a:ext cx="7885" cy="6308"/>
                </a:xfrm>
                <a:custGeom>
                  <a:rect b="b" l="l" r="r" t="t"/>
                  <a:pathLst>
                    <a:path extrusionOk="0" h="16" w="20">
                      <a:moveTo>
                        <a:pt x="0" y="0"/>
                      </a:moveTo>
                      <a:cubicBezTo>
                        <a:pt x="0" y="8"/>
                        <a:pt x="0" y="12"/>
                        <a:pt x="7" y="15"/>
                      </a:cubicBezTo>
                      <a:cubicBezTo>
                        <a:pt x="11" y="12"/>
                        <a:pt x="16" y="8"/>
                        <a:pt x="19" y="5"/>
                      </a:cubicBezTo>
                      <a:lnTo>
                        <a:pt x="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7"/>
                <p:cNvSpPr/>
                <p:nvPr/>
              </p:nvSpPr>
              <p:spPr>
                <a:xfrm>
                  <a:off x="1100076" y="2038660"/>
                  <a:ext cx="166772" cy="178206"/>
                </a:xfrm>
                <a:custGeom>
                  <a:rect b="b" l="l" r="r" t="t"/>
                  <a:pathLst>
                    <a:path extrusionOk="0" h="452" w="423">
                      <a:moveTo>
                        <a:pt x="404" y="0"/>
                      </a:moveTo>
                      <a:cubicBezTo>
                        <a:pt x="401" y="0"/>
                        <a:pt x="394" y="4"/>
                        <a:pt x="394" y="7"/>
                      </a:cubicBezTo>
                      <a:lnTo>
                        <a:pt x="249" y="156"/>
                      </a:lnTo>
                      <a:lnTo>
                        <a:pt x="264" y="166"/>
                      </a:lnTo>
                      <a:lnTo>
                        <a:pt x="97" y="344"/>
                      </a:lnTo>
                      <a:lnTo>
                        <a:pt x="12" y="433"/>
                      </a:lnTo>
                      <a:lnTo>
                        <a:pt x="12" y="438"/>
                      </a:lnTo>
                      <a:cubicBezTo>
                        <a:pt x="9" y="441"/>
                        <a:pt x="4" y="445"/>
                        <a:pt x="0" y="448"/>
                      </a:cubicBezTo>
                      <a:cubicBezTo>
                        <a:pt x="4" y="452"/>
                        <a:pt x="9" y="452"/>
                        <a:pt x="12" y="452"/>
                      </a:cubicBezTo>
                      <a:cubicBezTo>
                        <a:pt x="16" y="452"/>
                        <a:pt x="19" y="452"/>
                        <a:pt x="23" y="448"/>
                      </a:cubicBezTo>
                      <a:lnTo>
                        <a:pt x="419" y="33"/>
                      </a:lnTo>
                      <a:cubicBezTo>
                        <a:pt x="423" y="26"/>
                        <a:pt x="423" y="15"/>
                        <a:pt x="416" y="7"/>
                      </a:cubicBezTo>
                      <a:cubicBezTo>
                        <a:pt x="412" y="4"/>
                        <a:pt x="409"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7"/>
                <p:cNvSpPr/>
                <p:nvPr/>
              </p:nvSpPr>
              <p:spPr>
                <a:xfrm>
                  <a:off x="989289" y="2047333"/>
                  <a:ext cx="76092" cy="158098"/>
                </a:xfrm>
                <a:custGeom>
                  <a:rect b="b" l="l" r="r" t="t"/>
                  <a:pathLst>
                    <a:path extrusionOk="0" h="401" w="193">
                      <a:moveTo>
                        <a:pt x="185" y="0"/>
                      </a:moveTo>
                      <a:lnTo>
                        <a:pt x="11" y="122"/>
                      </a:lnTo>
                      <a:lnTo>
                        <a:pt x="0" y="401"/>
                      </a:lnTo>
                      <a:lnTo>
                        <a:pt x="4" y="401"/>
                      </a:lnTo>
                      <a:cubicBezTo>
                        <a:pt x="11" y="401"/>
                        <a:pt x="18" y="393"/>
                        <a:pt x="18" y="382"/>
                      </a:cubicBezTo>
                      <a:lnTo>
                        <a:pt x="30" y="134"/>
                      </a:lnTo>
                      <a:lnTo>
                        <a:pt x="182" y="26"/>
                      </a:lnTo>
                      <a:cubicBezTo>
                        <a:pt x="189" y="23"/>
                        <a:pt x="193" y="11"/>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7"/>
                <p:cNvSpPr/>
                <p:nvPr/>
              </p:nvSpPr>
              <p:spPr>
                <a:xfrm>
                  <a:off x="983375" y="2044574"/>
                  <a:ext cx="79246" cy="160858"/>
                </a:xfrm>
                <a:custGeom>
                  <a:rect b="b" l="l" r="r" t="t"/>
                  <a:pathLst>
                    <a:path extrusionOk="0" h="408" w="201">
                      <a:moveTo>
                        <a:pt x="185" y="0"/>
                      </a:moveTo>
                      <a:cubicBezTo>
                        <a:pt x="182" y="0"/>
                        <a:pt x="178" y="4"/>
                        <a:pt x="178" y="4"/>
                      </a:cubicBezTo>
                      <a:lnTo>
                        <a:pt x="19" y="115"/>
                      </a:lnTo>
                      <a:cubicBezTo>
                        <a:pt x="11" y="119"/>
                        <a:pt x="11" y="126"/>
                        <a:pt x="11" y="129"/>
                      </a:cubicBezTo>
                      <a:lnTo>
                        <a:pt x="0" y="389"/>
                      </a:lnTo>
                      <a:cubicBezTo>
                        <a:pt x="0" y="396"/>
                        <a:pt x="7" y="408"/>
                        <a:pt x="15" y="408"/>
                      </a:cubicBezTo>
                      <a:lnTo>
                        <a:pt x="26" y="129"/>
                      </a:lnTo>
                      <a:lnTo>
                        <a:pt x="200" y="7"/>
                      </a:lnTo>
                      <a:cubicBezTo>
                        <a:pt x="197" y="4"/>
                        <a:pt x="193"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7"/>
                <p:cNvSpPr/>
                <p:nvPr/>
              </p:nvSpPr>
              <p:spPr>
                <a:xfrm>
                  <a:off x="1114664" y="2212529"/>
                  <a:ext cx="57168" cy="62687"/>
                </a:xfrm>
                <a:custGeom>
                  <a:rect b="b" l="l" r="r" t="t"/>
                  <a:pathLst>
                    <a:path extrusionOk="0" h="159" w="145">
                      <a:moveTo>
                        <a:pt x="64" y="0"/>
                      </a:moveTo>
                      <a:cubicBezTo>
                        <a:pt x="34" y="11"/>
                        <a:pt x="4" y="45"/>
                        <a:pt x="4" y="78"/>
                      </a:cubicBezTo>
                      <a:cubicBezTo>
                        <a:pt x="1" y="108"/>
                        <a:pt x="20" y="137"/>
                        <a:pt x="49" y="152"/>
                      </a:cubicBezTo>
                      <a:cubicBezTo>
                        <a:pt x="57" y="156"/>
                        <a:pt x="66" y="158"/>
                        <a:pt x="75" y="158"/>
                      </a:cubicBezTo>
                      <a:cubicBezTo>
                        <a:pt x="100" y="158"/>
                        <a:pt x="126" y="146"/>
                        <a:pt x="145" y="130"/>
                      </a:cubicBezTo>
                      <a:cubicBezTo>
                        <a:pt x="112" y="89"/>
                        <a:pt x="86" y="48"/>
                        <a:pt x="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7"/>
                <p:cNvSpPr/>
                <p:nvPr/>
              </p:nvSpPr>
              <p:spPr>
                <a:xfrm>
                  <a:off x="892695" y="2197547"/>
                  <a:ext cx="57168" cy="55985"/>
                </a:xfrm>
                <a:custGeom>
                  <a:rect b="b" l="l" r="r" t="t"/>
                  <a:pathLst>
                    <a:path extrusionOk="0" h="142" w="145">
                      <a:moveTo>
                        <a:pt x="145" y="1"/>
                      </a:moveTo>
                      <a:lnTo>
                        <a:pt x="1" y="23"/>
                      </a:lnTo>
                      <a:lnTo>
                        <a:pt x="12" y="141"/>
                      </a:lnTo>
                      <a:lnTo>
                        <a:pt x="52" y="134"/>
                      </a:lnTo>
                      <a:cubicBezTo>
                        <a:pt x="97" y="124"/>
                        <a:pt x="130" y="86"/>
                        <a:pt x="138" y="38"/>
                      </a:cubicBezTo>
                      <a:lnTo>
                        <a:pt x="1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7"/>
                <p:cNvSpPr/>
                <p:nvPr/>
              </p:nvSpPr>
              <p:spPr>
                <a:xfrm>
                  <a:off x="2676725" y="1980309"/>
                  <a:ext cx="497162" cy="886691"/>
                </a:xfrm>
                <a:custGeom>
                  <a:rect b="b" l="l" r="r" t="t"/>
                  <a:pathLst>
                    <a:path extrusionOk="0" h="2249" w="1261">
                      <a:moveTo>
                        <a:pt x="833" y="1"/>
                      </a:moveTo>
                      <a:cubicBezTo>
                        <a:pt x="782" y="1"/>
                        <a:pt x="731" y="25"/>
                        <a:pt x="697" y="63"/>
                      </a:cubicBezTo>
                      <a:lnTo>
                        <a:pt x="256" y="559"/>
                      </a:lnTo>
                      <a:cubicBezTo>
                        <a:pt x="93" y="745"/>
                        <a:pt x="0" y="982"/>
                        <a:pt x="0" y="1226"/>
                      </a:cubicBezTo>
                      <a:lnTo>
                        <a:pt x="0" y="1934"/>
                      </a:lnTo>
                      <a:lnTo>
                        <a:pt x="182" y="2249"/>
                      </a:lnTo>
                      <a:lnTo>
                        <a:pt x="286" y="1397"/>
                      </a:lnTo>
                      <a:cubicBezTo>
                        <a:pt x="312" y="1175"/>
                        <a:pt x="408" y="971"/>
                        <a:pt x="563" y="812"/>
                      </a:cubicBezTo>
                      <a:lnTo>
                        <a:pt x="1138" y="230"/>
                      </a:lnTo>
                      <a:lnTo>
                        <a:pt x="1235" y="185"/>
                      </a:lnTo>
                      <a:lnTo>
                        <a:pt x="1261" y="56"/>
                      </a:lnTo>
                      <a:lnTo>
                        <a:pt x="860" y="3"/>
                      </a:lnTo>
                      <a:cubicBezTo>
                        <a:pt x="851" y="2"/>
                        <a:pt x="842" y="1"/>
                        <a:pt x="8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7"/>
                <p:cNvSpPr/>
                <p:nvPr/>
              </p:nvSpPr>
              <p:spPr>
                <a:xfrm>
                  <a:off x="2679485" y="2070595"/>
                  <a:ext cx="445908" cy="687195"/>
                </a:xfrm>
                <a:custGeom>
                  <a:rect b="b" l="l" r="r" t="t"/>
                  <a:pathLst>
                    <a:path extrusionOk="0" h="1743" w="1131">
                      <a:moveTo>
                        <a:pt x="1131" y="1"/>
                      </a:moveTo>
                      <a:cubicBezTo>
                        <a:pt x="1131" y="1"/>
                        <a:pt x="609" y="327"/>
                        <a:pt x="346" y="679"/>
                      </a:cubicBezTo>
                      <a:cubicBezTo>
                        <a:pt x="120" y="979"/>
                        <a:pt x="23" y="1524"/>
                        <a:pt x="0" y="1669"/>
                      </a:cubicBezTo>
                      <a:lnTo>
                        <a:pt x="209" y="1742"/>
                      </a:lnTo>
                      <a:lnTo>
                        <a:pt x="279" y="1168"/>
                      </a:lnTo>
                      <a:cubicBezTo>
                        <a:pt x="305" y="946"/>
                        <a:pt x="401" y="742"/>
                        <a:pt x="556" y="583"/>
                      </a:cubicBezTo>
                      <a:lnTo>
                        <a:pt x="1131"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7"/>
                <p:cNvSpPr/>
                <p:nvPr/>
              </p:nvSpPr>
              <p:spPr>
                <a:xfrm>
                  <a:off x="3070197" y="1893572"/>
                  <a:ext cx="486123" cy="336304"/>
                </a:xfrm>
                <a:custGeom>
                  <a:rect b="b" l="l" r="r" t="t"/>
                  <a:pathLst>
                    <a:path extrusionOk="0" h="853" w="1233">
                      <a:moveTo>
                        <a:pt x="1197" y="1"/>
                      </a:moveTo>
                      <a:lnTo>
                        <a:pt x="199" y="50"/>
                      </a:lnTo>
                      <a:lnTo>
                        <a:pt x="199" y="268"/>
                      </a:lnTo>
                      <a:cubicBezTo>
                        <a:pt x="199" y="334"/>
                        <a:pt x="181" y="401"/>
                        <a:pt x="140" y="450"/>
                      </a:cubicBezTo>
                      <a:cubicBezTo>
                        <a:pt x="0" y="621"/>
                        <a:pt x="119" y="852"/>
                        <a:pt x="559" y="852"/>
                      </a:cubicBezTo>
                      <a:cubicBezTo>
                        <a:pt x="632" y="852"/>
                        <a:pt x="715" y="846"/>
                        <a:pt x="807" y="832"/>
                      </a:cubicBezTo>
                      <a:cubicBezTo>
                        <a:pt x="1029" y="794"/>
                        <a:pt x="1140" y="698"/>
                        <a:pt x="1188" y="628"/>
                      </a:cubicBezTo>
                      <a:cubicBezTo>
                        <a:pt x="1219" y="587"/>
                        <a:pt x="1233" y="539"/>
                        <a:pt x="1229" y="490"/>
                      </a:cubicBezTo>
                      <a:lnTo>
                        <a:pt x="1197" y="1"/>
                      </a:lnTo>
                      <a:close/>
                    </a:path>
                  </a:pathLst>
                </a:custGeom>
                <a:solidFill>
                  <a:srgbClr val="F4C5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99" name="Google Shape;999;p37"/>
                <p:cNvSpPr/>
                <p:nvPr/>
              </p:nvSpPr>
              <p:spPr>
                <a:xfrm>
                  <a:off x="3138404" y="2000811"/>
                  <a:ext cx="10645" cy="48100"/>
                </a:xfrm>
                <a:custGeom>
                  <a:rect b="b" l="l" r="r" t="t"/>
                  <a:pathLst>
                    <a:path extrusionOk="0" h="122" w="27">
                      <a:moveTo>
                        <a:pt x="26" y="0"/>
                      </a:moveTo>
                      <a:cubicBezTo>
                        <a:pt x="26" y="40"/>
                        <a:pt x="15" y="85"/>
                        <a:pt x="1" y="122"/>
                      </a:cubicBezTo>
                      <a:cubicBezTo>
                        <a:pt x="19" y="85"/>
                        <a:pt x="26" y="40"/>
                        <a:pt x="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7"/>
                <p:cNvSpPr/>
                <p:nvPr/>
              </p:nvSpPr>
              <p:spPr>
                <a:xfrm>
                  <a:off x="3138404" y="1893572"/>
                  <a:ext cx="406482" cy="165589"/>
                </a:xfrm>
                <a:custGeom>
                  <a:rect b="b" l="l" r="r" t="t"/>
                  <a:pathLst>
                    <a:path extrusionOk="0" h="420" w="1031">
                      <a:moveTo>
                        <a:pt x="1024" y="1"/>
                      </a:moveTo>
                      <a:lnTo>
                        <a:pt x="26" y="50"/>
                      </a:lnTo>
                      <a:lnTo>
                        <a:pt x="26" y="268"/>
                      </a:lnTo>
                      <a:lnTo>
                        <a:pt x="26" y="272"/>
                      </a:lnTo>
                      <a:cubicBezTo>
                        <a:pt x="26" y="312"/>
                        <a:pt x="19" y="357"/>
                        <a:pt x="1" y="394"/>
                      </a:cubicBezTo>
                      <a:cubicBezTo>
                        <a:pt x="90" y="409"/>
                        <a:pt x="182" y="420"/>
                        <a:pt x="271" y="420"/>
                      </a:cubicBezTo>
                      <a:cubicBezTo>
                        <a:pt x="386" y="420"/>
                        <a:pt x="497" y="405"/>
                        <a:pt x="605" y="375"/>
                      </a:cubicBezTo>
                      <a:cubicBezTo>
                        <a:pt x="764" y="327"/>
                        <a:pt x="916" y="238"/>
                        <a:pt x="1031" y="116"/>
                      </a:cubicBezTo>
                      <a:lnTo>
                        <a:pt x="1024"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7"/>
                <p:cNvSpPr/>
                <p:nvPr/>
              </p:nvSpPr>
              <p:spPr>
                <a:xfrm>
                  <a:off x="2796580" y="1099138"/>
                  <a:ext cx="1262815" cy="861064"/>
                </a:xfrm>
                <a:custGeom>
                  <a:rect b="b" l="l" r="r" t="t"/>
                  <a:pathLst>
                    <a:path extrusionOk="0" h="2184" w="3203">
                      <a:moveTo>
                        <a:pt x="2027" y="0"/>
                      </a:moveTo>
                      <a:cubicBezTo>
                        <a:pt x="1668" y="415"/>
                        <a:pt x="916" y="482"/>
                        <a:pt x="916" y="482"/>
                      </a:cubicBezTo>
                      <a:lnTo>
                        <a:pt x="1183" y="264"/>
                      </a:lnTo>
                      <a:lnTo>
                        <a:pt x="1183" y="264"/>
                      </a:lnTo>
                      <a:cubicBezTo>
                        <a:pt x="939" y="321"/>
                        <a:pt x="711" y="338"/>
                        <a:pt x="522" y="338"/>
                      </a:cubicBezTo>
                      <a:cubicBezTo>
                        <a:pt x="208" y="338"/>
                        <a:pt x="1" y="289"/>
                        <a:pt x="0" y="289"/>
                      </a:cubicBezTo>
                      <a:lnTo>
                        <a:pt x="0" y="289"/>
                      </a:lnTo>
                      <a:cubicBezTo>
                        <a:pt x="19" y="1415"/>
                        <a:pt x="167" y="2038"/>
                        <a:pt x="919" y="2157"/>
                      </a:cubicBezTo>
                      <a:cubicBezTo>
                        <a:pt x="1032" y="2175"/>
                        <a:pt x="1139" y="2183"/>
                        <a:pt x="1241" y="2183"/>
                      </a:cubicBezTo>
                      <a:cubicBezTo>
                        <a:pt x="1827" y="2183"/>
                        <a:pt x="2242" y="1919"/>
                        <a:pt x="2409" y="1768"/>
                      </a:cubicBezTo>
                      <a:cubicBezTo>
                        <a:pt x="2499" y="1828"/>
                        <a:pt x="2603" y="1863"/>
                        <a:pt x="2708" y="1863"/>
                      </a:cubicBezTo>
                      <a:cubicBezTo>
                        <a:pt x="2758" y="1863"/>
                        <a:pt x="2808" y="1855"/>
                        <a:pt x="2857" y="1838"/>
                      </a:cubicBezTo>
                      <a:cubicBezTo>
                        <a:pt x="3006" y="1783"/>
                        <a:pt x="3128" y="1656"/>
                        <a:pt x="3172" y="1504"/>
                      </a:cubicBezTo>
                      <a:cubicBezTo>
                        <a:pt x="3199" y="1420"/>
                        <a:pt x="3202" y="1331"/>
                        <a:pt x="3165" y="1253"/>
                      </a:cubicBezTo>
                      <a:cubicBezTo>
                        <a:pt x="3113" y="1140"/>
                        <a:pt x="2989" y="1074"/>
                        <a:pt x="2869" y="1074"/>
                      </a:cubicBezTo>
                      <a:cubicBezTo>
                        <a:pt x="2862" y="1074"/>
                        <a:pt x="2856" y="1074"/>
                        <a:pt x="2850" y="1075"/>
                      </a:cubicBezTo>
                      <a:cubicBezTo>
                        <a:pt x="2720" y="1086"/>
                        <a:pt x="2606" y="1160"/>
                        <a:pt x="2527" y="1260"/>
                      </a:cubicBezTo>
                      <a:cubicBezTo>
                        <a:pt x="2450" y="1364"/>
                        <a:pt x="2405" y="1490"/>
                        <a:pt x="2383" y="1616"/>
                      </a:cubicBezTo>
                      <a:cubicBezTo>
                        <a:pt x="2246" y="1316"/>
                        <a:pt x="2361" y="1037"/>
                        <a:pt x="2361" y="1037"/>
                      </a:cubicBezTo>
                      <a:cubicBezTo>
                        <a:pt x="1942" y="837"/>
                        <a:pt x="2027" y="1"/>
                        <a:pt x="2027" y="0"/>
                      </a:cubicBezTo>
                      <a:close/>
                    </a:path>
                  </a:pathLst>
                </a:custGeom>
                <a:solidFill>
                  <a:srgbClr val="F4C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7"/>
                <p:cNvSpPr/>
                <p:nvPr/>
              </p:nvSpPr>
              <p:spPr>
                <a:xfrm>
                  <a:off x="3291772" y="1287200"/>
                  <a:ext cx="276771" cy="91468"/>
                </a:xfrm>
                <a:custGeom>
                  <a:rect b="b" l="l" r="r" t="t"/>
                  <a:pathLst>
                    <a:path extrusionOk="0" h="232" w="702">
                      <a:moveTo>
                        <a:pt x="310" y="0"/>
                      </a:moveTo>
                      <a:cubicBezTo>
                        <a:pt x="201" y="0"/>
                        <a:pt x="94" y="40"/>
                        <a:pt x="0" y="109"/>
                      </a:cubicBezTo>
                      <a:lnTo>
                        <a:pt x="701" y="231"/>
                      </a:lnTo>
                      <a:cubicBezTo>
                        <a:pt x="623" y="116"/>
                        <a:pt x="498" y="27"/>
                        <a:pt x="371" y="5"/>
                      </a:cubicBezTo>
                      <a:cubicBezTo>
                        <a:pt x="351" y="2"/>
                        <a:pt x="330"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7"/>
                <p:cNvSpPr/>
                <p:nvPr/>
              </p:nvSpPr>
              <p:spPr>
                <a:xfrm>
                  <a:off x="3339083" y="1412969"/>
                  <a:ext cx="100142" cy="83583"/>
                </a:xfrm>
                <a:custGeom>
                  <a:rect b="b" l="l" r="r" t="t"/>
                  <a:pathLst>
                    <a:path extrusionOk="0" h="212" w="254">
                      <a:moveTo>
                        <a:pt x="125" y="1"/>
                      </a:moveTo>
                      <a:cubicBezTo>
                        <a:pt x="54" y="1"/>
                        <a:pt x="0" y="70"/>
                        <a:pt x="29" y="145"/>
                      </a:cubicBezTo>
                      <a:cubicBezTo>
                        <a:pt x="40" y="171"/>
                        <a:pt x="58" y="193"/>
                        <a:pt x="88" y="205"/>
                      </a:cubicBezTo>
                      <a:cubicBezTo>
                        <a:pt x="100" y="209"/>
                        <a:pt x="112" y="211"/>
                        <a:pt x="124" y="211"/>
                      </a:cubicBezTo>
                      <a:cubicBezTo>
                        <a:pt x="195" y="211"/>
                        <a:pt x="254" y="141"/>
                        <a:pt x="225" y="68"/>
                      </a:cubicBezTo>
                      <a:cubicBezTo>
                        <a:pt x="214" y="38"/>
                        <a:pt x="192" y="16"/>
                        <a:pt x="166" y="8"/>
                      </a:cubicBezTo>
                      <a:cubicBezTo>
                        <a:pt x="152" y="3"/>
                        <a:pt x="138"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7"/>
                <p:cNvSpPr/>
                <p:nvPr/>
              </p:nvSpPr>
              <p:spPr>
                <a:xfrm>
                  <a:off x="2812745" y="1238706"/>
                  <a:ext cx="187274" cy="90286"/>
                </a:xfrm>
                <a:custGeom>
                  <a:rect b="b" l="l" r="r" t="t"/>
                  <a:pathLst>
                    <a:path extrusionOk="0" h="229" w="475">
                      <a:moveTo>
                        <a:pt x="271" y="0"/>
                      </a:moveTo>
                      <a:cubicBezTo>
                        <a:pt x="256" y="0"/>
                        <a:pt x="241" y="2"/>
                        <a:pt x="226" y="6"/>
                      </a:cubicBezTo>
                      <a:cubicBezTo>
                        <a:pt x="137" y="28"/>
                        <a:pt x="52" y="117"/>
                        <a:pt x="0" y="228"/>
                      </a:cubicBezTo>
                      <a:lnTo>
                        <a:pt x="474" y="110"/>
                      </a:lnTo>
                      <a:cubicBezTo>
                        <a:pt x="413" y="42"/>
                        <a:pt x="342"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7"/>
                <p:cNvSpPr/>
                <p:nvPr/>
              </p:nvSpPr>
              <p:spPr>
                <a:xfrm>
                  <a:off x="2905791" y="1364869"/>
                  <a:ext cx="57562" cy="82006"/>
                </a:xfrm>
                <a:custGeom>
                  <a:rect b="b" l="l" r="r" t="t"/>
                  <a:pathLst>
                    <a:path extrusionOk="0" h="208" w="146">
                      <a:moveTo>
                        <a:pt x="71" y="1"/>
                      </a:moveTo>
                      <a:cubicBezTo>
                        <a:pt x="35" y="1"/>
                        <a:pt x="1" y="45"/>
                        <a:pt x="1" y="105"/>
                      </a:cubicBezTo>
                      <a:cubicBezTo>
                        <a:pt x="1" y="163"/>
                        <a:pt x="35" y="208"/>
                        <a:pt x="71" y="208"/>
                      </a:cubicBezTo>
                      <a:cubicBezTo>
                        <a:pt x="112" y="208"/>
                        <a:pt x="146" y="163"/>
                        <a:pt x="146" y="105"/>
                      </a:cubicBezTo>
                      <a:cubicBezTo>
                        <a:pt x="146" y="45"/>
                        <a:pt x="112" y="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7"/>
                <p:cNvSpPr/>
                <p:nvPr/>
              </p:nvSpPr>
              <p:spPr>
                <a:xfrm>
                  <a:off x="3806282" y="1616013"/>
                  <a:ext cx="181360" cy="171109"/>
                </a:xfrm>
                <a:custGeom>
                  <a:rect b="b" l="l" r="r" t="t"/>
                  <a:pathLst>
                    <a:path extrusionOk="0" h="434" w="460">
                      <a:moveTo>
                        <a:pt x="312" y="1"/>
                      </a:moveTo>
                      <a:cubicBezTo>
                        <a:pt x="275" y="1"/>
                        <a:pt x="238" y="18"/>
                        <a:pt x="207" y="42"/>
                      </a:cubicBezTo>
                      <a:cubicBezTo>
                        <a:pt x="149" y="82"/>
                        <a:pt x="93" y="135"/>
                        <a:pt x="52" y="193"/>
                      </a:cubicBezTo>
                      <a:cubicBezTo>
                        <a:pt x="29" y="227"/>
                        <a:pt x="11" y="260"/>
                        <a:pt x="7" y="297"/>
                      </a:cubicBezTo>
                      <a:cubicBezTo>
                        <a:pt x="0" y="335"/>
                        <a:pt x="11" y="376"/>
                        <a:pt x="37" y="402"/>
                      </a:cubicBezTo>
                      <a:cubicBezTo>
                        <a:pt x="58" y="422"/>
                        <a:pt x="85" y="433"/>
                        <a:pt x="115" y="433"/>
                      </a:cubicBezTo>
                      <a:cubicBezTo>
                        <a:pt x="122" y="433"/>
                        <a:pt x="130" y="432"/>
                        <a:pt x="137" y="431"/>
                      </a:cubicBezTo>
                      <a:cubicBezTo>
                        <a:pt x="171" y="424"/>
                        <a:pt x="204" y="405"/>
                        <a:pt x="230" y="379"/>
                      </a:cubicBezTo>
                      <a:cubicBezTo>
                        <a:pt x="263" y="345"/>
                        <a:pt x="286" y="301"/>
                        <a:pt x="286" y="253"/>
                      </a:cubicBezTo>
                      <a:cubicBezTo>
                        <a:pt x="286" y="205"/>
                        <a:pt x="255" y="157"/>
                        <a:pt x="211" y="142"/>
                      </a:cubicBezTo>
                      <a:cubicBezTo>
                        <a:pt x="236" y="103"/>
                        <a:pt x="286" y="78"/>
                        <a:pt x="332" y="78"/>
                      </a:cubicBezTo>
                      <a:cubicBezTo>
                        <a:pt x="335" y="78"/>
                        <a:pt x="338" y="78"/>
                        <a:pt x="341" y="79"/>
                      </a:cubicBezTo>
                      <a:cubicBezTo>
                        <a:pt x="389" y="82"/>
                        <a:pt x="441" y="120"/>
                        <a:pt x="460" y="164"/>
                      </a:cubicBezTo>
                      <a:cubicBezTo>
                        <a:pt x="448" y="127"/>
                        <a:pt x="438" y="90"/>
                        <a:pt x="415" y="60"/>
                      </a:cubicBezTo>
                      <a:cubicBezTo>
                        <a:pt x="393" y="31"/>
                        <a:pt x="359" y="5"/>
                        <a:pt x="322" y="1"/>
                      </a:cubicBezTo>
                      <a:cubicBezTo>
                        <a:pt x="319" y="1"/>
                        <a:pt x="315"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7"/>
                <p:cNvSpPr/>
                <p:nvPr/>
              </p:nvSpPr>
              <p:spPr>
                <a:xfrm>
                  <a:off x="879684" y="1893572"/>
                  <a:ext cx="1047943" cy="782606"/>
                </a:xfrm>
                <a:custGeom>
                  <a:rect b="b" l="l" r="r" t="t"/>
                  <a:pathLst>
                    <a:path extrusionOk="0" h="1985" w="2658">
                      <a:moveTo>
                        <a:pt x="2242" y="1"/>
                      </a:moveTo>
                      <a:cubicBezTo>
                        <a:pt x="2075" y="1"/>
                        <a:pt x="1916" y="64"/>
                        <a:pt x="1798" y="183"/>
                      </a:cubicBezTo>
                      <a:lnTo>
                        <a:pt x="645" y="1321"/>
                      </a:lnTo>
                      <a:lnTo>
                        <a:pt x="0" y="1321"/>
                      </a:lnTo>
                      <a:lnTo>
                        <a:pt x="0" y="1984"/>
                      </a:lnTo>
                      <a:lnTo>
                        <a:pt x="1101" y="1984"/>
                      </a:lnTo>
                      <a:lnTo>
                        <a:pt x="1101" y="1691"/>
                      </a:lnTo>
                      <a:lnTo>
                        <a:pt x="2150" y="428"/>
                      </a:lnTo>
                      <a:lnTo>
                        <a:pt x="2150" y="702"/>
                      </a:lnTo>
                      <a:lnTo>
                        <a:pt x="2658" y="702"/>
                      </a:lnTo>
                      <a:lnTo>
                        <a:pt x="2658" y="298"/>
                      </a:lnTo>
                      <a:cubicBezTo>
                        <a:pt x="2658" y="134"/>
                        <a:pt x="2524" y="1"/>
                        <a:pt x="23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7"/>
                <p:cNvSpPr/>
                <p:nvPr/>
              </p:nvSpPr>
              <p:spPr>
                <a:xfrm>
                  <a:off x="879684" y="2413996"/>
                  <a:ext cx="254298" cy="64659"/>
                </a:xfrm>
                <a:custGeom>
                  <a:rect b="b" l="l" r="r" t="t"/>
                  <a:pathLst>
                    <a:path extrusionOk="0" h="164" w="645">
                      <a:moveTo>
                        <a:pt x="0" y="1"/>
                      </a:moveTo>
                      <a:lnTo>
                        <a:pt x="0" y="163"/>
                      </a:lnTo>
                      <a:lnTo>
                        <a:pt x="479" y="163"/>
                      </a:lnTo>
                      <a:lnTo>
                        <a:pt x="6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7"/>
                <p:cNvSpPr/>
                <p:nvPr/>
              </p:nvSpPr>
              <p:spPr>
                <a:xfrm>
                  <a:off x="1266454" y="2559872"/>
                  <a:ext cx="47705" cy="116307"/>
                </a:xfrm>
                <a:custGeom>
                  <a:rect b="b" l="l" r="r" t="t"/>
                  <a:pathLst>
                    <a:path extrusionOk="0" h="295" w="121">
                      <a:moveTo>
                        <a:pt x="120" y="1"/>
                      </a:moveTo>
                      <a:lnTo>
                        <a:pt x="1" y="149"/>
                      </a:lnTo>
                      <a:lnTo>
                        <a:pt x="1" y="294"/>
                      </a:lnTo>
                      <a:lnTo>
                        <a:pt x="120" y="294"/>
                      </a:lnTo>
                      <a:lnTo>
                        <a:pt x="1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7"/>
                <p:cNvSpPr/>
                <p:nvPr/>
              </p:nvSpPr>
              <p:spPr>
                <a:xfrm>
                  <a:off x="1726951" y="2095433"/>
                  <a:ext cx="200678" cy="74909"/>
                </a:xfrm>
                <a:custGeom>
                  <a:rect b="b" l="l" r="r" t="t"/>
                  <a:pathLst>
                    <a:path extrusionOk="0" h="190" w="509">
                      <a:moveTo>
                        <a:pt x="1" y="0"/>
                      </a:moveTo>
                      <a:lnTo>
                        <a:pt x="1" y="190"/>
                      </a:lnTo>
                      <a:lnTo>
                        <a:pt x="509" y="190"/>
                      </a:lnTo>
                      <a:lnTo>
                        <a:pt x="5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7"/>
                <p:cNvSpPr/>
                <p:nvPr/>
              </p:nvSpPr>
              <p:spPr>
                <a:xfrm>
                  <a:off x="831585" y="2675784"/>
                  <a:ext cx="530280" cy="238527"/>
                </a:xfrm>
                <a:custGeom>
                  <a:rect b="b" l="l" r="r" t="t"/>
                  <a:pathLst>
                    <a:path extrusionOk="0" h="605" w="1345">
                      <a:moveTo>
                        <a:pt x="122" y="0"/>
                      </a:moveTo>
                      <a:lnTo>
                        <a:pt x="40" y="89"/>
                      </a:lnTo>
                      <a:cubicBezTo>
                        <a:pt x="14" y="115"/>
                        <a:pt x="0" y="151"/>
                        <a:pt x="0" y="189"/>
                      </a:cubicBezTo>
                      <a:lnTo>
                        <a:pt x="0" y="604"/>
                      </a:lnTo>
                      <a:lnTo>
                        <a:pt x="1345" y="604"/>
                      </a:lnTo>
                      <a:lnTo>
                        <a:pt x="1345" y="189"/>
                      </a:lnTo>
                      <a:cubicBezTo>
                        <a:pt x="1345" y="151"/>
                        <a:pt x="1330" y="115"/>
                        <a:pt x="1308" y="89"/>
                      </a:cubicBezTo>
                      <a:lnTo>
                        <a:pt x="12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7"/>
                <p:cNvSpPr/>
                <p:nvPr/>
              </p:nvSpPr>
              <p:spPr>
                <a:xfrm>
                  <a:off x="831585" y="2675784"/>
                  <a:ext cx="530280" cy="238527"/>
                </a:xfrm>
                <a:custGeom>
                  <a:rect b="b" l="l" r="r" t="t"/>
                  <a:pathLst>
                    <a:path extrusionOk="0" h="605" w="1345">
                      <a:moveTo>
                        <a:pt x="1223" y="0"/>
                      </a:moveTo>
                      <a:lnTo>
                        <a:pt x="1223" y="40"/>
                      </a:lnTo>
                      <a:cubicBezTo>
                        <a:pt x="1223" y="40"/>
                        <a:pt x="1223" y="30"/>
                        <a:pt x="1208" y="30"/>
                      </a:cubicBezTo>
                      <a:cubicBezTo>
                        <a:pt x="1189" y="30"/>
                        <a:pt x="1160" y="40"/>
                        <a:pt x="1104" y="78"/>
                      </a:cubicBezTo>
                      <a:cubicBezTo>
                        <a:pt x="982" y="156"/>
                        <a:pt x="300" y="211"/>
                        <a:pt x="300" y="211"/>
                      </a:cubicBezTo>
                      <a:lnTo>
                        <a:pt x="1085" y="211"/>
                      </a:lnTo>
                      <a:lnTo>
                        <a:pt x="0" y="534"/>
                      </a:lnTo>
                      <a:lnTo>
                        <a:pt x="0" y="604"/>
                      </a:lnTo>
                      <a:lnTo>
                        <a:pt x="1345" y="604"/>
                      </a:lnTo>
                      <a:lnTo>
                        <a:pt x="1345" y="189"/>
                      </a:lnTo>
                      <a:cubicBezTo>
                        <a:pt x="1345" y="151"/>
                        <a:pt x="1330" y="115"/>
                        <a:pt x="1308" y="89"/>
                      </a:cubicBezTo>
                      <a:lnTo>
                        <a:pt x="1223" y="0"/>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7"/>
                <p:cNvSpPr/>
                <p:nvPr/>
              </p:nvSpPr>
              <p:spPr>
                <a:xfrm>
                  <a:off x="3248009" y="2067835"/>
                  <a:ext cx="559849" cy="1249410"/>
                </a:xfrm>
                <a:custGeom>
                  <a:rect b="b" l="l" r="r" t="t"/>
                  <a:pathLst>
                    <a:path extrusionOk="0" h="3169" w="1420">
                      <a:moveTo>
                        <a:pt x="957" y="1"/>
                      </a:moveTo>
                      <a:cubicBezTo>
                        <a:pt x="903" y="1"/>
                        <a:pt x="853" y="23"/>
                        <a:pt x="816" y="63"/>
                      </a:cubicBezTo>
                      <a:lnTo>
                        <a:pt x="301" y="641"/>
                      </a:lnTo>
                      <a:cubicBezTo>
                        <a:pt x="86" y="882"/>
                        <a:pt x="0" y="1212"/>
                        <a:pt x="70" y="1527"/>
                      </a:cubicBezTo>
                      <a:lnTo>
                        <a:pt x="393" y="2995"/>
                      </a:lnTo>
                      <a:cubicBezTo>
                        <a:pt x="417" y="3100"/>
                        <a:pt x="512" y="3169"/>
                        <a:pt x="616" y="3169"/>
                      </a:cubicBezTo>
                      <a:cubicBezTo>
                        <a:pt x="643" y="3169"/>
                        <a:pt x="670" y="3164"/>
                        <a:pt x="697" y="3154"/>
                      </a:cubicBezTo>
                      <a:lnTo>
                        <a:pt x="794" y="3113"/>
                      </a:lnTo>
                      <a:cubicBezTo>
                        <a:pt x="898" y="3072"/>
                        <a:pt x="953" y="2957"/>
                        <a:pt x="927" y="2850"/>
                      </a:cubicBezTo>
                      <a:lnTo>
                        <a:pt x="586" y="1575"/>
                      </a:lnTo>
                      <a:cubicBezTo>
                        <a:pt x="501" y="1249"/>
                        <a:pt x="582" y="897"/>
                        <a:pt x="812" y="645"/>
                      </a:cubicBezTo>
                      <a:lnTo>
                        <a:pt x="1146" y="275"/>
                      </a:lnTo>
                      <a:cubicBezTo>
                        <a:pt x="1189" y="228"/>
                        <a:pt x="1247" y="200"/>
                        <a:pt x="1308" y="200"/>
                      </a:cubicBezTo>
                      <a:cubicBezTo>
                        <a:pt x="1321" y="200"/>
                        <a:pt x="1333" y="201"/>
                        <a:pt x="1346" y="204"/>
                      </a:cubicBezTo>
                      <a:lnTo>
                        <a:pt x="1420" y="215"/>
                      </a:lnTo>
                      <a:lnTo>
                        <a:pt x="1420" y="215"/>
                      </a:lnTo>
                      <a:lnTo>
                        <a:pt x="1397" y="159"/>
                      </a:lnTo>
                      <a:cubicBezTo>
                        <a:pt x="1372" y="104"/>
                        <a:pt x="1324" y="67"/>
                        <a:pt x="1260" y="56"/>
                      </a:cubicBezTo>
                      <a:lnTo>
                        <a:pt x="990" y="4"/>
                      </a:lnTo>
                      <a:cubicBezTo>
                        <a:pt x="979" y="2"/>
                        <a:pt x="968" y="1"/>
                        <a:pt x="9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7"/>
                <p:cNvSpPr/>
                <p:nvPr/>
              </p:nvSpPr>
              <p:spPr>
                <a:xfrm>
                  <a:off x="3347363" y="2881588"/>
                  <a:ext cx="213689" cy="234190"/>
                </a:xfrm>
                <a:custGeom>
                  <a:rect b="b" l="l" r="r" t="t"/>
                  <a:pathLst>
                    <a:path extrusionOk="0" h="594" w="542">
                      <a:moveTo>
                        <a:pt x="463" y="0"/>
                      </a:moveTo>
                      <a:lnTo>
                        <a:pt x="67" y="349"/>
                      </a:lnTo>
                      <a:cubicBezTo>
                        <a:pt x="67" y="349"/>
                        <a:pt x="45" y="327"/>
                        <a:pt x="11" y="289"/>
                      </a:cubicBezTo>
                      <a:lnTo>
                        <a:pt x="1" y="296"/>
                      </a:lnTo>
                      <a:lnTo>
                        <a:pt x="8" y="327"/>
                      </a:lnTo>
                      <a:lnTo>
                        <a:pt x="67" y="594"/>
                      </a:lnTo>
                      <a:lnTo>
                        <a:pt x="542" y="296"/>
                      </a:lnTo>
                      <a:lnTo>
                        <a:pt x="526" y="230"/>
                      </a:lnTo>
                      <a:lnTo>
                        <a:pt x="463" y="0"/>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7"/>
                <p:cNvSpPr/>
                <p:nvPr/>
              </p:nvSpPr>
              <p:spPr>
                <a:xfrm>
                  <a:off x="3467218" y="3195814"/>
                  <a:ext cx="707302" cy="701783"/>
                </a:xfrm>
                <a:custGeom>
                  <a:rect b="b" l="l" r="r" t="t"/>
                  <a:pathLst>
                    <a:path extrusionOk="0" h="1780" w="1794">
                      <a:moveTo>
                        <a:pt x="215" y="0"/>
                      </a:moveTo>
                      <a:lnTo>
                        <a:pt x="0" y="93"/>
                      </a:lnTo>
                      <a:cubicBezTo>
                        <a:pt x="297" y="931"/>
                        <a:pt x="1390" y="1668"/>
                        <a:pt x="1582" y="1779"/>
                      </a:cubicBezTo>
                      <a:lnTo>
                        <a:pt x="1794" y="1683"/>
                      </a:lnTo>
                      <a:cubicBezTo>
                        <a:pt x="1601" y="1572"/>
                        <a:pt x="511" y="834"/>
                        <a:pt x="2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7"/>
                <p:cNvSpPr/>
                <p:nvPr/>
              </p:nvSpPr>
              <p:spPr>
                <a:xfrm>
                  <a:off x="1658349" y="2169948"/>
                  <a:ext cx="331967" cy="744363"/>
                </a:xfrm>
                <a:custGeom>
                  <a:rect b="b" l="l" r="r" t="t"/>
                  <a:pathLst>
                    <a:path extrusionOk="0" h="1888" w="842">
                      <a:moveTo>
                        <a:pt x="238" y="1"/>
                      </a:moveTo>
                      <a:lnTo>
                        <a:pt x="0" y="1887"/>
                      </a:lnTo>
                      <a:lnTo>
                        <a:pt x="842" y="1887"/>
                      </a:lnTo>
                      <a:lnTo>
                        <a:pt x="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7"/>
                <p:cNvSpPr/>
                <p:nvPr/>
              </p:nvSpPr>
              <p:spPr>
                <a:xfrm>
                  <a:off x="1878741" y="2169948"/>
                  <a:ext cx="72150" cy="430138"/>
                </a:xfrm>
                <a:custGeom>
                  <a:rect b="b" l="l" r="r" t="t"/>
                  <a:pathLst>
                    <a:path extrusionOk="0" h="1091" w="183">
                      <a:moveTo>
                        <a:pt x="1" y="1"/>
                      </a:moveTo>
                      <a:lnTo>
                        <a:pt x="105" y="1090"/>
                      </a:lnTo>
                      <a:lnTo>
                        <a:pt x="182" y="1075"/>
                      </a:lnTo>
                      <a:lnTo>
                        <a:pt x="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7"/>
                <p:cNvSpPr/>
                <p:nvPr/>
              </p:nvSpPr>
              <p:spPr>
                <a:xfrm>
                  <a:off x="1710786" y="2169948"/>
                  <a:ext cx="79246" cy="668271"/>
                </a:xfrm>
                <a:custGeom>
                  <a:rect b="b" l="l" r="r" t="t"/>
                  <a:pathLst>
                    <a:path extrusionOk="0" h="1695" w="201">
                      <a:moveTo>
                        <a:pt x="157" y="1"/>
                      </a:moveTo>
                      <a:lnTo>
                        <a:pt x="34" y="1320"/>
                      </a:lnTo>
                      <a:lnTo>
                        <a:pt x="127" y="1249"/>
                      </a:lnTo>
                      <a:lnTo>
                        <a:pt x="201" y="1"/>
                      </a:lnTo>
                      <a:close/>
                      <a:moveTo>
                        <a:pt x="83" y="1605"/>
                      </a:moveTo>
                      <a:lnTo>
                        <a:pt x="8" y="1643"/>
                      </a:lnTo>
                      <a:lnTo>
                        <a:pt x="1" y="1694"/>
                      </a:lnTo>
                      <a:lnTo>
                        <a:pt x="16" y="1683"/>
                      </a:lnTo>
                      <a:cubicBezTo>
                        <a:pt x="12" y="1672"/>
                        <a:pt x="12" y="1661"/>
                        <a:pt x="20" y="1657"/>
                      </a:cubicBezTo>
                      <a:lnTo>
                        <a:pt x="83" y="16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7"/>
                <p:cNvSpPr/>
                <p:nvPr/>
              </p:nvSpPr>
              <p:spPr>
                <a:xfrm>
                  <a:off x="1585411" y="2557506"/>
                  <a:ext cx="1807682" cy="682464"/>
                </a:xfrm>
                <a:custGeom>
                  <a:rect b="b" l="l" r="r" t="t"/>
                  <a:pathLst>
                    <a:path extrusionOk="0" h="1731" w="4585">
                      <a:moveTo>
                        <a:pt x="1414" y="1"/>
                      </a:moveTo>
                      <a:cubicBezTo>
                        <a:pt x="1391" y="1"/>
                        <a:pt x="1368" y="3"/>
                        <a:pt x="1345" y="7"/>
                      </a:cubicBezTo>
                      <a:lnTo>
                        <a:pt x="678" y="140"/>
                      </a:lnTo>
                      <a:cubicBezTo>
                        <a:pt x="615" y="155"/>
                        <a:pt x="556" y="181"/>
                        <a:pt x="504" y="222"/>
                      </a:cubicBezTo>
                      <a:lnTo>
                        <a:pt x="45" y="574"/>
                      </a:lnTo>
                      <a:cubicBezTo>
                        <a:pt x="11" y="600"/>
                        <a:pt x="0" y="648"/>
                        <a:pt x="23" y="689"/>
                      </a:cubicBezTo>
                      <a:cubicBezTo>
                        <a:pt x="38" y="718"/>
                        <a:pt x="69" y="736"/>
                        <a:pt x="101" y="736"/>
                      </a:cubicBezTo>
                      <a:cubicBezTo>
                        <a:pt x="114" y="736"/>
                        <a:pt x="128" y="733"/>
                        <a:pt x="141" y="726"/>
                      </a:cubicBezTo>
                      <a:lnTo>
                        <a:pt x="538" y="537"/>
                      </a:lnTo>
                      <a:lnTo>
                        <a:pt x="129" y="863"/>
                      </a:lnTo>
                      <a:cubicBezTo>
                        <a:pt x="81" y="901"/>
                        <a:pt x="74" y="971"/>
                        <a:pt x="112" y="1019"/>
                      </a:cubicBezTo>
                      <a:cubicBezTo>
                        <a:pt x="135" y="1048"/>
                        <a:pt x="170" y="1064"/>
                        <a:pt x="204" y="1064"/>
                      </a:cubicBezTo>
                      <a:cubicBezTo>
                        <a:pt x="223" y="1064"/>
                        <a:pt x="242" y="1059"/>
                        <a:pt x="259" y="1048"/>
                      </a:cubicBezTo>
                      <a:lnTo>
                        <a:pt x="719" y="771"/>
                      </a:lnTo>
                      <a:lnTo>
                        <a:pt x="386" y="1089"/>
                      </a:lnTo>
                      <a:cubicBezTo>
                        <a:pt x="348" y="1123"/>
                        <a:pt x="348" y="1178"/>
                        <a:pt x="378" y="1215"/>
                      </a:cubicBezTo>
                      <a:cubicBezTo>
                        <a:pt x="398" y="1237"/>
                        <a:pt x="423" y="1248"/>
                        <a:pt x="449" y="1248"/>
                      </a:cubicBezTo>
                      <a:cubicBezTo>
                        <a:pt x="468" y="1248"/>
                        <a:pt x="487" y="1242"/>
                        <a:pt x="504" y="1230"/>
                      </a:cubicBezTo>
                      <a:lnTo>
                        <a:pt x="885" y="971"/>
                      </a:lnTo>
                      <a:lnTo>
                        <a:pt x="623" y="1241"/>
                      </a:lnTo>
                      <a:cubicBezTo>
                        <a:pt x="604" y="1263"/>
                        <a:pt x="604" y="1296"/>
                        <a:pt x="623" y="1319"/>
                      </a:cubicBezTo>
                      <a:cubicBezTo>
                        <a:pt x="634" y="1332"/>
                        <a:pt x="651" y="1339"/>
                        <a:pt x="668" y="1339"/>
                      </a:cubicBezTo>
                      <a:cubicBezTo>
                        <a:pt x="679" y="1339"/>
                        <a:pt x="690" y="1336"/>
                        <a:pt x="700" y="1330"/>
                      </a:cubicBezTo>
                      <a:lnTo>
                        <a:pt x="1520" y="740"/>
                      </a:lnTo>
                      <a:lnTo>
                        <a:pt x="3009" y="1626"/>
                      </a:lnTo>
                      <a:cubicBezTo>
                        <a:pt x="3127" y="1696"/>
                        <a:pt x="3259" y="1731"/>
                        <a:pt x="3390" y="1731"/>
                      </a:cubicBezTo>
                      <a:cubicBezTo>
                        <a:pt x="3545" y="1731"/>
                        <a:pt x="3698" y="1683"/>
                        <a:pt x="3828" y="1590"/>
                      </a:cubicBezTo>
                      <a:lnTo>
                        <a:pt x="4585" y="1034"/>
                      </a:lnTo>
                      <a:lnTo>
                        <a:pt x="3958" y="89"/>
                      </a:lnTo>
                      <a:lnTo>
                        <a:pt x="3321" y="644"/>
                      </a:lnTo>
                      <a:lnTo>
                        <a:pt x="1538" y="22"/>
                      </a:lnTo>
                      <a:cubicBezTo>
                        <a:pt x="1498" y="7"/>
                        <a:pt x="1455" y="1"/>
                        <a:pt x="1414" y="1"/>
                      </a:cubicBezTo>
                      <a:close/>
                    </a:path>
                  </a:pathLst>
                </a:custGeom>
                <a:solidFill>
                  <a:srgbClr val="F4C5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20" name="Google Shape;1020;p37"/>
                <p:cNvSpPr/>
                <p:nvPr/>
              </p:nvSpPr>
              <p:spPr>
                <a:xfrm>
                  <a:off x="3077294" y="2592201"/>
                  <a:ext cx="315802" cy="450245"/>
                </a:xfrm>
                <a:custGeom>
                  <a:rect b="b" l="l" r="r" t="t"/>
                  <a:pathLst>
                    <a:path extrusionOk="0" h="1142" w="801">
                      <a:moveTo>
                        <a:pt x="174" y="1"/>
                      </a:moveTo>
                      <a:lnTo>
                        <a:pt x="0" y="153"/>
                      </a:lnTo>
                      <a:cubicBezTo>
                        <a:pt x="55" y="531"/>
                        <a:pt x="252" y="886"/>
                        <a:pt x="534" y="1142"/>
                      </a:cubicBezTo>
                      <a:lnTo>
                        <a:pt x="801" y="946"/>
                      </a:lnTo>
                      <a:lnTo>
                        <a:pt x="174"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7"/>
                <p:cNvSpPr/>
                <p:nvPr/>
              </p:nvSpPr>
              <p:spPr>
                <a:xfrm>
                  <a:off x="3089910" y="2229087"/>
                  <a:ext cx="821638" cy="790097"/>
                </a:xfrm>
                <a:custGeom>
                  <a:rect b="b" l="l" r="r" t="t"/>
                  <a:pathLst>
                    <a:path extrusionOk="0" h="2004" w="2084">
                      <a:moveTo>
                        <a:pt x="1416" y="1"/>
                      </a:moveTo>
                      <a:cubicBezTo>
                        <a:pt x="1288" y="1"/>
                        <a:pt x="1159" y="41"/>
                        <a:pt x="1050" y="125"/>
                      </a:cubicBezTo>
                      <a:lnTo>
                        <a:pt x="1" y="933"/>
                      </a:lnTo>
                      <a:cubicBezTo>
                        <a:pt x="112" y="1322"/>
                        <a:pt x="720" y="2004"/>
                        <a:pt x="720" y="2004"/>
                      </a:cubicBezTo>
                      <a:lnTo>
                        <a:pt x="1810" y="1051"/>
                      </a:lnTo>
                      <a:cubicBezTo>
                        <a:pt x="2043" y="848"/>
                        <a:pt x="2084" y="499"/>
                        <a:pt x="1899" y="247"/>
                      </a:cubicBezTo>
                      <a:cubicBezTo>
                        <a:pt x="1783" y="85"/>
                        <a:pt x="1601" y="1"/>
                        <a:pt x="1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7"/>
                <p:cNvSpPr/>
                <p:nvPr/>
              </p:nvSpPr>
              <p:spPr>
                <a:xfrm>
                  <a:off x="3179013" y="2567363"/>
                  <a:ext cx="250355" cy="336698"/>
                </a:xfrm>
                <a:custGeom>
                  <a:rect b="b" l="l" r="r" t="t"/>
                  <a:pathLst>
                    <a:path extrusionOk="0" h="854" w="635">
                      <a:moveTo>
                        <a:pt x="1" y="0"/>
                      </a:moveTo>
                      <a:lnTo>
                        <a:pt x="1" y="0"/>
                      </a:lnTo>
                      <a:cubicBezTo>
                        <a:pt x="28" y="86"/>
                        <a:pt x="60" y="171"/>
                        <a:pt x="105" y="249"/>
                      </a:cubicBezTo>
                      <a:cubicBezTo>
                        <a:pt x="146" y="330"/>
                        <a:pt x="194" y="404"/>
                        <a:pt x="250" y="479"/>
                      </a:cubicBezTo>
                      <a:cubicBezTo>
                        <a:pt x="301" y="549"/>
                        <a:pt x="361" y="619"/>
                        <a:pt x="423" y="683"/>
                      </a:cubicBezTo>
                      <a:cubicBezTo>
                        <a:pt x="490" y="746"/>
                        <a:pt x="557" y="804"/>
                        <a:pt x="635" y="853"/>
                      </a:cubicBezTo>
                      <a:cubicBezTo>
                        <a:pt x="583" y="775"/>
                        <a:pt x="531" y="705"/>
                        <a:pt x="479" y="635"/>
                      </a:cubicBezTo>
                      <a:lnTo>
                        <a:pt x="320" y="423"/>
                      </a:lnTo>
                      <a:lnTo>
                        <a:pt x="165" y="212"/>
                      </a:lnTo>
                      <a:cubicBezTo>
                        <a:pt x="112" y="142"/>
                        <a:pt x="57" y="7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7"/>
                <p:cNvSpPr/>
                <p:nvPr/>
              </p:nvSpPr>
              <p:spPr>
                <a:xfrm>
                  <a:off x="2352248" y="2617040"/>
                  <a:ext cx="324870" cy="118672"/>
                </a:xfrm>
                <a:custGeom>
                  <a:rect b="b" l="l" r="r" t="t"/>
                  <a:pathLst>
                    <a:path extrusionOk="0" h="301" w="824">
                      <a:moveTo>
                        <a:pt x="16" y="1"/>
                      </a:moveTo>
                      <a:cubicBezTo>
                        <a:pt x="8" y="1"/>
                        <a:pt x="1" y="4"/>
                        <a:pt x="1" y="11"/>
                      </a:cubicBezTo>
                      <a:lnTo>
                        <a:pt x="823" y="300"/>
                      </a:lnTo>
                      <a:lnTo>
                        <a:pt x="823" y="283"/>
                      </a:lnTo>
                      <a:lnTo>
                        <a:pt x="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7"/>
                <p:cNvSpPr/>
                <p:nvPr/>
              </p:nvSpPr>
              <p:spPr>
                <a:xfrm>
                  <a:off x="2759914" y="2757396"/>
                  <a:ext cx="133654" cy="52831"/>
                </a:xfrm>
                <a:custGeom>
                  <a:rect b="b" l="l" r="r" t="t"/>
                  <a:pathLst>
                    <a:path extrusionOk="0" h="134" w="339">
                      <a:moveTo>
                        <a:pt x="5" y="0"/>
                      </a:moveTo>
                      <a:lnTo>
                        <a:pt x="1" y="19"/>
                      </a:lnTo>
                      <a:lnTo>
                        <a:pt x="323" y="134"/>
                      </a:lnTo>
                      <a:cubicBezTo>
                        <a:pt x="327" y="130"/>
                        <a:pt x="327" y="127"/>
                        <a:pt x="330" y="122"/>
                      </a:cubicBezTo>
                      <a:lnTo>
                        <a:pt x="338" y="119"/>
                      </a:lnTo>
                      <a:lnTo>
                        <a:pt x="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7"/>
                <p:cNvSpPr/>
                <p:nvPr/>
              </p:nvSpPr>
              <p:spPr>
                <a:xfrm>
                  <a:off x="2676725" y="2728221"/>
                  <a:ext cx="3154" cy="7491"/>
                </a:xfrm>
                <a:custGeom>
                  <a:rect b="b" l="l" r="r" t="t"/>
                  <a:pathLst>
                    <a:path extrusionOk="0" h="19" w="8">
                      <a:moveTo>
                        <a:pt x="0" y="1"/>
                      </a:moveTo>
                      <a:lnTo>
                        <a:pt x="0" y="18"/>
                      </a:lnTo>
                      <a:lnTo>
                        <a:pt x="4" y="18"/>
                      </a:lnTo>
                      <a:cubicBezTo>
                        <a:pt x="4" y="15"/>
                        <a:pt x="4" y="8"/>
                        <a:pt x="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7"/>
                <p:cNvSpPr/>
                <p:nvPr/>
              </p:nvSpPr>
              <p:spPr>
                <a:xfrm>
                  <a:off x="2677908" y="2728221"/>
                  <a:ext cx="83977" cy="37060"/>
                </a:xfrm>
                <a:custGeom>
                  <a:rect b="b" l="l" r="r" t="t"/>
                  <a:pathLst>
                    <a:path extrusionOk="0" h="94" w="213">
                      <a:moveTo>
                        <a:pt x="4" y="1"/>
                      </a:moveTo>
                      <a:cubicBezTo>
                        <a:pt x="1" y="8"/>
                        <a:pt x="1" y="15"/>
                        <a:pt x="1" y="18"/>
                      </a:cubicBezTo>
                      <a:lnTo>
                        <a:pt x="209" y="93"/>
                      </a:lnTo>
                      <a:lnTo>
                        <a:pt x="213" y="74"/>
                      </a:ln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7"/>
                <p:cNvSpPr/>
                <p:nvPr/>
              </p:nvSpPr>
              <p:spPr>
                <a:xfrm>
                  <a:off x="2351066" y="2621376"/>
                  <a:ext cx="644221" cy="229854"/>
                </a:xfrm>
                <a:custGeom>
                  <a:rect b="b" l="l" r="r" t="t"/>
                  <a:pathLst>
                    <a:path extrusionOk="0" h="583" w="1634">
                      <a:moveTo>
                        <a:pt x="4" y="0"/>
                      </a:moveTo>
                      <a:lnTo>
                        <a:pt x="4" y="0"/>
                      </a:lnTo>
                      <a:cubicBezTo>
                        <a:pt x="0" y="12"/>
                        <a:pt x="4" y="23"/>
                        <a:pt x="15" y="23"/>
                      </a:cubicBezTo>
                      <a:lnTo>
                        <a:pt x="1608" y="583"/>
                      </a:lnTo>
                      <a:lnTo>
                        <a:pt x="1616" y="583"/>
                      </a:lnTo>
                      <a:cubicBezTo>
                        <a:pt x="1623" y="583"/>
                        <a:pt x="1630" y="578"/>
                        <a:pt x="1634" y="571"/>
                      </a:cubicBezTo>
                      <a:cubicBezTo>
                        <a:pt x="1634" y="564"/>
                        <a:pt x="1630" y="553"/>
                        <a:pt x="1623" y="549"/>
                      </a:cubicBezTo>
                      <a:lnTo>
                        <a:pt x="1416" y="475"/>
                      </a:lnTo>
                      <a:lnTo>
                        <a:pt x="1389" y="498"/>
                      </a:lnTo>
                      <a:cubicBezTo>
                        <a:pt x="1386" y="501"/>
                        <a:pt x="1382" y="501"/>
                        <a:pt x="1379" y="501"/>
                      </a:cubicBezTo>
                      <a:cubicBezTo>
                        <a:pt x="1375" y="501"/>
                        <a:pt x="1367" y="498"/>
                        <a:pt x="1364" y="494"/>
                      </a:cubicBezTo>
                      <a:cubicBezTo>
                        <a:pt x="1360" y="490"/>
                        <a:pt x="1360" y="482"/>
                        <a:pt x="1360" y="479"/>
                      </a:cubicBezTo>
                      <a:lnTo>
                        <a:pt x="1038" y="364"/>
                      </a:lnTo>
                      <a:lnTo>
                        <a:pt x="830" y="289"/>
                      </a:lnTo>
                      <a:lnTo>
                        <a:pt x="826" y="289"/>
                      </a:ln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7"/>
                <p:cNvSpPr/>
                <p:nvPr/>
              </p:nvSpPr>
              <p:spPr>
                <a:xfrm>
                  <a:off x="2893174" y="2698651"/>
                  <a:ext cx="127346" cy="107239"/>
                </a:xfrm>
                <a:custGeom>
                  <a:rect b="b" l="l" r="r" t="t"/>
                  <a:pathLst>
                    <a:path extrusionOk="0" h="272" w="323">
                      <a:moveTo>
                        <a:pt x="311" y="1"/>
                      </a:moveTo>
                      <a:cubicBezTo>
                        <a:pt x="303" y="1"/>
                        <a:pt x="300" y="4"/>
                        <a:pt x="296" y="4"/>
                      </a:cubicBezTo>
                      <a:lnTo>
                        <a:pt x="0" y="268"/>
                      </a:lnTo>
                      <a:lnTo>
                        <a:pt x="19" y="271"/>
                      </a:lnTo>
                      <a:lnTo>
                        <a:pt x="322" y="9"/>
                      </a:lnTo>
                      <a:cubicBezTo>
                        <a:pt x="318" y="4"/>
                        <a:pt x="31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7"/>
                <p:cNvSpPr/>
                <p:nvPr/>
              </p:nvSpPr>
              <p:spPr>
                <a:xfrm>
                  <a:off x="2900271" y="2701806"/>
                  <a:ext cx="123403" cy="107239"/>
                </a:xfrm>
                <a:custGeom>
                  <a:rect b="b" l="l" r="r" t="t"/>
                  <a:pathLst>
                    <a:path extrusionOk="0" h="272" w="313">
                      <a:moveTo>
                        <a:pt x="304" y="1"/>
                      </a:moveTo>
                      <a:lnTo>
                        <a:pt x="1" y="263"/>
                      </a:lnTo>
                      <a:lnTo>
                        <a:pt x="23" y="271"/>
                      </a:lnTo>
                      <a:lnTo>
                        <a:pt x="304" y="27"/>
                      </a:lnTo>
                      <a:cubicBezTo>
                        <a:pt x="312" y="19"/>
                        <a:pt x="312" y="8"/>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7"/>
                <p:cNvSpPr/>
                <p:nvPr/>
              </p:nvSpPr>
              <p:spPr>
                <a:xfrm>
                  <a:off x="2886866" y="2803919"/>
                  <a:ext cx="13799" cy="7885"/>
                </a:xfrm>
                <a:custGeom>
                  <a:rect b="b" l="l" r="r" t="t"/>
                  <a:pathLst>
                    <a:path extrusionOk="0" h="20" w="35">
                      <a:moveTo>
                        <a:pt x="16" y="1"/>
                      </a:moveTo>
                      <a:lnTo>
                        <a:pt x="8" y="4"/>
                      </a:lnTo>
                      <a:cubicBezTo>
                        <a:pt x="5" y="9"/>
                        <a:pt x="5" y="12"/>
                        <a:pt x="1" y="16"/>
                      </a:cubicBezTo>
                      <a:lnTo>
                        <a:pt x="20" y="19"/>
                      </a:lnTo>
                      <a:lnTo>
                        <a:pt x="35" y="4"/>
                      </a:lnTo>
                      <a:lnTo>
                        <a:pt x="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7"/>
                <p:cNvSpPr/>
                <p:nvPr/>
              </p:nvSpPr>
              <p:spPr>
                <a:xfrm>
                  <a:off x="2886866" y="2805496"/>
                  <a:ext cx="22473" cy="13799"/>
                </a:xfrm>
                <a:custGeom>
                  <a:rect b="b" l="l" r="r" t="t"/>
                  <a:pathLst>
                    <a:path extrusionOk="0" h="35" w="57">
                      <a:moveTo>
                        <a:pt x="35" y="0"/>
                      </a:moveTo>
                      <a:lnTo>
                        <a:pt x="20" y="15"/>
                      </a:lnTo>
                      <a:lnTo>
                        <a:pt x="1" y="12"/>
                      </a:lnTo>
                      <a:lnTo>
                        <a:pt x="1" y="12"/>
                      </a:lnTo>
                      <a:cubicBezTo>
                        <a:pt x="1" y="15"/>
                        <a:pt x="1" y="23"/>
                        <a:pt x="5" y="27"/>
                      </a:cubicBezTo>
                      <a:cubicBezTo>
                        <a:pt x="8" y="31"/>
                        <a:pt x="16" y="34"/>
                        <a:pt x="20" y="34"/>
                      </a:cubicBezTo>
                      <a:cubicBezTo>
                        <a:pt x="23" y="34"/>
                        <a:pt x="27" y="34"/>
                        <a:pt x="30" y="31"/>
                      </a:cubicBezTo>
                      <a:lnTo>
                        <a:pt x="57" y="8"/>
                      </a:lnTo>
                      <a:lnTo>
                        <a:pt x="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7"/>
                <p:cNvSpPr/>
                <p:nvPr/>
              </p:nvSpPr>
              <p:spPr>
                <a:xfrm>
                  <a:off x="2542282" y="3064131"/>
                  <a:ext cx="181360" cy="114335"/>
                </a:xfrm>
                <a:custGeom>
                  <a:rect b="b" l="l" r="r" t="t"/>
                  <a:pathLst>
                    <a:path extrusionOk="0" h="290" w="460">
                      <a:moveTo>
                        <a:pt x="8" y="1"/>
                      </a:moveTo>
                      <a:cubicBezTo>
                        <a:pt x="1" y="8"/>
                        <a:pt x="4" y="19"/>
                        <a:pt x="11" y="23"/>
                      </a:cubicBezTo>
                      <a:lnTo>
                        <a:pt x="460" y="290"/>
                      </a:lnTo>
                      <a:lnTo>
                        <a:pt x="460" y="271"/>
                      </a:lnTo>
                      <a:lnTo>
                        <a:pt x="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7"/>
                <p:cNvSpPr/>
                <p:nvPr/>
              </p:nvSpPr>
              <p:spPr>
                <a:xfrm>
                  <a:off x="2723248" y="3170975"/>
                  <a:ext cx="394" cy="7491"/>
                </a:xfrm>
                <a:custGeom>
                  <a:rect b="b" l="l" r="r" t="t"/>
                  <a:pathLst>
                    <a:path extrusionOk="0" h="19" w="1">
                      <a:moveTo>
                        <a:pt x="1" y="0"/>
                      </a:moveTo>
                      <a:lnTo>
                        <a:pt x="1" y="19"/>
                      </a:lnTo>
                      <a:lnTo>
                        <a:pt x="1"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7"/>
                <p:cNvSpPr/>
                <p:nvPr/>
              </p:nvSpPr>
              <p:spPr>
                <a:xfrm>
                  <a:off x="2723248" y="3170975"/>
                  <a:ext cx="54802" cy="35483"/>
                </a:xfrm>
                <a:custGeom>
                  <a:rect b="b" l="l" r="r" t="t"/>
                  <a:pathLst>
                    <a:path extrusionOk="0" h="90" w="139">
                      <a:moveTo>
                        <a:pt x="1" y="0"/>
                      </a:moveTo>
                      <a:lnTo>
                        <a:pt x="1" y="19"/>
                      </a:lnTo>
                      <a:lnTo>
                        <a:pt x="116" y="85"/>
                      </a:lnTo>
                      <a:cubicBezTo>
                        <a:pt x="116" y="89"/>
                        <a:pt x="120" y="89"/>
                        <a:pt x="123" y="89"/>
                      </a:cubicBezTo>
                      <a:cubicBezTo>
                        <a:pt x="130" y="89"/>
                        <a:pt x="134" y="85"/>
                        <a:pt x="138" y="82"/>
                      </a:cubicBezTo>
                      <a:lnTo>
                        <a:pt x="138" y="78"/>
                      </a:lnTo>
                      <a:cubicBezTo>
                        <a:pt x="134" y="78"/>
                        <a:pt x="130" y="74"/>
                        <a:pt x="123" y="70"/>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7"/>
                <p:cNvSpPr/>
                <p:nvPr/>
              </p:nvSpPr>
              <p:spPr>
                <a:xfrm>
                  <a:off x="2545042" y="3059794"/>
                  <a:ext cx="235767" cy="142328"/>
                </a:xfrm>
                <a:custGeom>
                  <a:rect b="b" l="l" r="r" t="t"/>
                  <a:pathLst>
                    <a:path extrusionOk="0" h="361" w="598">
                      <a:moveTo>
                        <a:pt x="16" y="0"/>
                      </a:moveTo>
                      <a:cubicBezTo>
                        <a:pt x="8" y="0"/>
                        <a:pt x="4" y="5"/>
                        <a:pt x="1" y="12"/>
                      </a:cubicBezTo>
                      <a:lnTo>
                        <a:pt x="453" y="282"/>
                      </a:lnTo>
                      <a:lnTo>
                        <a:pt x="575" y="352"/>
                      </a:lnTo>
                      <a:cubicBezTo>
                        <a:pt x="582" y="356"/>
                        <a:pt x="586" y="360"/>
                        <a:pt x="590" y="360"/>
                      </a:cubicBezTo>
                      <a:cubicBezTo>
                        <a:pt x="598" y="352"/>
                        <a:pt x="594" y="342"/>
                        <a:pt x="586" y="338"/>
                      </a:cubicBezTo>
                      <a:lnTo>
                        <a:pt x="23" y="5"/>
                      </a:lnTo>
                      <a:cubicBezTo>
                        <a:pt x="23" y="0"/>
                        <a:pt x="19" y="0"/>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7"/>
                <p:cNvSpPr/>
                <p:nvPr/>
              </p:nvSpPr>
              <p:spPr>
                <a:xfrm>
                  <a:off x="2096767" y="2849259"/>
                  <a:ext cx="95411" cy="65053"/>
                </a:xfrm>
                <a:custGeom>
                  <a:rect b="b" l="l" r="r" t="t"/>
                  <a:pathLst>
                    <a:path extrusionOk="0" h="165" w="242">
                      <a:moveTo>
                        <a:pt x="223" y="0"/>
                      </a:moveTo>
                      <a:lnTo>
                        <a:pt x="0" y="164"/>
                      </a:lnTo>
                      <a:lnTo>
                        <a:pt x="30" y="164"/>
                      </a:lnTo>
                      <a:lnTo>
                        <a:pt x="241" y="12"/>
                      </a:lnTo>
                      <a:lnTo>
                        <a:pt x="2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7"/>
                <p:cNvSpPr/>
                <p:nvPr/>
              </p:nvSpPr>
              <p:spPr>
                <a:xfrm>
                  <a:off x="2083363" y="2787754"/>
                  <a:ext cx="184514" cy="126557"/>
                </a:xfrm>
                <a:custGeom>
                  <a:rect b="b" l="l" r="r" t="t"/>
                  <a:pathLst>
                    <a:path extrusionOk="0" h="321" w="468">
                      <a:moveTo>
                        <a:pt x="450" y="1"/>
                      </a:moveTo>
                      <a:cubicBezTo>
                        <a:pt x="445" y="1"/>
                        <a:pt x="442" y="5"/>
                        <a:pt x="438" y="5"/>
                      </a:cubicBezTo>
                      <a:lnTo>
                        <a:pt x="0" y="320"/>
                      </a:lnTo>
                      <a:lnTo>
                        <a:pt x="34" y="320"/>
                      </a:lnTo>
                      <a:lnTo>
                        <a:pt x="257" y="156"/>
                      </a:lnTo>
                      <a:lnTo>
                        <a:pt x="275" y="168"/>
                      </a:lnTo>
                      <a:lnTo>
                        <a:pt x="460" y="35"/>
                      </a:lnTo>
                      <a:cubicBezTo>
                        <a:pt x="467" y="31"/>
                        <a:pt x="467" y="20"/>
                        <a:pt x="464" y="9"/>
                      </a:cubicBezTo>
                      <a:cubicBezTo>
                        <a:pt x="460" y="5"/>
                        <a:pt x="453" y="1"/>
                        <a:pt x="4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7"/>
                <p:cNvSpPr/>
                <p:nvPr/>
              </p:nvSpPr>
              <p:spPr>
                <a:xfrm>
                  <a:off x="1833796" y="2994741"/>
                  <a:ext cx="48100" cy="50071"/>
                </a:xfrm>
                <a:custGeom>
                  <a:rect b="b" l="l" r="r" t="t"/>
                  <a:pathLst>
                    <a:path extrusionOk="0" h="127" w="122">
                      <a:moveTo>
                        <a:pt x="102" y="1"/>
                      </a:moveTo>
                      <a:cubicBezTo>
                        <a:pt x="97" y="1"/>
                        <a:pt x="93" y="2"/>
                        <a:pt x="89" y="6"/>
                      </a:cubicBezTo>
                      <a:lnTo>
                        <a:pt x="4" y="95"/>
                      </a:lnTo>
                      <a:cubicBezTo>
                        <a:pt x="0" y="103"/>
                        <a:pt x="0" y="114"/>
                        <a:pt x="4" y="121"/>
                      </a:cubicBezTo>
                      <a:cubicBezTo>
                        <a:pt x="7" y="125"/>
                        <a:pt x="13" y="127"/>
                        <a:pt x="18" y="127"/>
                      </a:cubicBezTo>
                      <a:cubicBezTo>
                        <a:pt x="23" y="127"/>
                        <a:pt x="28" y="125"/>
                        <a:pt x="30" y="121"/>
                      </a:cubicBezTo>
                      <a:lnTo>
                        <a:pt x="115" y="32"/>
                      </a:lnTo>
                      <a:cubicBezTo>
                        <a:pt x="122" y="25"/>
                        <a:pt x="122" y="14"/>
                        <a:pt x="115" y="6"/>
                      </a:cubicBezTo>
                      <a:cubicBezTo>
                        <a:pt x="111" y="2"/>
                        <a:pt x="107"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7"/>
                <p:cNvSpPr/>
                <p:nvPr/>
              </p:nvSpPr>
              <p:spPr>
                <a:xfrm>
                  <a:off x="1775051" y="2906427"/>
                  <a:ext cx="193187" cy="143511"/>
                </a:xfrm>
                <a:custGeom>
                  <a:rect b="b" l="l" r="r" t="t"/>
                  <a:pathLst>
                    <a:path extrusionOk="0" h="364" w="490">
                      <a:moveTo>
                        <a:pt x="469" y="0"/>
                      </a:moveTo>
                      <a:cubicBezTo>
                        <a:pt x="465" y="0"/>
                        <a:pt x="461" y="1"/>
                        <a:pt x="457" y="4"/>
                      </a:cubicBezTo>
                      <a:lnTo>
                        <a:pt x="12" y="330"/>
                      </a:lnTo>
                      <a:cubicBezTo>
                        <a:pt x="1" y="338"/>
                        <a:pt x="1" y="349"/>
                        <a:pt x="9" y="356"/>
                      </a:cubicBezTo>
                      <a:cubicBezTo>
                        <a:pt x="11" y="361"/>
                        <a:pt x="16" y="364"/>
                        <a:pt x="21" y="364"/>
                      </a:cubicBezTo>
                      <a:cubicBezTo>
                        <a:pt x="24" y="364"/>
                        <a:pt x="28" y="362"/>
                        <a:pt x="31" y="360"/>
                      </a:cubicBezTo>
                      <a:lnTo>
                        <a:pt x="479" y="33"/>
                      </a:lnTo>
                      <a:cubicBezTo>
                        <a:pt x="486" y="26"/>
                        <a:pt x="490" y="16"/>
                        <a:pt x="483" y="8"/>
                      </a:cubicBezTo>
                      <a:cubicBezTo>
                        <a:pt x="480" y="3"/>
                        <a:pt x="475" y="0"/>
                        <a:pt x="4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7"/>
                <p:cNvSpPr/>
                <p:nvPr/>
              </p:nvSpPr>
              <p:spPr>
                <a:xfrm>
                  <a:off x="1780965" y="2861087"/>
                  <a:ext cx="88314" cy="53225"/>
                </a:xfrm>
                <a:custGeom>
                  <a:rect b="b" l="l" r="r" t="t"/>
                  <a:pathLst>
                    <a:path extrusionOk="0" h="135" w="224">
                      <a:moveTo>
                        <a:pt x="223" y="1"/>
                      </a:moveTo>
                      <a:lnTo>
                        <a:pt x="1" y="134"/>
                      </a:lnTo>
                      <a:lnTo>
                        <a:pt x="38" y="134"/>
                      </a:lnTo>
                      <a:lnTo>
                        <a:pt x="119" y="82"/>
                      </a:lnTo>
                      <a:cubicBezTo>
                        <a:pt x="119" y="86"/>
                        <a:pt x="119" y="90"/>
                        <a:pt x="123" y="93"/>
                      </a:cubicBezTo>
                      <a:lnTo>
                        <a:pt x="2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7"/>
                <p:cNvSpPr/>
                <p:nvPr/>
              </p:nvSpPr>
              <p:spPr>
                <a:xfrm>
                  <a:off x="1767560" y="2853990"/>
                  <a:ext cx="108816" cy="60322"/>
                </a:xfrm>
                <a:custGeom>
                  <a:rect b="b" l="l" r="r" t="t"/>
                  <a:pathLst>
                    <a:path extrusionOk="0" h="153" w="276">
                      <a:moveTo>
                        <a:pt x="246" y="0"/>
                      </a:moveTo>
                      <a:lnTo>
                        <a:pt x="1" y="152"/>
                      </a:lnTo>
                      <a:lnTo>
                        <a:pt x="35" y="152"/>
                      </a:lnTo>
                      <a:lnTo>
                        <a:pt x="257" y="19"/>
                      </a:lnTo>
                      <a:lnTo>
                        <a:pt x="157" y="111"/>
                      </a:lnTo>
                      <a:cubicBezTo>
                        <a:pt x="161" y="115"/>
                        <a:pt x="165" y="118"/>
                        <a:pt x="168" y="118"/>
                      </a:cubicBezTo>
                      <a:cubicBezTo>
                        <a:pt x="175" y="118"/>
                        <a:pt x="179" y="115"/>
                        <a:pt x="183" y="111"/>
                      </a:cubicBezTo>
                      <a:lnTo>
                        <a:pt x="268" y="29"/>
                      </a:lnTo>
                      <a:cubicBezTo>
                        <a:pt x="276" y="22"/>
                        <a:pt x="276" y="15"/>
                        <a:pt x="268" y="7"/>
                      </a:cubicBezTo>
                      <a:cubicBezTo>
                        <a:pt x="264" y="0"/>
                        <a:pt x="261" y="0"/>
                        <a:pt x="2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7"/>
                <p:cNvSpPr/>
                <p:nvPr/>
              </p:nvSpPr>
              <p:spPr>
                <a:xfrm>
                  <a:off x="1633511" y="2830334"/>
                  <a:ext cx="35483" cy="20896"/>
                </a:xfrm>
                <a:custGeom>
                  <a:rect b="b" l="l" r="r" t="t"/>
                  <a:pathLst>
                    <a:path extrusionOk="0" h="53" w="90">
                      <a:moveTo>
                        <a:pt x="89" y="0"/>
                      </a:moveTo>
                      <a:lnTo>
                        <a:pt x="19" y="34"/>
                      </a:lnTo>
                      <a:cubicBezTo>
                        <a:pt x="12" y="38"/>
                        <a:pt x="7" y="41"/>
                        <a:pt x="0" y="41"/>
                      </a:cubicBezTo>
                      <a:cubicBezTo>
                        <a:pt x="4" y="48"/>
                        <a:pt x="12" y="53"/>
                        <a:pt x="19" y="53"/>
                      </a:cubicBezTo>
                      <a:lnTo>
                        <a:pt x="26" y="53"/>
                      </a:lnTo>
                      <a:lnTo>
                        <a:pt x="89" y="23"/>
                      </a:lnTo>
                      <a:lnTo>
                        <a:pt x="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7"/>
                <p:cNvSpPr/>
                <p:nvPr/>
              </p:nvSpPr>
              <p:spPr>
                <a:xfrm>
                  <a:off x="1668600" y="2768830"/>
                  <a:ext cx="128923" cy="70573"/>
                </a:xfrm>
                <a:custGeom>
                  <a:rect b="b" l="l" r="r" t="t"/>
                  <a:pathLst>
                    <a:path extrusionOk="0" h="179" w="327">
                      <a:moveTo>
                        <a:pt x="327" y="1"/>
                      </a:moveTo>
                      <a:lnTo>
                        <a:pt x="215" y="53"/>
                      </a:lnTo>
                      <a:lnTo>
                        <a:pt x="212" y="90"/>
                      </a:lnTo>
                      <a:lnTo>
                        <a:pt x="327" y="1"/>
                      </a:lnTo>
                      <a:close/>
                      <a:moveTo>
                        <a:pt x="115" y="101"/>
                      </a:moveTo>
                      <a:lnTo>
                        <a:pt x="0" y="156"/>
                      </a:lnTo>
                      <a:lnTo>
                        <a:pt x="0" y="179"/>
                      </a:lnTo>
                      <a:lnTo>
                        <a:pt x="115" y="124"/>
                      </a:lnTo>
                      <a:lnTo>
                        <a:pt x="115" y="10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7"/>
                <p:cNvSpPr/>
                <p:nvPr/>
              </p:nvSpPr>
              <p:spPr>
                <a:xfrm>
                  <a:off x="1713546" y="2789726"/>
                  <a:ext cx="40215" cy="44157"/>
                </a:xfrm>
                <a:custGeom>
                  <a:rect b="b" l="l" r="r" t="t"/>
                  <a:pathLst>
                    <a:path extrusionOk="0" h="112" w="102">
                      <a:moveTo>
                        <a:pt x="101" y="0"/>
                      </a:moveTo>
                      <a:lnTo>
                        <a:pt x="1" y="48"/>
                      </a:lnTo>
                      <a:lnTo>
                        <a:pt x="1" y="71"/>
                      </a:lnTo>
                      <a:lnTo>
                        <a:pt x="76" y="33"/>
                      </a:lnTo>
                      <a:lnTo>
                        <a:pt x="13" y="85"/>
                      </a:lnTo>
                      <a:cubicBezTo>
                        <a:pt x="5" y="89"/>
                        <a:pt x="5" y="100"/>
                        <a:pt x="9" y="111"/>
                      </a:cubicBezTo>
                      <a:lnTo>
                        <a:pt x="98" y="37"/>
                      </a:lnTo>
                      <a:lnTo>
                        <a:pt x="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7"/>
                <p:cNvSpPr/>
                <p:nvPr/>
              </p:nvSpPr>
              <p:spPr>
                <a:xfrm>
                  <a:off x="1631934" y="2761733"/>
                  <a:ext cx="173080" cy="85160"/>
                </a:xfrm>
                <a:custGeom>
                  <a:rect b="b" l="l" r="r" t="t"/>
                  <a:pathLst>
                    <a:path extrusionOk="0" h="216" w="439">
                      <a:moveTo>
                        <a:pt x="420" y="0"/>
                      </a:moveTo>
                      <a:cubicBezTo>
                        <a:pt x="416" y="0"/>
                        <a:pt x="412" y="0"/>
                        <a:pt x="412" y="5"/>
                      </a:cubicBezTo>
                      <a:lnTo>
                        <a:pt x="16" y="193"/>
                      </a:lnTo>
                      <a:cubicBezTo>
                        <a:pt x="4" y="197"/>
                        <a:pt x="1" y="208"/>
                        <a:pt x="4" y="215"/>
                      </a:cubicBezTo>
                      <a:cubicBezTo>
                        <a:pt x="11" y="215"/>
                        <a:pt x="16" y="212"/>
                        <a:pt x="23" y="208"/>
                      </a:cubicBezTo>
                      <a:lnTo>
                        <a:pt x="93" y="174"/>
                      </a:lnTo>
                      <a:lnTo>
                        <a:pt x="208" y="119"/>
                      </a:lnTo>
                      <a:lnTo>
                        <a:pt x="308" y="71"/>
                      </a:lnTo>
                      <a:lnTo>
                        <a:pt x="420" y="19"/>
                      </a:lnTo>
                      <a:lnTo>
                        <a:pt x="305" y="108"/>
                      </a:lnTo>
                      <a:lnTo>
                        <a:pt x="216" y="182"/>
                      </a:lnTo>
                      <a:cubicBezTo>
                        <a:pt x="220" y="186"/>
                        <a:pt x="227" y="186"/>
                        <a:pt x="230" y="186"/>
                      </a:cubicBezTo>
                      <a:cubicBezTo>
                        <a:pt x="234" y="186"/>
                        <a:pt x="238" y="186"/>
                        <a:pt x="242" y="182"/>
                      </a:cubicBezTo>
                      <a:lnTo>
                        <a:pt x="430" y="34"/>
                      </a:lnTo>
                      <a:cubicBezTo>
                        <a:pt x="438" y="27"/>
                        <a:pt x="438" y="15"/>
                        <a:pt x="434" y="8"/>
                      </a:cubicBezTo>
                      <a:cubicBezTo>
                        <a:pt x="430" y="5"/>
                        <a:pt x="423" y="0"/>
                        <a:pt x="4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7"/>
                <p:cNvSpPr/>
                <p:nvPr/>
              </p:nvSpPr>
              <p:spPr>
                <a:xfrm>
                  <a:off x="1604336" y="2782235"/>
                  <a:ext cx="42974" cy="46128"/>
                </a:xfrm>
                <a:custGeom>
                  <a:rect b="b" l="l" r="r" t="t"/>
                  <a:pathLst>
                    <a:path extrusionOk="0" h="117" w="109">
                      <a:moveTo>
                        <a:pt x="45" y="1"/>
                      </a:moveTo>
                      <a:cubicBezTo>
                        <a:pt x="23" y="8"/>
                        <a:pt x="4" y="34"/>
                        <a:pt x="0" y="56"/>
                      </a:cubicBezTo>
                      <a:cubicBezTo>
                        <a:pt x="0" y="78"/>
                        <a:pt x="15" y="104"/>
                        <a:pt x="37" y="112"/>
                      </a:cubicBezTo>
                      <a:cubicBezTo>
                        <a:pt x="42" y="115"/>
                        <a:pt x="49" y="116"/>
                        <a:pt x="56" y="116"/>
                      </a:cubicBezTo>
                      <a:cubicBezTo>
                        <a:pt x="73" y="116"/>
                        <a:pt x="95" y="108"/>
                        <a:pt x="108" y="97"/>
                      </a:cubicBezTo>
                      <a:cubicBezTo>
                        <a:pt x="81" y="67"/>
                        <a:pt x="64" y="34"/>
                        <a:pt x="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7"/>
                <p:cNvSpPr/>
                <p:nvPr/>
              </p:nvSpPr>
              <p:spPr>
                <a:xfrm>
                  <a:off x="1636271" y="2900513"/>
                  <a:ext cx="51648" cy="55985"/>
                </a:xfrm>
                <a:custGeom>
                  <a:rect b="b" l="l" r="r" t="t"/>
                  <a:pathLst>
                    <a:path extrusionOk="0" h="142" w="131">
                      <a:moveTo>
                        <a:pt x="56" y="0"/>
                      </a:moveTo>
                      <a:cubicBezTo>
                        <a:pt x="31" y="12"/>
                        <a:pt x="5" y="41"/>
                        <a:pt x="0" y="71"/>
                      </a:cubicBezTo>
                      <a:cubicBezTo>
                        <a:pt x="0" y="97"/>
                        <a:pt x="19" y="127"/>
                        <a:pt x="45" y="137"/>
                      </a:cubicBezTo>
                      <a:cubicBezTo>
                        <a:pt x="51" y="141"/>
                        <a:pt x="59" y="142"/>
                        <a:pt x="67" y="142"/>
                      </a:cubicBezTo>
                      <a:cubicBezTo>
                        <a:pt x="88" y="142"/>
                        <a:pt x="114" y="132"/>
                        <a:pt x="130" y="120"/>
                      </a:cubicBezTo>
                      <a:cubicBezTo>
                        <a:pt x="101" y="82"/>
                        <a:pt x="75" y="41"/>
                        <a:pt x="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7"/>
                <p:cNvSpPr/>
                <p:nvPr/>
              </p:nvSpPr>
              <p:spPr>
                <a:xfrm>
                  <a:off x="1674514" y="2731769"/>
                  <a:ext cx="678127" cy="259817"/>
                </a:xfrm>
                <a:custGeom>
                  <a:rect b="b" l="l" r="r" t="t"/>
                  <a:pathLst>
                    <a:path extrusionOk="0" h="659" w="1720">
                      <a:moveTo>
                        <a:pt x="645" y="0"/>
                      </a:moveTo>
                      <a:cubicBezTo>
                        <a:pt x="624" y="0"/>
                        <a:pt x="602" y="2"/>
                        <a:pt x="578" y="6"/>
                      </a:cubicBezTo>
                      <a:cubicBezTo>
                        <a:pt x="337" y="43"/>
                        <a:pt x="423" y="329"/>
                        <a:pt x="423" y="329"/>
                      </a:cubicBezTo>
                      <a:cubicBezTo>
                        <a:pt x="423" y="329"/>
                        <a:pt x="378" y="295"/>
                        <a:pt x="307" y="295"/>
                      </a:cubicBezTo>
                      <a:cubicBezTo>
                        <a:pt x="265" y="295"/>
                        <a:pt x="213" y="306"/>
                        <a:pt x="156" y="343"/>
                      </a:cubicBezTo>
                      <a:cubicBezTo>
                        <a:pt x="0" y="447"/>
                        <a:pt x="78" y="659"/>
                        <a:pt x="78" y="659"/>
                      </a:cubicBezTo>
                      <a:lnTo>
                        <a:pt x="1642" y="606"/>
                      </a:lnTo>
                      <a:cubicBezTo>
                        <a:pt x="1642" y="606"/>
                        <a:pt x="1720" y="384"/>
                        <a:pt x="1549" y="329"/>
                      </a:cubicBezTo>
                      <a:cubicBezTo>
                        <a:pt x="1528" y="321"/>
                        <a:pt x="1507" y="318"/>
                        <a:pt x="1487" y="318"/>
                      </a:cubicBezTo>
                      <a:cubicBezTo>
                        <a:pt x="1337" y="318"/>
                        <a:pt x="1220" y="499"/>
                        <a:pt x="1220" y="499"/>
                      </a:cubicBezTo>
                      <a:cubicBezTo>
                        <a:pt x="1220" y="499"/>
                        <a:pt x="1201" y="295"/>
                        <a:pt x="1109" y="243"/>
                      </a:cubicBezTo>
                      <a:cubicBezTo>
                        <a:pt x="1085" y="232"/>
                        <a:pt x="1063" y="228"/>
                        <a:pt x="1043" y="228"/>
                      </a:cubicBezTo>
                      <a:cubicBezTo>
                        <a:pt x="971" y="228"/>
                        <a:pt x="923" y="284"/>
                        <a:pt x="923" y="284"/>
                      </a:cubicBezTo>
                      <a:cubicBezTo>
                        <a:pt x="923" y="284"/>
                        <a:pt x="907"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7"/>
                <p:cNvSpPr/>
                <p:nvPr/>
              </p:nvSpPr>
              <p:spPr>
                <a:xfrm>
                  <a:off x="385676" y="2913918"/>
                  <a:ext cx="2018217" cy="362325"/>
                </a:xfrm>
                <a:custGeom>
                  <a:rect b="b" l="l" r="r" t="t"/>
                  <a:pathLst>
                    <a:path extrusionOk="0" h="919" w="5119">
                      <a:moveTo>
                        <a:pt x="175" y="0"/>
                      </a:moveTo>
                      <a:cubicBezTo>
                        <a:pt x="78" y="0"/>
                        <a:pt x="1" y="74"/>
                        <a:pt x="1" y="170"/>
                      </a:cubicBezTo>
                      <a:lnTo>
                        <a:pt x="1" y="745"/>
                      </a:lnTo>
                      <a:cubicBezTo>
                        <a:pt x="1" y="842"/>
                        <a:pt x="78" y="919"/>
                        <a:pt x="175" y="919"/>
                      </a:cubicBezTo>
                      <a:lnTo>
                        <a:pt x="4944" y="919"/>
                      </a:lnTo>
                      <a:cubicBezTo>
                        <a:pt x="5040" y="919"/>
                        <a:pt x="5118" y="842"/>
                        <a:pt x="5118" y="745"/>
                      </a:cubicBezTo>
                      <a:lnTo>
                        <a:pt x="5118" y="170"/>
                      </a:lnTo>
                      <a:cubicBezTo>
                        <a:pt x="5118" y="74"/>
                        <a:pt x="5040" y="0"/>
                        <a:pt x="49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7"/>
                <p:cNvSpPr/>
                <p:nvPr/>
              </p:nvSpPr>
              <p:spPr>
                <a:xfrm>
                  <a:off x="449940" y="3275849"/>
                  <a:ext cx="1891265" cy="362719"/>
                </a:xfrm>
                <a:custGeom>
                  <a:rect b="b" l="l" r="r" t="t"/>
                  <a:pathLst>
                    <a:path extrusionOk="0" h="920" w="4797">
                      <a:moveTo>
                        <a:pt x="1" y="1"/>
                      </a:moveTo>
                      <a:lnTo>
                        <a:pt x="153" y="427"/>
                      </a:lnTo>
                      <a:cubicBezTo>
                        <a:pt x="260" y="724"/>
                        <a:pt x="541" y="920"/>
                        <a:pt x="853" y="920"/>
                      </a:cubicBezTo>
                      <a:lnTo>
                        <a:pt x="3940" y="920"/>
                      </a:lnTo>
                      <a:cubicBezTo>
                        <a:pt x="4255" y="920"/>
                        <a:pt x="4533" y="724"/>
                        <a:pt x="4641" y="427"/>
                      </a:cubicBezTo>
                      <a:lnTo>
                        <a:pt x="47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7"/>
                <p:cNvSpPr/>
                <p:nvPr/>
              </p:nvSpPr>
              <p:spPr>
                <a:xfrm>
                  <a:off x="785850" y="3638176"/>
                  <a:ext cx="1217475" cy="1067251"/>
                </a:xfrm>
                <a:custGeom>
                  <a:rect b="b" l="l" r="r" t="t"/>
                  <a:pathLst>
                    <a:path extrusionOk="0" h="1499" w="3088">
                      <a:moveTo>
                        <a:pt x="1" y="1"/>
                      </a:moveTo>
                      <a:lnTo>
                        <a:pt x="1" y="1498"/>
                      </a:lnTo>
                      <a:lnTo>
                        <a:pt x="3088" y="1498"/>
                      </a:lnTo>
                      <a:lnTo>
                        <a:pt x="308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7"/>
                <p:cNvSpPr/>
                <p:nvPr/>
              </p:nvSpPr>
              <p:spPr>
                <a:xfrm>
                  <a:off x="449940" y="3275849"/>
                  <a:ext cx="1891265" cy="362719"/>
                </a:xfrm>
                <a:custGeom>
                  <a:rect b="b" l="l" r="r" t="t"/>
                  <a:pathLst>
                    <a:path extrusionOk="0" h="920" w="4797">
                      <a:moveTo>
                        <a:pt x="1" y="1"/>
                      </a:moveTo>
                      <a:lnTo>
                        <a:pt x="93" y="261"/>
                      </a:lnTo>
                      <a:lnTo>
                        <a:pt x="4381" y="261"/>
                      </a:lnTo>
                      <a:cubicBezTo>
                        <a:pt x="4288" y="527"/>
                        <a:pt x="4073" y="735"/>
                        <a:pt x="3803" y="816"/>
                      </a:cubicBezTo>
                      <a:lnTo>
                        <a:pt x="3451" y="920"/>
                      </a:lnTo>
                      <a:lnTo>
                        <a:pt x="3940" y="920"/>
                      </a:lnTo>
                      <a:cubicBezTo>
                        <a:pt x="4255" y="920"/>
                        <a:pt x="4533" y="724"/>
                        <a:pt x="4641" y="427"/>
                      </a:cubicBezTo>
                      <a:lnTo>
                        <a:pt x="4796"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7"/>
                <p:cNvSpPr/>
                <p:nvPr/>
              </p:nvSpPr>
              <p:spPr>
                <a:xfrm>
                  <a:off x="385676" y="3161907"/>
                  <a:ext cx="2018217" cy="114335"/>
                </a:xfrm>
                <a:custGeom>
                  <a:rect b="b" l="l" r="r" t="t"/>
                  <a:pathLst>
                    <a:path extrusionOk="0" h="290" w="5119">
                      <a:moveTo>
                        <a:pt x="1" y="1"/>
                      </a:moveTo>
                      <a:lnTo>
                        <a:pt x="1" y="116"/>
                      </a:lnTo>
                      <a:cubicBezTo>
                        <a:pt x="1" y="213"/>
                        <a:pt x="78" y="290"/>
                        <a:pt x="175" y="290"/>
                      </a:cubicBezTo>
                      <a:lnTo>
                        <a:pt x="4944" y="290"/>
                      </a:lnTo>
                      <a:cubicBezTo>
                        <a:pt x="5040" y="290"/>
                        <a:pt x="5118" y="213"/>
                        <a:pt x="5118" y="116"/>
                      </a:cubicBezTo>
                      <a:lnTo>
                        <a:pt x="5118"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7"/>
                <p:cNvSpPr/>
                <p:nvPr/>
              </p:nvSpPr>
              <p:spPr>
                <a:xfrm>
                  <a:off x="1250684" y="3638174"/>
                  <a:ext cx="752642" cy="75304"/>
                </a:xfrm>
                <a:custGeom>
                  <a:rect b="b" l="l" r="r" t="t"/>
                  <a:pathLst>
                    <a:path extrusionOk="0" h="191" w="1909">
                      <a:moveTo>
                        <a:pt x="323" y="1"/>
                      </a:moveTo>
                      <a:cubicBezTo>
                        <a:pt x="427" y="19"/>
                        <a:pt x="534" y="50"/>
                        <a:pt x="653" y="98"/>
                      </a:cubicBezTo>
                      <a:lnTo>
                        <a:pt x="641" y="98"/>
                      </a:lnTo>
                      <a:cubicBezTo>
                        <a:pt x="593" y="98"/>
                        <a:pt x="342" y="101"/>
                        <a:pt x="0" y="190"/>
                      </a:cubicBezTo>
                      <a:lnTo>
                        <a:pt x="1909" y="190"/>
                      </a:lnTo>
                      <a:lnTo>
                        <a:pt x="1909" y="1"/>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7"/>
                <p:cNvSpPr/>
                <p:nvPr/>
              </p:nvSpPr>
              <p:spPr>
                <a:xfrm>
                  <a:off x="785850" y="3638174"/>
                  <a:ext cx="444725" cy="75304"/>
                </a:xfrm>
                <a:custGeom>
                  <a:rect b="b" l="l" r="r" t="t"/>
                  <a:pathLst>
                    <a:path extrusionOk="0" h="191" w="1128">
                      <a:moveTo>
                        <a:pt x="1" y="1"/>
                      </a:moveTo>
                      <a:lnTo>
                        <a:pt x="1" y="190"/>
                      </a:lnTo>
                      <a:lnTo>
                        <a:pt x="690" y="190"/>
                      </a:lnTo>
                      <a:cubicBezTo>
                        <a:pt x="816" y="101"/>
                        <a:pt x="961" y="31"/>
                        <a:pt x="1127"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7"/>
                <p:cNvSpPr/>
                <p:nvPr/>
              </p:nvSpPr>
              <p:spPr>
                <a:xfrm>
                  <a:off x="4161117" y="3152051"/>
                  <a:ext cx="236950" cy="578774"/>
                </a:xfrm>
                <a:custGeom>
                  <a:rect b="b" l="l" r="r" t="t"/>
                  <a:pathLst>
                    <a:path extrusionOk="0" h="1468" w="601">
                      <a:moveTo>
                        <a:pt x="127" y="0"/>
                      </a:moveTo>
                      <a:cubicBezTo>
                        <a:pt x="126" y="0"/>
                        <a:pt x="0" y="359"/>
                        <a:pt x="241" y="686"/>
                      </a:cubicBezTo>
                      <a:cubicBezTo>
                        <a:pt x="397" y="893"/>
                        <a:pt x="497" y="1204"/>
                        <a:pt x="561" y="1456"/>
                      </a:cubicBezTo>
                      <a:cubicBezTo>
                        <a:pt x="575" y="1460"/>
                        <a:pt x="586" y="1464"/>
                        <a:pt x="601" y="1468"/>
                      </a:cubicBezTo>
                      <a:cubicBezTo>
                        <a:pt x="564" y="1167"/>
                        <a:pt x="489" y="789"/>
                        <a:pt x="368" y="648"/>
                      </a:cubicBezTo>
                      <a:cubicBezTo>
                        <a:pt x="116" y="359"/>
                        <a:pt x="127"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7"/>
                <p:cNvSpPr/>
                <p:nvPr/>
              </p:nvSpPr>
              <p:spPr>
                <a:xfrm>
                  <a:off x="4381903" y="3726094"/>
                  <a:ext cx="32329" cy="165195"/>
                </a:xfrm>
                <a:custGeom>
                  <a:rect b="b" l="l" r="r" t="t"/>
                  <a:pathLst>
                    <a:path extrusionOk="0" h="419" w="82">
                      <a:moveTo>
                        <a:pt x="1" y="0"/>
                      </a:moveTo>
                      <a:cubicBezTo>
                        <a:pt x="59" y="234"/>
                        <a:pt x="81" y="419"/>
                        <a:pt x="81" y="419"/>
                      </a:cubicBezTo>
                      <a:cubicBezTo>
                        <a:pt x="81" y="419"/>
                        <a:pt x="71" y="238"/>
                        <a:pt x="41" y="12"/>
                      </a:cubicBezTo>
                      <a:cubicBezTo>
                        <a:pt x="26" y="8"/>
                        <a:pt x="15" y="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7"/>
                <p:cNvSpPr/>
                <p:nvPr/>
              </p:nvSpPr>
              <p:spPr>
                <a:xfrm>
                  <a:off x="831585" y="3713083"/>
                  <a:ext cx="419493" cy="320139"/>
                </a:xfrm>
                <a:custGeom>
                  <a:rect b="b" l="l" r="r" t="t"/>
                  <a:pathLst>
                    <a:path extrusionOk="0" h="812" w="1064">
                      <a:moveTo>
                        <a:pt x="574" y="0"/>
                      </a:moveTo>
                      <a:cubicBezTo>
                        <a:pt x="167" y="296"/>
                        <a:pt x="0" y="811"/>
                        <a:pt x="0" y="811"/>
                      </a:cubicBezTo>
                      <a:cubicBezTo>
                        <a:pt x="0" y="811"/>
                        <a:pt x="367" y="230"/>
                        <a:pt x="852" y="63"/>
                      </a:cubicBezTo>
                      <a:cubicBezTo>
                        <a:pt x="926" y="41"/>
                        <a:pt x="996" y="19"/>
                        <a:pt x="1063"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7"/>
                <p:cNvSpPr/>
                <p:nvPr/>
              </p:nvSpPr>
              <p:spPr>
                <a:xfrm>
                  <a:off x="1057496" y="3638174"/>
                  <a:ext cx="450639" cy="75304"/>
                </a:xfrm>
                <a:custGeom>
                  <a:rect b="b" l="l" r="r" t="t"/>
                  <a:pathLst>
                    <a:path extrusionOk="0" h="191" w="1143">
                      <a:moveTo>
                        <a:pt x="438" y="1"/>
                      </a:moveTo>
                      <a:cubicBezTo>
                        <a:pt x="272" y="31"/>
                        <a:pt x="127" y="101"/>
                        <a:pt x="1" y="190"/>
                      </a:cubicBezTo>
                      <a:lnTo>
                        <a:pt x="490" y="190"/>
                      </a:lnTo>
                      <a:cubicBezTo>
                        <a:pt x="832" y="101"/>
                        <a:pt x="1083" y="98"/>
                        <a:pt x="1131" y="98"/>
                      </a:cubicBezTo>
                      <a:lnTo>
                        <a:pt x="1143" y="98"/>
                      </a:lnTo>
                      <a:cubicBezTo>
                        <a:pt x="1024" y="50"/>
                        <a:pt x="917" y="19"/>
                        <a:pt x="813"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7"/>
                <p:cNvSpPr/>
                <p:nvPr/>
              </p:nvSpPr>
              <p:spPr>
                <a:xfrm>
                  <a:off x="2641636" y="4069494"/>
                  <a:ext cx="3154" cy="1971"/>
                </a:xfrm>
                <a:custGeom>
                  <a:rect b="b" l="l" r="r" t="t"/>
                  <a:pathLst>
                    <a:path extrusionOk="0" h="5" w="8">
                      <a:moveTo>
                        <a:pt x="0" y="1"/>
                      </a:moveTo>
                      <a:lnTo>
                        <a:pt x="0" y="4"/>
                      </a:lnTo>
                      <a:lnTo>
                        <a:pt x="7" y="4"/>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7"/>
                <p:cNvSpPr/>
                <p:nvPr/>
              </p:nvSpPr>
              <p:spPr>
                <a:xfrm flipH="1" rot="1120867">
                  <a:off x="2941880" y="1495864"/>
                  <a:ext cx="332714" cy="312971"/>
                </a:xfrm>
                <a:custGeom>
                  <a:rect b="b" l="l" r="r" t="t"/>
                  <a:pathLst>
                    <a:path extrusionOk="0" h="1046" w="1112">
                      <a:moveTo>
                        <a:pt x="419" y="568"/>
                      </a:moveTo>
                      <a:cubicBezTo>
                        <a:pt x="430" y="568"/>
                        <a:pt x="441" y="572"/>
                        <a:pt x="452" y="572"/>
                      </a:cubicBezTo>
                      <a:cubicBezTo>
                        <a:pt x="519" y="575"/>
                        <a:pt x="585" y="587"/>
                        <a:pt x="656" y="609"/>
                      </a:cubicBezTo>
                      <a:cubicBezTo>
                        <a:pt x="712" y="631"/>
                        <a:pt x="767" y="657"/>
                        <a:pt x="811" y="686"/>
                      </a:cubicBezTo>
                      <a:cubicBezTo>
                        <a:pt x="834" y="698"/>
                        <a:pt x="852" y="712"/>
                        <a:pt x="867" y="727"/>
                      </a:cubicBezTo>
                      <a:lnTo>
                        <a:pt x="852" y="746"/>
                      </a:lnTo>
                      <a:lnTo>
                        <a:pt x="845" y="757"/>
                      </a:lnTo>
                      <a:cubicBezTo>
                        <a:pt x="804" y="813"/>
                        <a:pt x="763" y="854"/>
                        <a:pt x="722" y="890"/>
                      </a:cubicBezTo>
                      <a:cubicBezTo>
                        <a:pt x="693" y="912"/>
                        <a:pt x="664" y="931"/>
                        <a:pt x="630" y="946"/>
                      </a:cubicBezTo>
                      <a:cubicBezTo>
                        <a:pt x="601" y="961"/>
                        <a:pt x="567" y="968"/>
                        <a:pt x="541" y="972"/>
                      </a:cubicBezTo>
                      <a:cubicBezTo>
                        <a:pt x="522" y="975"/>
                        <a:pt x="504" y="975"/>
                        <a:pt x="486" y="975"/>
                      </a:cubicBezTo>
                      <a:lnTo>
                        <a:pt x="452" y="975"/>
                      </a:lnTo>
                      <a:cubicBezTo>
                        <a:pt x="416" y="972"/>
                        <a:pt x="378" y="965"/>
                        <a:pt x="341" y="950"/>
                      </a:cubicBezTo>
                      <a:cubicBezTo>
                        <a:pt x="311" y="939"/>
                        <a:pt x="282" y="920"/>
                        <a:pt x="255" y="902"/>
                      </a:cubicBezTo>
                      <a:cubicBezTo>
                        <a:pt x="230" y="883"/>
                        <a:pt x="207" y="861"/>
                        <a:pt x="185" y="835"/>
                      </a:cubicBezTo>
                      <a:cubicBezTo>
                        <a:pt x="166" y="809"/>
                        <a:pt x="149" y="779"/>
                        <a:pt x="134" y="742"/>
                      </a:cubicBezTo>
                      <a:cubicBezTo>
                        <a:pt x="122" y="727"/>
                        <a:pt x="118" y="709"/>
                        <a:pt x="111" y="690"/>
                      </a:cubicBezTo>
                      <a:lnTo>
                        <a:pt x="144" y="657"/>
                      </a:lnTo>
                      <a:cubicBezTo>
                        <a:pt x="163" y="638"/>
                        <a:pt x="185" y="623"/>
                        <a:pt x="207" y="613"/>
                      </a:cubicBezTo>
                      <a:cubicBezTo>
                        <a:pt x="238" y="597"/>
                        <a:pt x="267" y="590"/>
                        <a:pt x="300" y="583"/>
                      </a:cubicBezTo>
                      <a:cubicBezTo>
                        <a:pt x="337" y="572"/>
                        <a:pt x="378" y="568"/>
                        <a:pt x="419" y="568"/>
                      </a:cubicBezTo>
                      <a:close/>
                      <a:moveTo>
                        <a:pt x="89" y="1"/>
                      </a:moveTo>
                      <a:cubicBezTo>
                        <a:pt x="48" y="105"/>
                        <a:pt x="22" y="212"/>
                        <a:pt x="11" y="327"/>
                      </a:cubicBezTo>
                      <a:cubicBezTo>
                        <a:pt x="0" y="460"/>
                        <a:pt x="7" y="583"/>
                        <a:pt x="41" y="690"/>
                      </a:cubicBezTo>
                      <a:cubicBezTo>
                        <a:pt x="55" y="749"/>
                        <a:pt x="82" y="801"/>
                        <a:pt x="115" y="850"/>
                      </a:cubicBezTo>
                      <a:cubicBezTo>
                        <a:pt x="144" y="894"/>
                        <a:pt x="185" y="934"/>
                        <a:pt x="238" y="968"/>
                      </a:cubicBezTo>
                      <a:cubicBezTo>
                        <a:pt x="260" y="987"/>
                        <a:pt x="282" y="998"/>
                        <a:pt x="311" y="1009"/>
                      </a:cubicBezTo>
                      <a:cubicBezTo>
                        <a:pt x="349" y="1023"/>
                        <a:pt x="389" y="1035"/>
                        <a:pt x="426" y="1042"/>
                      </a:cubicBezTo>
                      <a:cubicBezTo>
                        <a:pt x="445" y="1042"/>
                        <a:pt x="467" y="1046"/>
                        <a:pt x="486" y="1046"/>
                      </a:cubicBezTo>
                      <a:cubicBezTo>
                        <a:pt x="534" y="1046"/>
                        <a:pt x="585" y="1035"/>
                        <a:pt x="633" y="1016"/>
                      </a:cubicBezTo>
                      <a:cubicBezTo>
                        <a:pt x="737" y="979"/>
                        <a:pt x="834" y="894"/>
                        <a:pt x="922" y="765"/>
                      </a:cubicBezTo>
                      <a:cubicBezTo>
                        <a:pt x="956" y="717"/>
                        <a:pt x="986" y="661"/>
                        <a:pt x="1019" y="590"/>
                      </a:cubicBezTo>
                      <a:cubicBezTo>
                        <a:pt x="1064" y="498"/>
                        <a:pt x="1093" y="416"/>
                        <a:pt x="1112" y="342"/>
                      </a:cubicBezTo>
                      <a:lnTo>
                        <a:pt x="1112" y="331"/>
                      </a:lnTo>
                      <a:cubicBezTo>
                        <a:pt x="1052" y="342"/>
                        <a:pt x="994" y="349"/>
                        <a:pt x="934" y="349"/>
                      </a:cubicBezTo>
                      <a:lnTo>
                        <a:pt x="897" y="349"/>
                      </a:lnTo>
                      <a:cubicBezTo>
                        <a:pt x="838" y="346"/>
                        <a:pt x="782" y="339"/>
                        <a:pt x="730" y="331"/>
                      </a:cubicBezTo>
                      <a:cubicBezTo>
                        <a:pt x="678" y="320"/>
                        <a:pt x="623" y="305"/>
                        <a:pt x="567" y="286"/>
                      </a:cubicBezTo>
                      <a:cubicBezTo>
                        <a:pt x="512" y="267"/>
                        <a:pt x="456" y="245"/>
                        <a:pt x="408" y="223"/>
                      </a:cubicBezTo>
                      <a:cubicBezTo>
                        <a:pt x="356" y="197"/>
                        <a:pt x="308" y="171"/>
                        <a:pt x="263" y="142"/>
                      </a:cubicBezTo>
                      <a:cubicBezTo>
                        <a:pt x="211" y="108"/>
                        <a:pt x="171" y="79"/>
                        <a:pt x="137" y="45"/>
                      </a:cubicBezTo>
                      <a:cubicBezTo>
                        <a:pt x="118" y="31"/>
                        <a:pt x="104" y="16"/>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7"/>
                <p:cNvSpPr/>
                <p:nvPr/>
              </p:nvSpPr>
              <p:spPr>
                <a:xfrm>
                  <a:off x="2765828" y="4129028"/>
                  <a:ext cx="352468" cy="691532"/>
                </a:xfrm>
                <a:custGeom>
                  <a:rect b="b" l="l" r="r" t="t"/>
                  <a:pathLst>
                    <a:path extrusionOk="0" h="1754" w="894">
                      <a:moveTo>
                        <a:pt x="0" y="1"/>
                      </a:moveTo>
                      <a:lnTo>
                        <a:pt x="523" y="498"/>
                      </a:lnTo>
                      <a:lnTo>
                        <a:pt x="467" y="687"/>
                      </a:lnTo>
                      <a:cubicBezTo>
                        <a:pt x="423" y="842"/>
                        <a:pt x="419" y="1009"/>
                        <a:pt x="460" y="1169"/>
                      </a:cubicBezTo>
                      <a:lnTo>
                        <a:pt x="609" y="1754"/>
                      </a:lnTo>
                      <a:lnTo>
                        <a:pt x="893" y="1754"/>
                      </a:lnTo>
                      <a:lnTo>
                        <a:pt x="890" y="1735"/>
                      </a:lnTo>
                      <a:cubicBezTo>
                        <a:pt x="804" y="1743"/>
                        <a:pt x="730" y="1747"/>
                        <a:pt x="667" y="1750"/>
                      </a:cubicBezTo>
                      <a:lnTo>
                        <a:pt x="667" y="32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7"/>
                <p:cNvSpPr/>
                <p:nvPr/>
              </p:nvSpPr>
              <p:spPr>
                <a:xfrm>
                  <a:off x="2641636" y="4024155"/>
                  <a:ext cx="374547" cy="47311"/>
                </a:xfrm>
                <a:custGeom>
                  <a:rect b="b" l="l" r="r" t="t"/>
                  <a:pathLst>
                    <a:path extrusionOk="0" h="120" w="950">
                      <a:moveTo>
                        <a:pt x="301" y="0"/>
                      </a:moveTo>
                      <a:cubicBezTo>
                        <a:pt x="197" y="0"/>
                        <a:pt x="101" y="12"/>
                        <a:pt x="12" y="27"/>
                      </a:cubicBezTo>
                      <a:lnTo>
                        <a:pt x="0" y="116"/>
                      </a:lnTo>
                      <a:lnTo>
                        <a:pt x="7" y="119"/>
                      </a:lnTo>
                      <a:lnTo>
                        <a:pt x="419" y="119"/>
                      </a:lnTo>
                      <a:cubicBezTo>
                        <a:pt x="753" y="119"/>
                        <a:pt x="949" y="116"/>
                        <a:pt x="949" y="116"/>
                      </a:cubicBezTo>
                      <a:cubicBezTo>
                        <a:pt x="701" y="34"/>
                        <a:pt x="486"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64" name="Google Shape;1064;p37"/>
          <p:cNvSpPr/>
          <p:nvPr/>
        </p:nvSpPr>
        <p:spPr>
          <a:xfrm>
            <a:off x="7161773" y="539500"/>
            <a:ext cx="1269000" cy="3321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Nunito Black"/>
                <a:ea typeface="Nunito Black"/>
                <a:cs typeface="Nunito Black"/>
                <a:sym typeface="Nunito Black"/>
              </a:rPr>
              <a:t>1st grade</a:t>
            </a:r>
            <a:endParaRPr sz="1100">
              <a:solidFill>
                <a:schemeClr val="dk1"/>
              </a:solidFill>
              <a:latin typeface="Nunito"/>
              <a:ea typeface="Nunito"/>
              <a:cs typeface="Nunito"/>
              <a:sym typeface="Nunito"/>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 name="Shape 1324"/>
        <p:cNvGrpSpPr/>
        <p:nvPr/>
      </p:nvGrpSpPr>
      <p:grpSpPr>
        <a:xfrm>
          <a:off x="0" y="0"/>
          <a:ext cx="0" cy="0"/>
          <a:chOff x="0" y="0"/>
          <a:chExt cx="0" cy="0"/>
        </a:xfrm>
      </p:grpSpPr>
      <p:sp>
        <p:nvSpPr>
          <p:cNvPr id="1325" name="Google Shape;1325;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hoosing the right toothpaste</a:t>
            </a:r>
            <a:endParaRPr/>
          </a:p>
        </p:txBody>
      </p:sp>
      <p:sp>
        <p:nvSpPr>
          <p:cNvPr id="1326" name="Google Shape;1326;p46"/>
          <p:cNvSpPr txBox="1"/>
          <p:nvPr>
            <p:ph idx="1" type="subTitle"/>
          </p:nvPr>
        </p:nvSpPr>
        <p:spPr>
          <a:xfrm>
            <a:off x="2977652" y="2850325"/>
            <a:ext cx="4255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a:t>
            </a:r>
            <a:r>
              <a:rPr lang="en"/>
              <a:t> the closest planet to the Sun and the smallest of them all</a:t>
            </a:r>
            <a:endParaRPr/>
          </a:p>
        </p:txBody>
      </p:sp>
      <p:sp>
        <p:nvSpPr>
          <p:cNvPr id="1327" name="Google Shape;1327;p46"/>
          <p:cNvSpPr txBox="1"/>
          <p:nvPr>
            <p:ph idx="2" type="subTitle"/>
          </p:nvPr>
        </p:nvSpPr>
        <p:spPr>
          <a:xfrm>
            <a:off x="2977652" y="1669350"/>
            <a:ext cx="4255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1328" name="Google Shape;1328;p46"/>
          <p:cNvSpPr txBox="1"/>
          <p:nvPr>
            <p:ph idx="3" type="subTitle"/>
          </p:nvPr>
        </p:nvSpPr>
        <p:spPr>
          <a:xfrm>
            <a:off x="2977652" y="4031300"/>
            <a:ext cx="4255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1329" name="Google Shape;1329;p46"/>
          <p:cNvSpPr txBox="1"/>
          <p:nvPr>
            <p:ph idx="4" type="subTitle"/>
          </p:nvPr>
        </p:nvSpPr>
        <p:spPr>
          <a:xfrm>
            <a:off x="2977652" y="2546850"/>
            <a:ext cx="4255500" cy="45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330" name="Google Shape;1330;p46"/>
          <p:cNvSpPr txBox="1"/>
          <p:nvPr>
            <p:ph idx="5" type="subTitle"/>
          </p:nvPr>
        </p:nvSpPr>
        <p:spPr>
          <a:xfrm>
            <a:off x="2977652" y="1365875"/>
            <a:ext cx="4255500" cy="45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331" name="Google Shape;1331;p46"/>
          <p:cNvSpPr txBox="1"/>
          <p:nvPr>
            <p:ph idx="6" type="subTitle"/>
          </p:nvPr>
        </p:nvSpPr>
        <p:spPr>
          <a:xfrm>
            <a:off x="2977652" y="3727825"/>
            <a:ext cx="4255500" cy="45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grpSp>
        <p:nvGrpSpPr>
          <p:cNvPr id="1332" name="Google Shape;1332;p46"/>
          <p:cNvGrpSpPr/>
          <p:nvPr/>
        </p:nvGrpSpPr>
        <p:grpSpPr>
          <a:xfrm>
            <a:off x="1917755" y="1312406"/>
            <a:ext cx="810134" cy="900144"/>
            <a:chOff x="1003355" y="1236206"/>
            <a:chExt cx="810134" cy="900144"/>
          </a:xfrm>
        </p:grpSpPr>
        <p:sp>
          <p:nvSpPr>
            <p:cNvPr id="1333" name="Google Shape;1333;p46"/>
            <p:cNvSpPr/>
            <p:nvPr/>
          </p:nvSpPr>
          <p:spPr>
            <a:xfrm flipH="1" rot="-5400000">
              <a:off x="1004336" y="1327196"/>
              <a:ext cx="808172" cy="810134"/>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6"/>
            <p:cNvSpPr/>
            <p:nvPr/>
          </p:nvSpPr>
          <p:spPr>
            <a:xfrm flipH="1" rot="-5400000">
              <a:off x="1046407" y="1272732"/>
              <a:ext cx="609880"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46"/>
          <p:cNvGrpSpPr/>
          <p:nvPr/>
        </p:nvGrpSpPr>
        <p:grpSpPr>
          <a:xfrm>
            <a:off x="1917755" y="3687270"/>
            <a:ext cx="810135" cy="900143"/>
            <a:chOff x="1003355" y="1236206"/>
            <a:chExt cx="810135" cy="900143"/>
          </a:xfrm>
        </p:grpSpPr>
        <p:sp>
          <p:nvSpPr>
            <p:cNvPr id="1336" name="Google Shape;1336;p46"/>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6"/>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46"/>
          <p:cNvGrpSpPr/>
          <p:nvPr/>
        </p:nvGrpSpPr>
        <p:grpSpPr>
          <a:xfrm>
            <a:off x="1917755" y="2492325"/>
            <a:ext cx="810135" cy="900143"/>
            <a:chOff x="1003355" y="1236206"/>
            <a:chExt cx="810135" cy="900143"/>
          </a:xfrm>
        </p:grpSpPr>
        <p:sp>
          <p:nvSpPr>
            <p:cNvPr id="1339" name="Google Shape;1339;p46"/>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6"/>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46"/>
          <p:cNvGrpSpPr/>
          <p:nvPr/>
        </p:nvGrpSpPr>
        <p:grpSpPr>
          <a:xfrm>
            <a:off x="1815401" y="1365883"/>
            <a:ext cx="554987" cy="592701"/>
            <a:chOff x="890514" y="2399344"/>
            <a:chExt cx="417440" cy="445807"/>
          </a:xfrm>
        </p:grpSpPr>
        <p:sp>
          <p:nvSpPr>
            <p:cNvPr id="1342" name="Google Shape;1342;p46"/>
            <p:cNvSpPr/>
            <p:nvPr/>
          </p:nvSpPr>
          <p:spPr>
            <a:xfrm>
              <a:off x="890514" y="2399344"/>
              <a:ext cx="385523" cy="445807"/>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6"/>
            <p:cNvSpPr/>
            <p:nvPr/>
          </p:nvSpPr>
          <p:spPr>
            <a:xfrm>
              <a:off x="1124593" y="2399667"/>
              <a:ext cx="183361" cy="445484"/>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4B36AA">
                <a:alpha val="2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46"/>
          <p:cNvGrpSpPr/>
          <p:nvPr/>
        </p:nvGrpSpPr>
        <p:grpSpPr>
          <a:xfrm>
            <a:off x="1877406" y="3795194"/>
            <a:ext cx="586749" cy="561785"/>
            <a:chOff x="936253" y="3392482"/>
            <a:chExt cx="441331" cy="422553"/>
          </a:xfrm>
        </p:grpSpPr>
        <p:sp>
          <p:nvSpPr>
            <p:cNvPr id="1345" name="Google Shape;1345;p46"/>
            <p:cNvSpPr/>
            <p:nvPr/>
          </p:nvSpPr>
          <p:spPr>
            <a:xfrm>
              <a:off x="1174567" y="3616064"/>
              <a:ext cx="107536" cy="107914"/>
            </a:xfrm>
            <a:custGeom>
              <a:rect b="b" l="l" r="r" t="t"/>
              <a:pathLst>
                <a:path extrusionOk="0" h="5845" w="5825">
                  <a:moveTo>
                    <a:pt x="1073" y="0"/>
                  </a:moveTo>
                  <a:lnTo>
                    <a:pt x="1" y="1072"/>
                  </a:lnTo>
                  <a:lnTo>
                    <a:pt x="4752" y="5845"/>
                  </a:lnTo>
                  <a:lnTo>
                    <a:pt x="5824" y="4752"/>
                  </a:lnTo>
                  <a:lnTo>
                    <a:pt x="1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6"/>
            <p:cNvSpPr/>
            <p:nvPr/>
          </p:nvSpPr>
          <p:spPr>
            <a:xfrm>
              <a:off x="1219981" y="3662738"/>
              <a:ext cx="157602" cy="15229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6"/>
            <p:cNvSpPr/>
            <p:nvPr/>
          </p:nvSpPr>
          <p:spPr>
            <a:xfrm>
              <a:off x="1219981" y="3673501"/>
              <a:ext cx="150993" cy="141534"/>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6"/>
            <p:cNvSpPr/>
            <p:nvPr/>
          </p:nvSpPr>
          <p:spPr>
            <a:xfrm>
              <a:off x="936253" y="3392482"/>
              <a:ext cx="331487" cy="302399"/>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6"/>
            <p:cNvSpPr/>
            <p:nvPr/>
          </p:nvSpPr>
          <p:spPr>
            <a:xfrm>
              <a:off x="974670" y="3427801"/>
              <a:ext cx="254634" cy="23165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6"/>
            <p:cNvSpPr/>
            <p:nvPr/>
          </p:nvSpPr>
          <p:spPr>
            <a:xfrm>
              <a:off x="973120" y="3452246"/>
              <a:ext cx="220481" cy="206984"/>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4B36AA">
                <a:alpha val="2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6"/>
            <p:cNvSpPr/>
            <p:nvPr/>
          </p:nvSpPr>
          <p:spPr>
            <a:xfrm>
              <a:off x="1040281" y="3460019"/>
              <a:ext cx="126015" cy="35780"/>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6"/>
            <p:cNvSpPr/>
            <p:nvPr/>
          </p:nvSpPr>
          <p:spPr>
            <a:xfrm>
              <a:off x="1219981" y="3662738"/>
              <a:ext cx="63672" cy="62810"/>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6"/>
            <p:cNvSpPr/>
            <p:nvPr/>
          </p:nvSpPr>
          <p:spPr>
            <a:xfrm>
              <a:off x="1219981" y="3673501"/>
              <a:ext cx="45045" cy="52046"/>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 name="Google Shape;1354;p46"/>
          <p:cNvGrpSpPr/>
          <p:nvPr/>
        </p:nvGrpSpPr>
        <p:grpSpPr>
          <a:xfrm>
            <a:off x="2121036" y="2519776"/>
            <a:ext cx="646511" cy="606288"/>
            <a:chOff x="719995" y="1669341"/>
            <a:chExt cx="486281" cy="456027"/>
          </a:xfrm>
        </p:grpSpPr>
        <p:sp>
          <p:nvSpPr>
            <p:cNvPr id="1355" name="Google Shape;1355;p46"/>
            <p:cNvSpPr/>
            <p:nvPr/>
          </p:nvSpPr>
          <p:spPr>
            <a:xfrm>
              <a:off x="719995" y="1669341"/>
              <a:ext cx="486281" cy="456027"/>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6"/>
            <p:cNvSpPr/>
            <p:nvPr/>
          </p:nvSpPr>
          <p:spPr>
            <a:xfrm>
              <a:off x="719995" y="1669341"/>
              <a:ext cx="284946" cy="456027"/>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 name="Shape 1360"/>
        <p:cNvGrpSpPr/>
        <p:nvPr/>
      </p:nvGrpSpPr>
      <p:grpSpPr>
        <a:xfrm>
          <a:off x="0" y="0"/>
          <a:ext cx="0" cy="0"/>
          <a:chOff x="0" y="0"/>
          <a:chExt cx="0" cy="0"/>
        </a:xfrm>
      </p:grpSpPr>
      <p:sp>
        <p:nvSpPr>
          <p:cNvPr id="1361" name="Google Shape;1361;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t>
            </a:r>
            <a:r>
              <a:rPr lang="en"/>
              <a:t>rushing technique</a:t>
            </a:r>
            <a:endParaRPr/>
          </a:p>
        </p:txBody>
      </p:sp>
      <p:sp>
        <p:nvSpPr>
          <p:cNvPr id="1362" name="Google Shape;1362;p47"/>
          <p:cNvSpPr txBox="1"/>
          <p:nvPr/>
        </p:nvSpPr>
        <p:spPr>
          <a:xfrm>
            <a:off x="2697559" y="1570813"/>
            <a:ext cx="1777500" cy="62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Venus is the second planet from the Sun</a:t>
            </a:r>
            <a:endParaRPr>
              <a:solidFill>
                <a:schemeClr val="dk1"/>
              </a:solidFill>
              <a:latin typeface="Asap"/>
              <a:ea typeface="Asap"/>
              <a:cs typeface="Asap"/>
              <a:sym typeface="Asap"/>
            </a:endParaRPr>
          </a:p>
        </p:txBody>
      </p:sp>
      <p:sp>
        <p:nvSpPr>
          <p:cNvPr id="1363" name="Google Shape;1363;p47"/>
          <p:cNvSpPr txBox="1"/>
          <p:nvPr/>
        </p:nvSpPr>
        <p:spPr>
          <a:xfrm>
            <a:off x="4668942" y="1570813"/>
            <a:ext cx="1777500" cy="62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Neptune is very far away from us</a:t>
            </a:r>
            <a:endParaRPr>
              <a:solidFill>
                <a:schemeClr val="dk1"/>
              </a:solidFill>
              <a:latin typeface="Asap"/>
              <a:ea typeface="Asap"/>
              <a:cs typeface="Asap"/>
              <a:sym typeface="Asap"/>
            </a:endParaRPr>
          </a:p>
        </p:txBody>
      </p:sp>
      <p:sp>
        <p:nvSpPr>
          <p:cNvPr id="1364" name="Google Shape;1364;p47"/>
          <p:cNvSpPr txBox="1"/>
          <p:nvPr/>
        </p:nvSpPr>
        <p:spPr>
          <a:xfrm>
            <a:off x="726176" y="1570813"/>
            <a:ext cx="1777500" cy="62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Mars is full of iron oxide dust</a:t>
            </a:r>
            <a:endParaRPr>
              <a:solidFill>
                <a:schemeClr val="dk1"/>
              </a:solidFill>
              <a:latin typeface="Asap"/>
              <a:ea typeface="Asap"/>
              <a:cs typeface="Asap"/>
              <a:sym typeface="Asap"/>
            </a:endParaRPr>
          </a:p>
        </p:txBody>
      </p:sp>
      <p:sp>
        <p:nvSpPr>
          <p:cNvPr id="1365" name="Google Shape;1365;p47"/>
          <p:cNvSpPr txBox="1"/>
          <p:nvPr/>
        </p:nvSpPr>
        <p:spPr>
          <a:xfrm>
            <a:off x="6640325" y="1570813"/>
            <a:ext cx="1777500" cy="62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Jupiter doesn’t have a solid surface</a:t>
            </a:r>
            <a:endParaRPr>
              <a:solidFill>
                <a:schemeClr val="dk1"/>
              </a:solidFill>
              <a:latin typeface="Asap"/>
              <a:ea typeface="Asap"/>
              <a:cs typeface="Asap"/>
              <a:sym typeface="Asap"/>
            </a:endParaRPr>
          </a:p>
        </p:txBody>
      </p:sp>
      <p:sp>
        <p:nvSpPr>
          <p:cNvPr id="1366" name="Google Shape;1366;p47"/>
          <p:cNvSpPr txBox="1"/>
          <p:nvPr/>
        </p:nvSpPr>
        <p:spPr>
          <a:xfrm>
            <a:off x="726176" y="2039938"/>
            <a:ext cx="1777500" cy="49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1</a:t>
            </a:r>
            <a:endParaRPr sz="2100">
              <a:solidFill>
                <a:schemeClr val="accent1"/>
              </a:solidFill>
              <a:latin typeface="Nunito Black"/>
              <a:ea typeface="Nunito Black"/>
              <a:cs typeface="Nunito Black"/>
              <a:sym typeface="Nunito Black"/>
            </a:endParaRPr>
          </a:p>
        </p:txBody>
      </p:sp>
      <p:sp>
        <p:nvSpPr>
          <p:cNvPr id="1367" name="Google Shape;1367;p47"/>
          <p:cNvSpPr txBox="1"/>
          <p:nvPr/>
        </p:nvSpPr>
        <p:spPr>
          <a:xfrm>
            <a:off x="2697558" y="2039938"/>
            <a:ext cx="1777500" cy="49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2</a:t>
            </a:r>
            <a:endParaRPr sz="2100">
              <a:solidFill>
                <a:schemeClr val="accent1"/>
              </a:solidFill>
              <a:latin typeface="Nunito Black"/>
              <a:ea typeface="Nunito Black"/>
              <a:cs typeface="Nunito Black"/>
              <a:sym typeface="Nunito Black"/>
            </a:endParaRPr>
          </a:p>
        </p:txBody>
      </p:sp>
      <p:sp>
        <p:nvSpPr>
          <p:cNvPr id="1368" name="Google Shape;1368;p47"/>
          <p:cNvSpPr txBox="1"/>
          <p:nvPr/>
        </p:nvSpPr>
        <p:spPr>
          <a:xfrm>
            <a:off x="4668940" y="2039938"/>
            <a:ext cx="1777500" cy="49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3</a:t>
            </a:r>
            <a:endParaRPr sz="2100">
              <a:solidFill>
                <a:schemeClr val="accent1"/>
              </a:solidFill>
              <a:latin typeface="Nunito Black"/>
              <a:ea typeface="Nunito Black"/>
              <a:cs typeface="Nunito Black"/>
              <a:sym typeface="Nunito Black"/>
            </a:endParaRPr>
          </a:p>
        </p:txBody>
      </p:sp>
      <p:sp>
        <p:nvSpPr>
          <p:cNvPr id="1369" name="Google Shape;1369;p47"/>
          <p:cNvSpPr txBox="1"/>
          <p:nvPr/>
        </p:nvSpPr>
        <p:spPr>
          <a:xfrm>
            <a:off x="6640323" y="2039938"/>
            <a:ext cx="1777500" cy="49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4</a:t>
            </a:r>
            <a:endParaRPr sz="2100">
              <a:solidFill>
                <a:schemeClr val="accent1"/>
              </a:solidFill>
              <a:latin typeface="Nunito Black"/>
              <a:ea typeface="Nunito Black"/>
              <a:cs typeface="Nunito Black"/>
              <a:sym typeface="Nunito Black"/>
            </a:endParaRPr>
          </a:p>
        </p:txBody>
      </p:sp>
      <p:grpSp>
        <p:nvGrpSpPr>
          <p:cNvPr id="1370" name="Google Shape;1370;p47"/>
          <p:cNvGrpSpPr/>
          <p:nvPr/>
        </p:nvGrpSpPr>
        <p:grpSpPr>
          <a:xfrm>
            <a:off x="1027670" y="3213350"/>
            <a:ext cx="1174529" cy="1009098"/>
            <a:chOff x="1021495" y="3365750"/>
            <a:chExt cx="1174529" cy="1009098"/>
          </a:xfrm>
        </p:grpSpPr>
        <p:grpSp>
          <p:nvGrpSpPr>
            <p:cNvPr id="1371" name="Google Shape;1371;p47"/>
            <p:cNvGrpSpPr/>
            <p:nvPr/>
          </p:nvGrpSpPr>
          <p:grpSpPr>
            <a:xfrm>
              <a:off x="1021495" y="3542817"/>
              <a:ext cx="1174529" cy="832031"/>
              <a:chOff x="6531157" y="3589142"/>
              <a:chExt cx="1174529" cy="832031"/>
            </a:xfrm>
          </p:grpSpPr>
          <p:sp>
            <p:nvSpPr>
              <p:cNvPr id="1372" name="Google Shape;1372;p47"/>
              <p:cNvSpPr/>
              <p:nvPr/>
            </p:nvSpPr>
            <p:spPr>
              <a:xfrm>
                <a:off x="6531157" y="3589142"/>
                <a:ext cx="1174529" cy="832031"/>
              </a:xfrm>
              <a:custGeom>
                <a:rect b="b" l="l" r="r" t="t"/>
                <a:pathLst>
                  <a:path extrusionOk="0" h="4742" w="6694">
                    <a:moveTo>
                      <a:pt x="1970" y="1"/>
                    </a:moveTo>
                    <a:cubicBezTo>
                      <a:pt x="1734" y="1"/>
                      <a:pt x="1474" y="95"/>
                      <a:pt x="1135" y="387"/>
                    </a:cubicBezTo>
                    <a:cubicBezTo>
                      <a:pt x="1" y="1358"/>
                      <a:pt x="1446" y="4734"/>
                      <a:pt x="2243" y="4738"/>
                    </a:cubicBezTo>
                    <a:cubicBezTo>
                      <a:pt x="2992" y="4738"/>
                      <a:pt x="2621" y="3733"/>
                      <a:pt x="3366" y="3630"/>
                    </a:cubicBezTo>
                    <a:cubicBezTo>
                      <a:pt x="4107" y="3738"/>
                      <a:pt x="3733" y="4742"/>
                      <a:pt x="4482" y="4742"/>
                    </a:cubicBezTo>
                    <a:cubicBezTo>
                      <a:pt x="4482" y="4742"/>
                      <a:pt x="4483" y="4742"/>
                      <a:pt x="4483" y="4742"/>
                    </a:cubicBezTo>
                    <a:cubicBezTo>
                      <a:pt x="5280" y="4742"/>
                      <a:pt x="6693" y="1432"/>
                      <a:pt x="5612" y="398"/>
                    </a:cubicBezTo>
                    <a:cubicBezTo>
                      <a:pt x="5313" y="111"/>
                      <a:pt x="5064" y="18"/>
                      <a:pt x="4823" y="18"/>
                    </a:cubicBezTo>
                    <a:cubicBezTo>
                      <a:pt x="4391" y="18"/>
                      <a:pt x="3988" y="317"/>
                      <a:pt x="3374" y="317"/>
                    </a:cubicBezTo>
                    <a:cubicBezTo>
                      <a:pt x="2755" y="317"/>
                      <a:pt x="2402" y="1"/>
                      <a:pt x="1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7"/>
              <p:cNvSpPr/>
              <p:nvPr/>
            </p:nvSpPr>
            <p:spPr>
              <a:xfrm>
                <a:off x="6709424" y="3708805"/>
                <a:ext cx="180899" cy="228624"/>
              </a:xfrm>
              <a:custGeom>
                <a:rect b="b" l="l" r="r" t="t"/>
                <a:pathLst>
                  <a:path extrusionOk="0" h="1303" w="1031">
                    <a:moveTo>
                      <a:pt x="607" y="0"/>
                    </a:moveTo>
                    <a:cubicBezTo>
                      <a:pt x="506" y="0"/>
                      <a:pt x="403" y="45"/>
                      <a:pt x="312" y="128"/>
                    </a:cubicBezTo>
                    <a:cubicBezTo>
                      <a:pt x="201" y="232"/>
                      <a:pt x="119" y="379"/>
                      <a:pt x="82" y="547"/>
                    </a:cubicBezTo>
                    <a:cubicBezTo>
                      <a:pt x="1" y="902"/>
                      <a:pt x="138" y="1236"/>
                      <a:pt x="386" y="1295"/>
                    </a:cubicBezTo>
                    <a:cubicBezTo>
                      <a:pt x="412" y="1303"/>
                      <a:pt x="438" y="1303"/>
                      <a:pt x="464" y="1303"/>
                    </a:cubicBezTo>
                    <a:cubicBezTo>
                      <a:pt x="690" y="1303"/>
                      <a:pt x="916" y="1077"/>
                      <a:pt x="991" y="757"/>
                    </a:cubicBezTo>
                    <a:cubicBezTo>
                      <a:pt x="1031" y="591"/>
                      <a:pt x="1023" y="420"/>
                      <a:pt x="968" y="283"/>
                    </a:cubicBezTo>
                    <a:cubicBezTo>
                      <a:pt x="912" y="135"/>
                      <a:pt x="813" y="39"/>
                      <a:pt x="686" y="9"/>
                    </a:cubicBezTo>
                    <a:cubicBezTo>
                      <a:pt x="660" y="3"/>
                      <a:pt x="634" y="0"/>
                      <a:pt x="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7"/>
              <p:cNvSpPr/>
              <p:nvPr/>
            </p:nvSpPr>
            <p:spPr>
              <a:xfrm>
                <a:off x="6732936" y="3734422"/>
                <a:ext cx="135455" cy="177566"/>
              </a:xfrm>
              <a:custGeom>
                <a:rect b="b" l="l" r="r" t="t"/>
                <a:pathLst>
                  <a:path extrusionOk="0" h="1012" w="772">
                    <a:moveTo>
                      <a:pt x="463" y="0"/>
                    </a:moveTo>
                    <a:cubicBezTo>
                      <a:pt x="390" y="0"/>
                      <a:pt x="315" y="33"/>
                      <a:pt x="245" y="96"/>
                    </a:cubicBezTo>
                    <a:cubicBezTo>
                      <a:pt x="159" y="175"/>
                      <a:pt x="96" y="293"/>
                      <a:pt x="63" y="426"/>
                    </a:cubicBezTo>
                    <a:cubicBezTo>
                      <a:pt x="0" y="704"/>
                      <a:pt x="101" y="964"/>
                      <a:pt x="286" y="1008"/>
                    </a:cubicBezTo>
                    <a:cubicBezTo>
                      <a:pt x="304" y="1012"/>
                      <a:pt x="323" y="1012"/>
                      <a:pt x="341" y="1012"/>
                    </a:cubicBezTo>
                    <a:cubicBezTo>
                      <a:pt x="511" y="1012"/>
                      <a:pt x="686" y="827"/>
                      <a:pt x="741" y="586"/>
                    </a:cubicBezTo>
                    <a:cubicBezTo>
                      <a:pt x="771" y="452"/>
                      <a:pt x="768" y="315"/>
                      <a:pt x="723" y="208"/>
                    </a:cubicBezTo>
                    <a:cubicBezTo>
                      <a:pt x="682" y="96"/>
                      <a:pt x="608" y="26"/>
                      <a:pt x="519" y="4"/>
                    </a:cubicBezTo>
                    <a:cubicBezTo>
                      <a:pt x="501" y="0"/>
                      <a:pt x="482" y="0"/>
                      <a:pt x="463"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7"/>
              <p:cNvSpPr/>
              <p:nvPr/>
            </p:nvSpPr>
            <p:spPr>
              <a:xfrm>
                <a:off x="6924362" y="3661957"/>
                <a:ext cx="416718" cy="120190"/>
              </a:xfrm>
              <a:custGeom>
                <a:rect b="b" l="l" r="r" t="t"/>
                <a:pathLst>
                  <a:path extrusionOk="0" h="685" w="2375">
                    <a:moveTo>
                      <a:pt x="2293" y="1"/>
                    </a:moveTo>
                    <a:cubicBezTo>
                      <a:pt x="2289" y="1"/>
                      <a:pt x="2285" y="1"/>
                      <a:pt x="2282" y="1"/>
                    </a:cubicBezTo>
                    <a:cubicBezTo>
                      <a:pt x="1967" y="72"/>
                      <a:pt x="1540" y="194"/>
                      <a:pt x="1140" y="391"/>
                    </a:cubicBezTo>
                    <a:cubicBezTo>
                      <a:pt x="1132" y="394"/>
                      <a:pt x="1124" y="396"/>
                      <a:pt x="1116" y="396"/>
                    </a:cubicBezTo>
                    <a:cubicBezTo>
                      <a:pt x="1106" y="396"/>
                      <a:pt x="1096" y="393"/>
                      <a:pt x="1088" y="387"/>
                    </a:cubicBezTo>
                    <a:cubicBezTo>
                      <a:pt x="869" y="261"/>
                      <a:pt x="395" y="106"/>
                      <a:pt x="91" y="20"/>
                    </a:cubicBezTo>
                    <a:cubicBezTo>
                      <a:pt x="85" y="18"/>
                      <a:pt x="80" y="18"/>
                      <a:pt x="74" y="18"/>
                    </a:cubicBezTo>
                    <a:cubicBezTo>
                      <a:pt x="23" y="18"/>
                      <a:pt x="1" y="93"/>
                      <a:pt x="55" y="121"/>
                    </a:cubicBezTo>
                    <a:cubicBezTo>
                      <a:pt x="325" y="258"/>
                      <a:pt x="773" y="476"/>
                      <a:pt x="1085" y="677"/>
                    </a:cubicBezTo>
                    <a:cubicBezTo>
                      <a:pt x="1094" y="682"/>
                      <a:pt x="1104" y="685"/>
                      <a:pt x="1114" y="685"/>
                    </a:cubicBezTo>
                    <a:cubicBezTo>
                      <a:pt x="1123" y="685"/>
                      <a:pt x="1133" y="682"/>
                      <a:pt x="1140" y="677"/>
                    </a:cubicBezTo>
                    <a:cubicBezTo>
                      <a:pt x="1392" y="516"/>
                      <a:pt x="1930" y="272"/>
                      <a:pt x="2315" y="106"/>
                    </a:cubicBezTo>
                    <a:cubicBezTo>
                      <a:pt x="2374" y="81"/>
                      <a:pt x="2351" y="1"/>
                      <a:pt x="2293"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 name="Google Shape;1376;p47"/>
            <p:cNvSpPr/>
            <p:nvPr/>
          </p:nvSpPr>
          <p:spPr>
            <a:xfrm>
              <a:off x="1375663" y="3365750"/>
              <a:ext cx="466200" cy="466200"/>
            </a:xfrm>
            <a:prstGeom prst="curvedRightArrow">
              <a:avLst>
                <a:gd fmla="val 25000" name="adj1"/>
                <a:gd fmla="val 43157" name="adj2"/>
                <a:gd fmla="val 25000"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47"/>
          <p:cNvGrpSpPr/>
          <p:nvPr/>
        </p:nvGrpSpPr>
        <p:grpSpPr>
          <a:xfrm>
            <a:off x="2999032" y="3390417"/>
            <a:ext cx="1174529" cy="832031"/>
            <a:chOff x="2992857" y="3542817"/>
            <a:chExt cx="1174529" cy="832031"/>
          </a:xfrm>
        </p:grpSpPr>
        <p:grpSp>
          <p:nvGrpSpPr>
            <p:cNvPr id="1378" name="Google Shape;1378;p47"/>
            <p:cNvGrpSpPr/>
            <p:nvPr/>
          </p:nvGrpSpPr>
          <p:grpSpPr>
            <a:xfrm>
              <a:off x="2992857" y="3542817"/>
              <a:ext cx="1174529" cy="832031"/>
              <a:chOff x="6531157" y="3589142"/>
              <a:chExt cx="1174529" cy="832031"/>
            </a:xfrm>
          </p:grpSpPr>
          <p:sp>
            <p:nvSpPr>
              <p:cNvPr id="1379" name="Google Shape;1379;p47"/>
              <p:cNvSpPr/>
              <p:nvPr/>
            </p:nvSpPr>
            <p:spPr>
              <a:xfrm>
                <a:off x="6531157" y="3589142"/>
                <a:ext cx="1174529" cy="832031"/>
              </a:xfrm>
              <a:custGeom>
                <a:rect b="b" l="l" r="r" t="t"/>
                <a:pathLst>
                  <a:path extrusionOk="0" h="4742" w="6694">
                    <a:moveTo>
                      <a:pt x="1970" y="1"/>
                    </a:moveTo>
                    <a:cubicBezTo>
                      <a:pt x="1734" y="1"/>
                      <a:pt x="1474" y="95"/>
                      <a:pt x="1135" y="387"/>
                    </a:cubicBezTo>
                    <a:cubicBezTo>
                      <a:pt x="1" y="1358"/>
                      <a:pt x="1446" y="4734"/>
                      <a:pt x="2243" y="4738"/>
                    </a:cubicBezTo>
                    <a:cubicBezTo>
                      <a:pt x="2992" y="4738"/>
                      <a:pt x="2621" y="3733"/>
                      <a:pt x="3366" y="3630"/>
                    </a:cubicBezTo>
                    <a:cubicBezTo>
                      <a:pt x="4107" y="3738"/>
                      <a:pt x="3733" y="4742"/>
                      <a:pt x="4482" y="4742"/>
                    </a:cubicBezTo>
                    <a:cubicBezTo>
                      <a:pt x="4482" y="4742"/>
                      <a:pt x="4483" y="4742"/>
                      <a:pt x="4483" y="4742"/>
                    </a:cubicBezTo>
                    <a:cubicBezTo>
                      <a:pt x="5280" y="4742"/>
                      <a:pt x="6693" y="1432"/>
                      <a:pt x="5612" y="398"/>
                    </a:cubicBezTo>
                    <a:cubicBezTo>
                      <a:pt x="5313" y="111"/>
                      <a:pt x="5064" y="18"/>
                      <a:pt x="4823" y="18"/>
                    </a:cubicBezTo>
                    <a:cubicBezTo>
                      <a:pt x="4391" y="18"/>
                      <a:pt x="3988" y="317"/>
                      <a:pt x="3374" y="317"/>
                    </a:cubicBezTo>
                    <a:cubicBezTo>
                      <a:pt x="2755" y="317"/>
                      <a:pt x="2402" y="1"/>
                      <a:pt x="1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7"/>
              <p:cNvSpPr/>
              <p:nvPr/>
            </p:nvSpPr>
            <p:spPr>
              <a:xfrm>
                <a:off x="6709424" y="3708805"/>
                <a:ext cx="180899" cy="228624"/>
              </a:xfrm>
              <a:custGeom>
                <a:rect b="b" l="l" r="r" t="t"/>
                <a:pathLst>
                  <a:path extrusionOk="0" h="1303" w="1031">
                    <a:moveTo>
                      <a:pt x="607" y="0"/>
                    </a:moveTo>
                    <a:cubicBezTo>
                      <a:pt x="506" y="0"/>
                      <a:pt x="403" y="45"/>
                      <a:pt x="312" y="128"/>
                    </a:cubicBezTo>
                    <a:cubicBezTo>
                      <a:pt x="201" y="232"/>
                      <a:pt x="119" y="379"/>
                      <a:pt x="82" y="547"/>
                    </a:cubicBezTo>
                    <a:cubicBezTo>
                      <a:pt x="1" y="902"/>
                      <a:pt x="138" y="1236"/>
                      <a:pt x="386" y="1295"/>
                    </a:cubicBezTo>
                    <a:cubicBezTo>
                      <a:pt x="412" y="1303"/>
                      <a:pt x="438" y="1303"/>
                      <a:pt x="464" y="1303"/>
                    </a:cubicBezTo>
                    <a:cubicBezTo>
                      <a:pt x="690" y="1303"/>
                      <a:pt x="916" y="1077"/>
                      <a:pt x="991" y="757"/>
                    </a:cubicBezTo>
                    <a:cubicBezTo>
                      <a:pt x="1031" y="591"/>
                      <a:pt x="1023" y="420"/>
                      <a:pt x="968" y="283"/>
                    </a:cubicBezTo>
                    <a:cubicBezTo>
                      <a:pt x="912" y="135"/>
                      <a:pt x="813" y="39"/>
                      <a:pt x="686" y="9"/>
                    </a:cubicBezTo>
                    <a:cubicBezTo>
                      <a:pt x="660" y="3"/>
                      <a:pt x="634" y="0"/>
                      <a:pt x="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7"/>
              <p:cNvSpPr/>
              <p:nvPr/>
            </p:nvSpPr>
            <p:spPr>
              <a:xfrm>
                <a:off x="6732936" y="3734422"/>
                <a:ext cx="135455" cy="177566"/>
              </a:xfrm>
              <a:custGeom>
                <a:rect b="b" l="l" r="r" t="t"/>
                <a:pathLst>
                  <a:path extrusionOk="0" h="1012" w="772">
                    <a:moveTo>
                      <a:pt x="463" y="0"/>
                    </a:moveTo>
                    <a:cubicBezTo>
                      <a:pt x="390" y="0"/>
                      <a:pt x="315" y="33"/>
                      <a:pt x="245" y="96"/>
                    </a:cubicBezTo>
                    <a:cubicBezTo>
                      <a:pt x="159" y="175"/>
                      <a:pt x="96" y="293"/>
                      <a:pt x="63" y="426"/>
                    </a:cubicBezTo>
                    <a:cubicBezTo>
                      <a:pt x="0" y="704"/>
                      <a:pt x="101" y="964"/>
                      <a:pt x="286" y="1008"/>
                    </a:cubicBezTo>
                    <a:cubicBezTo>
                      <a:pt x="304" y="1012"/>
                      <a:pt x="323" y="1012"/>
                      <a:pt x="341" y="1012"/>
                    </a:cubicBezTo>
                    <a:cubicBezTo>
                      <a:pt x="511" y="1012"/>
                      <a:pt x="686" y="827"/>
                      <a:pt x="741" y="586"/>
                    </a:cubicBezTo>
                    <a:cubicBezTo>
                      <a:pt x="771" y="452"/>
                      <a:pt x="768" y="315"/>
                      <a:pt x="723" y="208"/>
                    </a:cubicBezTo>
                    <a:cubicBezTo>
                      <a:pt x="682" y="96"/>
                      <a:pt x="608" y="26"/>
                      <a:pt x="519" y="4"/>
                    </a:cubicBezTo>
                    <a:cubicBezTo>
                      <a:pt x="501" y="0"/>
                      <a:pt x="482" y="0"/>
                      <a:pt x="463"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7"/>
              <p:cNvSpPr/>
              <p:nvPr/>
            </p:nvSpPr>
            <p:spPr>
              <a:xfrm>
                <a:off x="6924362" y="3661957"/>
                <a:ext cx="416718" cy="120190"/>
              </a:xfrm>
              <a:custGeom>
                <a:rect b="b" l="l" r="r" t="t"/>
                <a:pathLst>
                  <a:path extrusionOk="0" h="685" w="2375">
                    <a:moveTo>
                      <a:pt x="2293" y="1"/>
                    </a:moveTo>
                    <a:cubicBezTo>
                      <a:pt x="2289" y="1"/>
                      <a:pt x="2285" y="1"/>
                      <a:pt x="2282" y="1"/>
                    </a:cubicBezTo>
                    <a:cubicBezTo>
                      <a:pt x="1967" y="72"/>
                      <a:pt x="1540" y="194"/>
                      <a:pt x="1140" y="391"/>
                    </a:cubicBezTo>
                    <a:cubicBezTo>
                      <a:pt x="1132" y="394"/>
                      <a:pt x="1124" y="396"/>
                      <a:pt x="1116" y="396"/>
                    </a:cubicBezTo>
                    <a:cubicBezTo>
                      <a:pt x="1106" y="396"/>
                      <a:pt x="1096" y="393"/>
                      <a:pt x="1088" y="387"/>
                    </a:cubicBezTo>
                    <a:cubicBezTo>
                      <a:pt x="869" y="261"/>
                      <a:pt x="395" y="106"/>
                      <a:pt x="91" y="20"/>
                    </a:cubicBezTo>
                    <a:cubicBezTo>
                      <a:pt x="85" y="18"/>
                      <a:pt x="80" y="18"/>
                      <a:pt x="74" y="18"/>
                    </a:cubicBezTo>
                    <a:cubicBezTo>
                      <a:pt x="23" y="18"/>
                      <a:pt x="1" y="93"/>
                      <a:pt x="55" y="121"/>
                    </a:cubicBezTo>
                    <a:cubicBezTo>
                      <a:pt x="325" y="258"/>
                      <a:pt x="773" y="476"/>
                      <a:pt x="1085" y="677"/>
                    </a:cubicBezTo>
                    <a:cubicBezTo>
                      <a:pt x="1094" y="682"/>
                      <a:pt x="1104" y="685"/>
                      <a:pt x="1114" y="685"/>
                    </a:cubicBezTo>
                    <a:cubicBezTo>
                      <a:pt x="1123" y="685"/>
                      <a:pt x="1133" y="682"/>
                      <a:pt x="1140" y="677"/>
                    </a:cubicBezTo>
                    <a:cubicBezTo>
                      <a:pt x="1392" y="516"/>
                      <a:pt x="1930" y="272"/>
                      <a:pt x="2315" y="106"/>
                    </a:cubicBezTo>
                    <a:cubicBezTo>
                      <a:pt x="2374" y="81"/>
                      <a:pt x="2351" y="1"/>
                      <a:pt x="2293"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 name="Google Shape;1383;p47"/>
            <p:cNvSpPr/>
            <p:nvPr/>
          </p:nvSpPr>
          <p:spPr>
            <a:xfrm>
              <a:off x="3043950" y="3831938"/>
              <a:ext cx="709200" cy="253800"/>
            </a:xfrm>
            <a:prstGeom prst="rightArrow">
              <a:avLst>
                <a:gd fmla="val 50000" name="adj1"/>
                <a:gd fmla="val 5000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 name="Google Shape;1384;p47"/>
          <p:cNvGrpSpPr/>
          <p:nvPr/>
        </p:nvGrpSpPr>
        <p:grpSpPr>
          <a:xfrm>
            <a:off x="4970407" y="3390417"/>
            <a:ext cx="1174529" cy="832031"/>
            <a:chOff x="4964232" y="3542817"/>
            <a:chExt cx="1174529" cy="832031"/>
          </a:xfrm>
        </p:grpSpPr>
        <p:grpSp>
          <p:nvGrpSpPr>
            <p:cNvPr id="1385" name="Google Shape;1385;p47"/>
            <p:cNvGrpSpPr/>
            <p:nvPr/>
          </p:nvGrpSpPr>
          <p:grpSpPr>
            <a:xfrm>
              <a:off x="4964232" y="3542817"/>
              <a:ext cx="1174529" cy="832031"/>
              <a:chOff x="6531157" y="3589142"/>
              <a:chExt cx="1174529" cy="832031"/>
            </a:xfrm>
          </p:grpSpPr>
          <p:sp>
            <p:nvSpPr>
              <p:cNvPr id="1386" name="Google Shape;1386;p47"/>
              <p:cNvSpPr/>
              <p:nvPr/>
            </p:nvSpPr>
            <p:spPr>
              <a:xfrm>
                <a:off x="6531157" y="3589142"/>
                <a:ext cx="1174529" cy="832031"/>
              </a:xfrm>
              <a:custGeom>
                <a:rect b="b" l="l" r="r" t="t"/>
                <a:pathLst>
                  <a:path extrusionOk="0" h="4742" w="6694">
                    <a:moveTo>
                      <a:pt x="1970" y="1"/>
                    </a:moveTo>
                    <a:cubicBezTo>
                      <a:pt x="1734" y="1"/>
                      <a:pt x="1474" y="95"/>
                      <a:pt x="1135" y="387"/>
                    </a:cubicBezTo>
                    <a:cubicBezTo>
                      <a:pt x="1" y="1358"/>
                      <a:pt x="1446" y="4734"/>
                      <a:pt x="2243" y="4738"/>
                    </a:cubicBezTo>
                    <a:cubicBezTo>
                      <a:pt x="2992" y="4738"/>
                      <a:pt x="2621" y="3733"/>
                      <a:pt x="3366" y="3630"/>
                    </a:cubicBezTo>
                    <a:cubicBezTo>
                      <a:pt x="4107" y="3738"/>
                      <a:pt x="3733" y="4742"/>
                      <a:pt x="4482" y="4742"/>
                    </a:cubicBezTo>
                    <a:cubicBezTo>
                      <a:pt x="4482" y="4742"/>
                      <a:pt x="4483" y="4742"/>
                      <a:pt x="4483" y="4742"/>
                    </a:cubicBezTo>
                    <a:cubicBezTo>
                      <a:pt x="5280" y="4742"/>
                      <a:pt x="6693" y="1432"/>
                      <a:pt x="5612" y="398"/>
                    </a:cubicBezTo>
                    <a:cubicBezTo>
                      <a:pt x="5313" y="111"/>
                      <a:pt x="5064" y="18"/>
                      <a:pt x="4823" y="18"/>
                    </a:cubicBezTo>
                    <a:cubicBezTo>
                      <a:pt x="4391" y="18"/>
                      <a:pt x="3988" y="317"/>
                      <a:pt x="3374" y="317"/>
                    </a:cubicBezTo>
                    <a:cubicBezTo>
                      <a:pt x="2755" y="317"/>
                      <a:pt x="2402" y="1"/>
                      <a:pt x="1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7"/>
              <p:cNvSpPr/>
              <p:nvPr/>
            </p:nvSpPr>
            <p:spPr>
              <a:xfrm>
                <a:off x="6709424" y="3708805"/>
                <a:ext cx="180899" cy="228624"/>
              </a:xfrm>
              <a:custGeom>
                <a:rect b="b" l="l" r="r" t="t"/>
                <a:pathLst>
                  <a:path extrusionOk="0" h="1303" w="1031">
                    <a:moveTo>
                      <a:pt x="607" y="0"/>
                    </a:moveTo>
                    <a:cubicBezTo>
                      <a:pt x="506" y="0"/>
                      <a:pt x="403" y="45"/>
                      <a:pt x="312" y="128"/>
                    </a:cubicBezTo>
                    <a:cubicBezTo>
                      <a:pt x="201" y="232"/>
                      <a:pt x="119" y="379"/>
                      <a:pt x="82" y="547"/>
                    </a:cubicBezTo>
                    <a:cubicBezTo>
                      <a:pt x="1" y="902"/>
                      <a:pt x="138" y="1236"/>
                      <a:pt x="386" y="1295"/>
                    </a:cubicBezTo>
                    <a:cubicBezTo>
                      <a:pt x="412" y="1303"/>
                      <a:pt x="438" y="1303"/>
                      <a:pt x="464" y="1303"/>
                    </a:cubicBezTo>
                    <a:cubicBezTo>
                      <a:pt x="690" y="1303"/>
                      <a:pt x="916" y="1077"/>
                      <a:pt x="991" y="757"/>
                    </a:cubicBezTo>
                    <a:cubicBezTo>
                      <a:pt x="1031" y="591"/>
                      <a:pt x="1023" y="420"/>
                      <a:pt x="968" y="283"/>
                    </a:cubicBezTo>
                    <a:cubicBezTo>
                      <a:pt x="912" y="135"/>
                      <a:pt x="813" y="39"/>
                      <a:pt x="686" y="9"/>
                    </a:cubicBezTo>
                    <a:cubicBezTo>
                      <a:pt x="660" y="3"/>
                      <a:pt x="634" y="0"/>
                      <a:pt x="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7"/>
              <p:cNvSpPr/>
              <p:nvPr/>
            </p:nvSpPr>
            <p:spPr>
              <a:xfrm>
                <a:off x="6732936" y="3734422"/>
                <a:ext cx="135455" cy="177566"/>
              </a:xfrm>
              <a:custGeom>
                <a:rect b="b" l="l" r="r" t="t"/>
                <a:pathLst>
                  <a:path extrusionOk="0" h="1012" w="772">
                    <a:moveTo>
                      <a:pt x="463" y="0"/>
                    </a:moveTo>
                    <a:cubicBezTo>
                      <a:pt x="390" y="0"/>
                      <a:pt x="315" y="33"/>
                      <a:pt x="245" y="96"/>
                    </a:cubicBezTo>
                    <a:cubicBezTo>
                      <a:pt x="159" y="175"/>
                      <a:pt x="96" y="293"/>
                      <a:pt x="63" y="426"/>
                    </a:cubicBezTo>
                    <a:cubicBezTo>
                      <a:pt x="0" y="704"/>
                      <a:pt x="101" y="964"/>
                      <a:pt x="286" y="1008"/>
                    </a:cubicBezTo>
                    <a:cubicBezTo>
                      <a:pt x="304" y="1012"/>
                      <a:pt x="323" y="1012"/>
                      <a:pt x="341" y="1012"/>
                    </a:cubicBezTo>
                    <a:cubicBezTo>
                      <a:pt x="511" y="1012"/>
                      <a:pt x="686" y="827"/>
                      <a:pt x="741" y="586"/>
                    </a:cubicBezTo>
                    <a:cubicBezTo>
                      <a:pt x="771" y="452"/>
                      <a:pt x="768" y="315"/>
                      <a:pt x="723" y="208"/>
                    </a:cubicBezTo>
                    <a:cubicBezTo>
                      <a:pt x="682" y="96"/>
                      <a:pt x="608" y="26"/>
                      <a:pt x="519" y="4"/>
                    </a:cubicBezTo>
                    <a:cubicBezTo>
                      <a:pt x="501" y="0"/>
                      <a:pt x="482" y="0"/>
                      <a:pt x="463"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7"/>
              <p:cNvSpPr/>
              <p:nvPr/>
            </p:nvSpPr>
            <p:spPr>
              <a:xfrm>
                <a:off x="6924362" y="3661957"/>
                <a:ext cx="416718" cy="120190"/>
              </a:xfrm>
              <a:custGeom>
                <a:rect b="b" l="l" r="r" t="t"/>
                <a:pathLst>
                  <a:path extrusionOk="0" h="685" w="2375">
                    <a:moveTo>
                      <a:pt x="2293" y="1"/>
                    </a:moveTo>
                    <a:cubicBezTo>
                      <a:pt x="2289" y="1"/>
                      <a:pt x="2285" y="1"/>
                      <a:pt x="2282" y="1"/>
                    </a:cubicBezTo>
                    <a:cubicBezTo>
                      <a:pt x="1967" y="72"/>
                      <a:pt x="1540" y="194"/>
                      <a:pt x="1140" y="391"/>
                    </a:cubicBezTo>
                    <a:cubicBezTo>
                      <a:pt x="1132" y="394"/>
                      <a:pt x="1124" y="396"/>
                      <a:pt x="1116" y="396"/>
                    </a:cubicBezTo>
                    <a:cubicBezTo>
                      <a:pt x="1106" y="396"/>
                      <a:pt x="1096" y="393"/>
                      <a:pt x="1088" y="387"/>
                    </a:cubicBezTo>
                    <a:cubicBezTo>
                      <a:pt x="869" y="261"/>
                      <a:pt x="395" y="106"/>
                      <a:pt x="91" y="20"/>
                    </a:cubicBezTo>
                    <a:cubicBezTo>
                      <a:pt x="85" y="18"/>
                      <a:pt x="80" y="18"/>
                      <a:pt x="74" y="18"/>
                    </a:cubicBezTo>
                    <a:cubicBezTo>
                      <a:pt x="23" y="18"/>
                      <a:pt x="1" y="93"/>
                      <a:pt x="55" y="121"/>
                    </a:cubicBezTo>
                    <a:cubicBezTo>
                      <a:pt x="325" y="258"/>
                      <a:pt x="773" y="476"/>
                      <a:pt x="1085" y="677"/>
                    </a:cubicBezTo>
                    <a:cubicBezTo>
                      <a:pt x="1094" y="682"/>
                      <a:pt x="1104" y="685"/>
                      <a:pt x="1114" y="685"/>
                    </a:cubicBezTo>
                    <a:cubicBezTo>
                      <a:pt x="1123" y="685"/>
                      <a:pt x="1133" y="682"/>
                      <a:pt x="1140" y="677"/>
                    </a:cubicBezTo>
                    <a:cubicBezTo>
                      <a:pt x="1392" y="516"/>
                      <a:pt x="1930" y="272"/>
                      <a:pt x="2315" y="106"/>
                    </a:cubicBezTo>
                    <a:cubicBezTo>
                      <a:pt x="2374" y="81"/>
                      <a:pt x="2351" y="1"/>
                      <a:pt x="2293"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 name="Google Shape;1390;p47"/>
            <p:cNvSpPr/>
            <p:nvPr/>
          </p:nvSpPr>
          <p:spPr>
            <a:xfrm flipH="1">
              <a:off x="5397475" y="3831938"/>
              <a:ext cx="709200" cy="253800"/>
            </a:xfrm>
            <a:prstGeom prst="rightArrow">
              <a:avLst>
                <a:gd fmla="val 50000" name="adj1"/>
                <a:gd fmla="val 5000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47"/>
          <p:cNvGrpSpPr/>
          <p:nvPr/>
        </p:nvGrpSpPr>
        <p:grpSpPr>
          <a:xfrm>
            <a:off x="6941807" y="3213350"/>
            <a:ext cx="1174529" cy="1009098"/>
            <a:chOff x="6935632" y="3365750"/>
            <a:chExt cx="1174529" cy="1009098"/>
          </a:xfrm>
        </p:grpSpPr>
        <p:grpSp>
          <p:nvGrpSpPr>
            <p:cNvPr id="1392" name="Google Shape;1392;p47"/>
            <p:cNvGrpSpPr/>
            <p:nvPr/>
          </p:nvGrpSpPr>
          <p:grpSpPr>
            <a:xfrm>
              <a:off x="6935632" y="3542817"/>
              <a:ext cx="1174529" cy="832031"/>
              <a:chOff x="6531157" y="3589142"/>
              <a:chExt cx="1174529" cy="832031"/>
            </a:xfrm>
          </p:grpSpPr>
          <p:sp>
            <p:nvSpPr>
              <p:cNvPr id="1393" name="Google Shape;1393;p47"/>
              <p:cNvSpPr/>
              <p:nvPr/>
            </p:nvSpPr>
            <p:spPr>
              <a:xfrm>
                <a:off x="6531157" y="3589142"/>
                <a:ext cx="1174529" cy="832031"/>
              </a:xfrm>
              <a:custGeom>
                <a:rect b="b" l="l" r="r" t="t"/>
                <a:pathLst>
                  <a:path extrusionOk="0" h="4742" w="6694">
                    <a:moveTo>
                      <a:pt x="1970" y="1"/>
                    </a:moveTo>
                    <a:cubicBezTo>
                      <a:pt x="1734" y="1"/>
                      <a:pt x="1474" y="95"/>
                      <a:pt x="1135" y="387"/>
                    </a:cubicBezTo>
                    <a:cubicBezTo>
                      <a:pt x="1" y="1358"/>
                      <a:pt x="1446" y="4734"/>
                      <a:pt x="2243" y="4738"/>
                    </a:cubicBezTo>
                    <a:cubicBezTo>
                      <a:pt x="2992" y="4738"/>
                      <a:pt x="2621" y="3733"/>
                      <a:pt x="3366" y="3630"/>
                    </a:cubicBezTo>
                    <a:cubicBezTo>
                      <a:pt x="4107" y="3738"/>
                      <a:pt x="3733" y="4742"/>
                      <a:pt x="4482" y="4742"/>
                    </a:cubicBezTo>
                    <a:cubicBezTo>
                      <a:pt x="4482" y="4742"/>
                      <a:pt x="4483" y="4742"/>
                      <a:pt x="4483" y="4742"/>
                    </a:cubicBezTo>
                    <a:cubicBezTo>
                      <a:pt x="5280" y="4742"/>
                      <a:pt x="6693" y="1432"/>
                      <a:pt x="5612" y="398"/>
                    </a:cubicBezTo>
                    <a:cubicBezTo>
                      <a:pt x="5313" y="111"/>
                      <a:pt x="5064" y="18"/>
                      <a:pt x="4823" y="18"/>
                    </a:cubicBezTo>
                    <a:cubicBezTo>
                      <a:pt x="4391" y="18"/>
                      <a:pt x="3988" y="317"/>
                      <a:pt x="3374" y="317"/>
                    </a:cubicBezTo>
                    <a:cubicBezTo>
                      <a:pt x="2755" y="317"/>
                      <a:pt x="2402" y="1"/>
                      <a:pt x="1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7"/>
              <p:cNvSpPr/>
              <p:nvPr/>
            </p:nvSpPr>
            <p:spPr>
              <a:xfrm>
                <a:off x="6709424" y="3708805"/>
                <a:ext cx="180899" cy="228624"/>
              </a:xfrm>
              <a:custGeom>
                <a:rect b="b" l="l" r="r" t="t"/>
                <a:pathLst>
                  <a:path extrusionOk="0" h="1303" w="1031">
                    <a:moveTo>
                      <a:pt x="607" y="0"/>
                    </a:moveTo>
                    <a:cubicBezTo>
                      <a:pt x="506" y="0"/>
                      <a:pt x="403" y="45"/>
                      <a:pt x="312" y="128"/>
                    </a:cubicBezTo>
                    <a:cubicBezTo>
                      <a:pt x="201" y="232"/>
                      <a:pt x="119" y="379"/>
                      <a:pt x="82" y="547"/>
                    </a:cubicBezTo>
                    <a:cubicBezTo>
                      <a:pt x="1" y="902"/>
                      <a:pt x="138" y="1236"/>
                      <a:pt x="386" y="1295"/>
                    </a:cubicBezTo>
                    <a:cubicBezTo>
                      <a:pt x="412" y="1303"/>
                      <a:pt x="438" y="1303"/>
                      <a:pt x="464" y="1303"/>
                    </a:cubicBezTo>
                    <a:cubicBezTo>
                      <a:pt x="690" y="1303"/>
                      <a:pt x="916" y="1077"/>
                      <a:pt x="991" y="757"/>
                    </a:cubicBezTo>
                    <a:cubicBezTo>
                      <a:pt x="1031" y="591"/>
                      <a:pt x="1023" y="420"/>
                      <a:pt x="968" y="283"/>
                    </a:cubicBezTo>
                    <a:cubicBezTo>
                      <a:pt x="912" y="135"/>
                      <a:pt x="813" y="39"/>
                      <a:pt x="686" y="9"/>
                    </a:cubicBezTo>
                    <a:cubicBezTo>
                      <a:pt x="660" y="3"/>
                      <a:pt x="634" y="0"/>
                      <a:pt x="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7"/>
              <p:cNvSpPr/>
              <p:nvPr/>
            </p:nvSpPr>
            <p:spPr>
              <a:xfrm>
                <a:off x="6732936" y="3734422"/>
                <a:ext cx="135455" cy="177566"/>
              </a:xfrm>
              <a:custGeom>
                <a:rect b="b" l="l" r="r" t="t"/>
                <a:pathLst>
                  <a:path extrusionOk="0" h="1012" w="772">
                    <a:moveTo>
                      <a:pt x="463" y="0"/>
                    </a:moveTo>
                    <a:cubicBezTo>
                      <a:pt x="390" y="0"/>
                      <a:pt x="315" y="33"/>
                      <a:pt x="245" y="96"/>
                    </a:cubicBezTo>
                    <a:cubicBezTo>
                      <a:pt x="159" y="175"/>
                      <a:pt x="96" y="293"/>
                      <a:pt x="63" y="426"/>
                    </a:cubicBezTo>
                    <a:cubicBezTo>
                      <a:pt x="0" y="704"/>
                      <a:pt x="101" y="964"/>
                      <a:pt x="286" y="1008"/>
                    </a:cubicBezTo>
                    <a:cubicBezTo>
                      <a:pt x="304" y="1012"/>
                      <a:pt x="323" y="1012"/>
                      <a:pt x="341" y="1012"/>
                    </a:cubicBezTo>
                    <a:cubicBezTo>
                      <a:pt x="511" y="1012"/>
                      <a:pt x="686" y="827"/>
                      <a:pt x="741" y="586"/>
                    </a:cubicBezTo>
                    <a:cubicBezTo>
                      <a:pt x="771" y="452"/>
                      <a:pt x="768" y="315"/>
                      <a:pt x="723" y="208"/>
                    </a:cubicBezTo>
                    <a:cubicBezTo>
                      <a:pt x="682" y="96"/>
                      <a:pt x="608" y="26"/>
                      <a:pt x="519" y="4"/>
                    </a:cubicBezTo>
                    <a:cubicBezTo>
                      <a:pt x="501" y="0"/>
                      <a:pt x="482" y="0"/>
                      <a:pt x="463"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7"/>
              <p:cNvSpPr/>
              <p:nvPr/>
            </p:nvSpPr>
            <p:spPr>
              <a:xfrm>
                <a:off x="6924362" y="3661957"/>
                <a:ext cx="416718" cy="120190"/>
              </a:xfrm>
              <a:custGeom>
                <a:rect b="b" l="l" r="r" t="t"/>
                <a:pathLst>
                  <a:path extrusionOk="0" h="685" w="2375">
                    <a:moveTo>
                      <a:pt x="2293" y="1"/>
                    </a:moveTo>
                    <a:cubicBezTo>
                      <a:pt x="2289" y="1"/>
                      <a:pt x="2285" y="1"/>
                      <a:pt x="2282" y="1"/>
                    </a:cubicBezTo>
                    <a:cubicBezTo>
                      <a:pt x="1967" y="72"/>
                      <a:pt x="1540" y="194"/>
                      <a:pt x="1140" y="391"/>
                    </a:cubicBezTo>
                    <a:cubicBezTo>
                      <a:pt x="1132" y="394"/>
                      <a:pt x="1124" y="396"/>
                      <a:pt x="1116" y="396"/>
                    </a:cubicBezTo>
                    <a:cubicBezTo>
                      <a:pt x="1106" y="396"/>
                      <a:pt x="1096" y="393"/>
                      <a:pt x="1088" y="387"/>
                    </a:cubicBezTo>
                    <a:cubicBezTo>
                      <a:pt x="869" y="261"/>
                      <a:pt x="395" y="106"/>
                      <a:pt x="91" y="20"/>
                    </a:cubicBezTo>
                    <a:cubicBezTo>
                      <a:pt x="85" y="18"/>
                      <a:pt x="80" y="18"/>
                      <a:pt x="74" y="18"/>
                    </a:cubicBezTo>
                    <a:cubicBezTo>
                      <a:pt x="23" y="18"/>
                      <a:pt x="1" y="93"/>
                      <a:pt x="55" y="121"/>
                    </a:cubicBezTo>
                    <a:cubicBezTo>
                      <a:pt x="325" y="258"/>
                      <a:pt x="773" y="476"/>
                      <a:pt x="1085" y="677"/>
                    </a:cubicBezTo>
                    <a:cubicBezTo>
                      <a:pt x="1094" y="682"/>
                      <a:pt x="1104" y="685"/>
                      <a:pt x="1114" y="685"/>
                    </a:cubicBezTo>
                    <a:cubicBezTo>
                      <a:pt x="1123" y="685"/>
                      <a:pt x="1133" y="682"/>
                      <a:pt x="1140" y="677"/>
                    </a:cubicBezTo>
                    <a:cubicBezTo>
                      <a:pt x="1392" y="516"/>
                      <a:pt x="1930" y="272"/>
                      <a:pt x="2315" y="106"/>
                    </a:cubicBezTo>
                    <a:cubicBezTo>
                      <a:pt x="2374" y="81"/>
                      <a:pt x="2351" y="1"/>
                      <a:pt x="2293"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 name="Google Shape;1397;p47"/>
            <p:cNvSpPr/>
            <p:nvPr/>
          </p:nvSpPr>
          <p:spPr>
            <a:xfrm rot="-5400000">
              <a:off x="7288513" y="3365750"/>
              <a:ext cx="466200" cy="466200"/>
            </a:xfrm>
            <a:prstGeom prst="curvedRightArrow">
              <a:avLst>
                <a:gd fmla="val 25000" name="adj1"/>
                <a:gd fmla="val 43157" name="adj2"/>
                <a:gd fmla="val 25000"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98" name="Google Shape;1398;p47"/>
          <p:cNvCxnSpPr>
            <a:stCxn id="1366" idx="2"/>
          </p:cNvCxnSpPr>
          <p:nvPr/>
        </p:nvCxnSpPr>
        <p:spPr>
          <a:xfrm>
            <a:off x="1614926" y="2532538"/>
            <a:ext cx="0" cy="559200"/>
          </a:xfrm>
          <a:prstGeom prst="straightConnector1">
            <a:avLst/>
          </a:prstGeom>
          <a:noFill/>
          <a:ln cap="flat" cmpd="sng" w="19050">
            <a:solidFill>
              <a:schemeClr val="lt2"/>
            </a:solidFill>
            <a:prstDash val="solid"/>
            <a:round/>
            <a:headEnd len="med" w="med" type="none"/>
            <a:tailEnd len="med" w="med" type="oval"/>
          </a:ln>
        </p:spPr>
      </p:cxnSp>
      <p:cxnSp>
        <p:nvCxnSpPr>
          <p:cNvPr id="1399" name="Google Shape;1399;p47"/>
          <p:cNvCxnSpPr>
            <a:stCxn id="1367" idx="2"/>
          </p:cNvCxnSpPr>
          <p:nvPr/>
        </p:nvCxnSpPr>
        <p:spPr>
          <a:xfrm>
            <a:off x="3586308" y="2532538"/>
            <a:ext cx="0" cy="564900"/>
          </a:xfrm>
          <a:prstGeom prst="straightConnector1">
            <a:avLst/>
          </a:prstGeom>
          <a:noFill/>
          <a:ln cap="flat" cmpd="sng" w="19050">
            <a:solidFill>
              <a:schemeClr val="lt2"/>
            </a:solidFill>
            <a:prstDash val="solid"/>
            <a:round/>
            <a:headEnd len="med" w="med" type="none"/>
            <a:tailEnd len="med" w="med" type="oval"/>
          </a:ln>
        </p:spPr>
      </p:cxnSp>
      <p:cxnSp>
        <p:nvCxnSpPr>
          <p:cNvPr id="1400" name="Google Shape;1400;p47"/>
          <p:cNvCxnSpPr>
            <a:stCxn id="1368" idx="2"/>
          </p:cNvCxnSpPr>
          <p:nvPr/>
        </p:nvCxnSpPr>
        <p:spPr>
          <a:xfrm>
            <a:off x="5557690" y="2532538"/>
            <a:ext cx="0" cy="559200"/>
          </a:xfrm>
          <a:prstGeom prst="straightConnector1">
            <a:avLst/>
          </a:prstGeom>
          <a:noFill/>
          <a:ln cap="flat" cmpd="sng" w="19050">
            <a:solidFill>
              <a:schemeClr val="lt2"/>
            </a:solidFill>
            <a:prstDash val="solid"/>
            <a:round/>
            <a:headEnd len="med" w="med" type="none"/>
            <a:tailEnd len="med" w="med" type="oval"/>
          </a:ln>
        </p:spPr>
      </p:cxnSp>
      <p:cxnSp>
        <p:nvCxnSpPr>
          <p:cNvPr id="1401" name="Google Shape;1401;p47"/>
          <p:cNvCxnSpPr>
            <a:stCxn id="1369" idx="2"/>
          </p:cNvCxnSpPr>
          <p:nvPr/>
        </p:nvCxnSpPr>
        <p:spPr>
          <a:xfrm>
            <a:off x="7529073" y="2532538"/>
            <a:ext cx="0" cy="559200"/>
          </a:xfrm>
          <a:prstGeom prst="straightConnector1">
            <a:avLst/>
          </a:prstGeom>
          <a:noFill/>
          <a:ln cap="flat" cmpd="sng" w="19050">
            <a:solidFill>
              <a:schemeClr val="lt2"/>
            </a:solidFill>
            <a:prstDash val="solid"/>
            <a:round/>
            <a:headEnd len="med" w="med" type="none"/>
            <a:tailEnd len="med" w="med" type="oval"/>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5" name="Shape 1405"/>
        <p:cNvGrpSpPr/>
        <p:nvPr/>
      </p:nvGrpSpPr>
      <p:grpSpPr>
        <a:xfrm>
          <a:off x="0" y="0"/>
          <a:ext cx="0" cy="0"/>
          <a:chOff x="0" y="0"/>
          <a:chExt cx="0" cy="0"/>
        </a:xfrm>
      </p:grpSpPr>
      <p:sp>
        <p:nvSpPr>
          <p:cNvPr id="1406" name="Google Shape;1406;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t>
            </a:r>
            <a:r>
              <a:rPr lang="en"/>
              <a:t>mportance of regular bathing</a:t>
            </a:r>
            <a:endParaRPr/>
          </a:p>
        </p:txBody>
      </p:sp>
      <p:sp>
        <p:nvSpPr>
          <p:cNvPr id="1407" name="Google Shape;1407;p48"/>
          <p:cNvSpPr txBox="1"/>
          <p:nvPr>
            <p:ph idx="1" type="subTitle"/>
          </p:nvPr>
        </p:nvSpPr>
        <p:spPr>
          <a:xfrm>
            <a:off x="2059875" y="1762525"/>
            <a:ext cx="2303700" cy="84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Mars was named after a god</a:t>
            </a:r>
            <a:endParaRPr/>
          </a:p>
        </p:txBody>
      </p:sp>
      <p:sp>
        <p:nvSpPr>
          <p:cNvPr id="1408" name="Google Shape;1408;p48"/>
          <p:cNvSpPr txBox="1"/>
          <p:nvPr>
            <p:ph idx="2" type="subTitle"/>
          </p:nvPr>
        </p:nvSpPr>
        <p:spPr>
          <a:xfrm>
            <a:off x="5712896" y="1762525"/>
            <a:ext cx="2303700" cy="84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 Venus is a terribly hot planet</a:t>
            </a:r>
            <a:endParaRPr/>
          </a:p>
        </p:txBody>
      </p:sp>
      <p:sp>
        <p:nvSpPr>
          <p:cNvPr id="1409" name="Google Shape;1409;p48"/>
          <p:cNvSpPr txBox="1"/>
          <p:nvPr>
            <p:ph idx="3" type="subTitle"/>
          </p:nvPr>
        </p:nvSpPr>
        <p:spPr>
          <a:xfrm>
            <a:off x="2059875" y="3405400"/>
            <a:ext cx="2303700" cy="84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 Jupiter is a huge gas giant</a:t>
            </a:r>
            <a:endParaRPr/>
          </a:p>
        </p:txBody>
      </p:sp>
      <p:sp>
        <p:nvSpPr>
          <p:cNvPr id="1410" name="Google Shape;1410;p48"/>
          <p:cNvSpPr txBox="1"/>
          <p:nvPr>
            <p:ph idx="4" type="subTitle"/>
          </p:nvPr>
        </p:nvSpPr>
        <p:spPr>
          <a:xfrm>
            <a:off x="5712896" y="3405400"/>
            <a:ext cx="2303700" cy="84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Saturn has a high number of moons, like Jupiter</a:t>
            </a:r>
            <a:endParaRPr/>
          </a:p>
        </p:txBody>
      </p:sp>
      <p:sp>
        <p:nvSpPr>
          <p:cNvPr id="1411" name="Google Shape;1411;p48"/>
          <p:cNvSpPr txBox="1"/>
          <p:nvPr>
            <p:ph idx="5" type="subTitle"/>
          </p:nvPr>
        </p:nvSpPr>
        <p:spPr>
          <a:xfrm>
            <a:off x="2059875" y="1465850"/>
            <a:ext cx="23037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412" name="Google Shape;1412;p48"/>
          <p:cNvSpPr txBox="1"/>
          <p:nvPr>
            <p:ph idx="6" type="subTitle"/>
          </p:nvPr>
        </p:nvSpPr>
        <p:spPr>
          <a:xfrm>
            <a:off x="2059875" y="3108900"/>
            <a:ext cx="23037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413" name="Google Shape;1413;p48"/>
          <p:cNvSpPr txBox="1"/>
          <p:nvPr>
            <p:ph idx="7" type="subTitle"/>
          </p:nvPr>
        </p:nvSpPr>
        <p:spPr>
          <a:xfrm>
            <a:off x="5712892" y="1465850"/>
            <a:ext cx="23037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414" name="Google Shape;1414;p48"/>
          <p:cNvSpPr txBox="1"/>
          <p:nvPr>
            <p:ph idx="8" type="subTitle"/>
          </p:nvPr>
        </p:nvSpPr>
        <p:spPr>
          <a:xfrm>
            <a:off x="5712892" y="3108900"/>
            <a:ext cx="23037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grpSp>
        <p:nvGrpSpPr>
          <p:cNvPr id="1415" name="Google Shape;1415;p48"/>
          <p:cNvGrpSpPr/>
          <p:nvPr/>
        </p:nvGrpSpPr>
        <p:grpSpPr>
          <a:xfrm>
            <a:off x="4780425" y="1534887"/>
            <a:ext cx="810135" cy="900143"/>
            <a:chOff x="1003355" y="1236206"/>
            <a:chExt cx="810135" cy="900143"/>
          </a:xfrm>
        </p:grpSpPr>
        <p:sp>
          <p:nvSpPr>
            <p:cNvPr id="1416" name="Google Shape;1416;p48"/>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8"/>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48"/>
          <p:cNvGrpSpPr/>
          <p:nvPr/>
        </p:nvGrpSpPr>
        <p:grpSpPr>
          <a:xfrm>
            <a:off x="1127400" y="3191022"/>
            <a:ext cx="810135" cy="900143"/>
            <a:chOff x="1003355" y="1236206"/>
            <a:chExt cx="810135" cy="900143"/>
          </a:xfrm>
        </p:grpSpPr>
        <p:sp>
          <p:nvSpPr>
            <p:cNvPr id="1419" name="Google Shape;1419;p48"/>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8"/>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 name="Google Shape;1421;p48"/>
          <p:cNvGrpSpPr/>
          <p:nvPr/>
        </p:nvGrpSpPr>
        <p:grpSpPr>
          <a:xfrm>
            <a:off x="1127400" y="1541881"/>
            <a:ext cx="810135" cy="900143"/>
            <a:chOff x="1003355" y="1236206"/>
            <a:chExt cx="810135" cy="900143"/>
          </a:xfrm>
        </p:grpSpPr>
        <p:sp>
          <p:nvSpPr>
            <p:cNvPr id="1422" name="Google Shape;1422;p48"/>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8"/>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48"/>
          <p:cNvGrpSpPr/>
          <p:nvPr/>
        </p:nvGrpSpPr>
        <p:grpSpPr>
          <a:xfrm>
            <a:off x="4780425" y="3183695"/>
            <a:ext cx="810135" cy="900143"/>
            <a:chOff x="1003355" y="1236206"/>
            <a:chExt cx="810135" cy="900143"/>
          </a:xfrm>
        </p:grpSpPr>
        <p:sp>
          <p:nvSpPr>
            <p:cNvPr id="1425" name="Google Shape;1425;p48"/>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8"/>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 name="Google Shape;1427;p48"/>
          <p:cNvGrpSpPr/>
          <p:nvPr/>
        </p:nvGrpSpPr>
        <p:grpSpPr>
          <a:xfrm>
            <a:off x="4780431" y="3191033"/>
            <a:ext cx="387214" cy="714482"/>
            <a:chOff x="3499531" y="3557883"/>
            <a:chExt cx="387214" cy="714482"/>
          </a:xfrm>
        </p:grpSpPr>
        <p:sp>
          <p:nvSpPr>
            <p:cNvPr id="1428" name="Google Shape;1428;p48"/>
            <p:cNvSpPr/>
            <p:nvPr/>
          </p:nvSpPr>
          <p:spPr>
            <a:xfrm>
              <a:off x="3499531" y="3557883"/>
              <a:ext cx="101642" cy="159857"/>
            </a:xfrm>
            <a:custGeom>
              <a:rect b="b" l="l" r="r" t="t"/>
              <a:pathLst>
                <a:path extrusionOk="0" h="1016" w="646">
                  <a:moveTo>
                    <a:pt x="322" y="1"/>
                  </a:moveTo>
                  <a:cubicBezTo>
                    <a:pt x="148" y="1"/>
                    <a:pt x="0" y="174"/>
                    <a:pt x="11" y="427"/>
                  </a:cubicBezTo>
                  <a:cubicBezTo>
                    <a:pt x="26" y="679"/>
                    <a:pt x="211" y="1016"/>
                    <a:pt x="211" y="1016"/>
                  </a:cubicBezTo>
                  <a:lnTo>
                    <a:pt x="433" y="1016"/>
                  </a:lnTo>
                  <a:cubicBezTo>
                    <a:pt x="433" y="1016"/>
                    <a:pt x="618" y="679"/>
                    <a:pt x="634" y="427"/>
                  </a:cubicBezTo>
                  <a:cubicBezTo>
                    <a:pt x="645" y="174"/>
                    <a:pt x="507"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8"/>
            <p:cNvSpPr/>
            <p:nvPr/>
          </p:nvSpPr>
          <p:spPr>
            <a:xfrm>
              <a:off x="3499531" y="4112350"/>
              <a:ext cx="101642" cy="160015"/>
            </a:xfrm>
            <a:custGeom>
              <a:rect b="b" l="l" r="r" t="t"/>
              <a:pathLst>
                <a:path extrusionOk="0" h="1017" w="646">
                  <a:moveTo>
                    <a:pt x="211" y="1"/>
                  </a:moveTo>
                  <a:cubicBezTo>
                    <a:pt x="211" y="1"/>
                    <a:pt x="26" y="341"/>
                    <a:pt x="11" y="594"/>
                  </a:cubicBezTo>
                  <a:cubicBezTo>
                    <a:pt x="0" y="846"/>
                    <a:pt x="137" y="1017"/>
                    <a:pt x="322" y="1017"/>
                  </a:cubicBezTo>
                  <a:cubicBezTo>
                    <a:pt x="497" y="1017"/>
                    <a:pt x="645" y="846"/>
                    <a:pt x="634" y="594"/>
                  </a:cubicBezTo>
                  <a:cubicBezTo>
                    <a:pt x="618" y="341"/>
                    <a:pt x="433" y="1"/>
                    <a:pt x="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8"/>
            <p:cNvSpPr/>
            <p:nvPr/>
          </p:nvSpPr>
          <p:spPr>
            <a:xfrm>
              <a:off x="3532101" y="3717111"/>
              <a:ext cx="36188" cy="395395"/>
            </a:xfrm>
            <a:custGeom>
              <a:rect b="b" l="l" r="r" t="t"/>
              <a:pathLst>
                <a:path extrusionOk="0" h="2513" w="230">
                  <a:moveTo>
                    <a:pt x="1" y="0"/>
                  </a:moveTo>
                  <a:lnTo>
                    <a:pt x="1" y="2513"/>
                  </a:lnTo>
                  <a:lnTo>
                    <a:pt x="230" y="2513"/>
                  </a:lnTo>
                  <a:lnTo>
                    <a:pt x="23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8"/>
            <p:cNvSpPr/>
            <p:nvPr/>
          </p:nvSpPr>
          <p:spPr>
            <a:xfrm>
              <a:off x="3636574" y="3557883"/>
              <a:ext cx="102114" cy="159857"/>
            </a:xfrm>
            <a:custGeom>
              <a:rect b="b" l="l" r="r" t="t"/>
              <a:pathLst>
                <a:path extrusionOk="0" h="1016" w="649">
                  <a:moveTo>
                    <a:pt x="326" y="1"/>
                  </a:moveTo>
                  <a:cubicBezTo>
                    <a:pt x="152" y="1"/>
                    <a:pt x="0" y="174"/>
                    <a:pt x="14" y="427"/>
                  </a:cubicBezTo>
                  <a:cubicBezTo>
                    <a:pt x="29" y="679"/>
                    <a:pt x="211" y="1016"/>
                    <a:pt x="211" y="1016"/>
                  </a:cubicBezTo>
                  <a:lnTo>
                    <a:pt x="437" y="1016"/>
                  </a:lnTo>
                  <a:cubicBezTo>
                    <a:pt x="437" y="1016"/>
                    <a:pt x="623" y="679"/>
                    <a:pt x="633" y="427"/>
                  </a:cubicBezTo>
                  <a:cubicBezTo>
                    <a:pt x="648" y="174"/>
                    <a:pt x="508" y="1"/>
                    <a:pt x="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8"/>
            <p:cNvSpPr/>
            <p:nvPr/>
          </p:nvSpPr>
          <p:spPr>
            <a:xfrm>
              <a:off x="3636574" y="4112350"/>
              <a:ext cx="102114" cy="160015"/>
            </a:xfrm>
            <a:custGeom>
              <a:rect b="b" l="l" r="r" t="t"/>
              <a:pathLst>
                <a:path extrusionOk="0" h="1017" w="649">
                  <a:moveTo>
                    <a:pt x="211" y="1"/>
                  </a:moveTo>
                  <a:cubicBezTo>
                    <a:pt x="211" y="1"/>
                    <a:pt x="29" y="341"/>
                    <a:pt x="14" y="594"/>
                  </a:cubicBezTo>
                  <a:cubicBezTo>
                    <a:pt x="0" y="846"/>
                    <a:pt x="141" y="1017"/>
                    <a:pt x="326" y="1017"/>
                  </a:cubicBezTo>
                  <a:cubicBezTo>
                    <a:pt x="500" y="1017"/>
                    <a:pt x="648" y="846"/>
                    <a:pt x="633" y="594"/>
                  </a:cubicBezTo>
                  <a:cubicBezTo>
                    <a:pt x="623" y="341"/>
                    <a:pt x="437"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8"/>
            <p:cNvSpPr/>
            <p:nvPr/>
          </p:nvSpPr>
          <p:spPr>
            <a:xfrm>
              <a:off x="3669616" y="3717111"/>
              <a:ext cx="36503" cy="395395"/>
            </a:xfrm>
            <a:custGeom>
              <a:rect b="b" l="l" r="r" t="t"/>
              <a:pathLst>
                <a:path extrusionOk="0" h="2513" w="232">
                  <a:moveTo>
                    <a:pt x="1" y="0"/>
                  </a:moveTo>
                  <a:lnTo>
                    <a:pt x="1" y="2513"/>
                  </a:lnTo>
                  <a:lnTo>
                    <a:pt x="231" y="2513"/>
                  </a:lnTo>
                  <a:lnTo>
                    <a:pt x="2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8"/>
            <p:cNvSpPr/>
            <p:nvPr/>
          </p:nvSpPr>
          <p:spPr>
            <a:xfrm>
              <a:off x="3784631" y="3557883"/>
              <a:ext cx="102114" cy="159857"/>
            </a:xfrm>
            <a:custGeom>
              <a:rect b="b" l="l" r="r" t="t"/>
              <a:pathLst>
                <a:path extrusionOk="0" h="1016" w="649">
                  <a:moveTo>
                    <a:pt x="323" y="1"/>
                  </a:moveTo>
                  <a:cubicBezTo>
                    <a:pt x="152" y="1"/>
                    <a:pt x="0" y="174"/>
                    <a:pt x="15" y="427"/>
                  </a:cubicBezTo>
                  <a:cubicBezTo>
                    <a:pt x="29" y="679"/>
                    <a:pt x="212" y="1016"/>
                    <a:pt x="212" y="1016"/>
                  </a:cubicBezTo>
                  <a:lnTo>
                    <a:pt x="438" y="1016"/>
                  </a:lnTo>
                  <a:cubicBezTo>
                    <a:pt x="438" y="1016"/>
                    <a:pt x="619" y="679"/>
                    <a:pt x="634" y="427"/>
                  </a:cubicBezTo>
                  <a:cubicBezTo>
                    <a:pt x="648" y="174"/>
                    <a:pt x="508" y="1"/>
                    <a:pt x="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8"/>
            <p:cNvSpPr/>
            <p:nvPr/>
          </p:nvSpPr>
          <p:spPr>
            <a:xfrm>
              <a:off x="3784631" y="4112350"/>
              <a:ext cx="102114" cy="160015"/>
            </a:xfrm>
            <a:custGeom>
              <a:rect b="b" l="l" r="r" t="t"/>
              <a:pathLst>
                <a:path extrusionOk="0" h="1017" w="649">
                  <a:moveTo>
                    <a:pt x="212" y="1"/>
                  </a:moveTo>
                  <a:cubicBezTo>
                    <a:pt x="212" y="1"/>
                    <a:pt x="29" y="341"/>
                    <a:pt x="15" y="594"/>
                  </a:cubicBezTo>
                  <a:cubicBezTo>
                    <a:pt x="0" y="846"/>
                    <a:pt x="141" y="1017"/>
                    <a:pt x="326" y="1017"/>
                  </a:cubicBezTo>
                  <a:cubicBezTo>
                    <a:pt x="496" y="1017"/>
                    <a:pt x="648" y="846"/>
                    <a:pt x="634" y="594"/>
                  </a:cubicBezTo>
                  <a:cubicBezTo>
                    <a:pt x="619" y="341"/>
                    <a:pt x="438" y="1"/>
                    <a:pt x="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8"/>
            <p:cNvSpPr/>
            <p:nvPr/>
          </p:nvSpPr>
          <p:spPr>
            <a:xfrm>
              <a:off x="3817830" y="3717111"/>
              <a:ext cx="35716" cy="395395"/>
            </a:xfrm>
            <a:custGeom>
              <a:rect b="b" l="l" r="r" t="t"/>
              <a:pathLst>
                <a:path extrusionOk="0" h="2513" w="227">
                  <a:moveTo>
                    <a:pt x="1" y="0"/>
                  </a:moveTo>
                  <a:lnTo>
                    <a:pt x="1" y="2513"/>
                  </a:lnTo>
                  <a:lnTo>
                    <a:pt x="227" y="2513"/>
                  </a:lnTo>
                  <a:lnTo>
                    <a:pt x="22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48"/>
          <p:cNvGrpSpPr/>
          <p:nvPr/>
        </p:nvGrpSpPr>
        <p:grpSpPr>
          <a:xfrm>
            <a:off x="1018846" y="1541869"/>
            <a:ext cx="624168" cy="685374"/>
            <a:chOff x="3021946" y="263494"/>
            <a:chExt cx="624168" cy="685374"/>
          </a:xfrm>
        </p:grpSpPr>
        <p:sp>
          <p:nvSpPr>
            <p:cNvPr id="1438" name="Google Shape;1438;p48"/>
            <p:cNvSpPr/>
            <p:nvPr/>
          </p:nvSpPr>
          <p:spPr>
            <a:xfrm>
              <a:off x="3462812" y="285050"/>
              <a:ext cx="164578" cy="467929"/>
            </a:xfrm>
            <a:custGeom>
              <a:rect b="b" l="l" r="r" t="t"/>
              <a:pathLst>
                <a:path extrusionOk="0" h="2974" w="1046">
                  <a:moveTo>
                    <a:pt x="0" y="1"/>
                  </a:moveTo>
                  <a:lnTo>
                    <a:pt x="0" y="2973"/>
                  </a:lnTo>
                  <a:lnTo>
                    <a:pt x="1045" y="2973"/>
                  </a:lnTo>
                  <a:lnTo>
                    <a:pt x="10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8"/>
            <p:cNvSpPr/>
            <p:nvPr/>
          </p:nvSpPr>
          <p:spPr>
            <a:xfrm>
              <a:off x="3290210" y="405415"/>
              <a:ext cx="9598" cy="472"/>
            </a:xfrm>
            <a:custGeom>
              <a:rect b="b" l="l" r="r" t="t"/>
              <a:pathLst>
                <a:path extrusionOk="0" h="3" w="61">
                  <a:moveTo>
                    <a:pt x="33" y="1"/>
                  </a:moveTo>
                  <a:cubicBezTo>
                    <a:pt x="24" y="1"/>
                    <a:pt x="13" y="1"/>
                    <a:pt x="1" y="3"/>
                  </a:cubicBezTo>
                  <a:lnTo>
                    <a:pt x="60" y="3"/>
                  </a:lnTo>
                  <a:cubicBezTo>
                    <a:pt x="60" y="3"/>
                    <a:pt x="50" y="1"/>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8"/>
            <p:cNvSpPr/>
            <p:nvPr/>
          </p:nvSpPr>
          <p:spPr>
            <a:xfrm>
              <a:off x="3021946" y="263494"/>
              <a:ext cx="624168" cy="500499"/>
            </a:xfrm>
            <a:custGeom>
              <a:rect b="b" l="l" r="r" t="t"/>
              <a:pathLst>
                <a:path extrusionOk="0" h="3181" w="3967">
                  <a:moveTo>
                    <a:pt x="476" y="1"/>
                  </a:moveTo>
                  <a:cubicBezTo>
                    <a:pt x="342" y="1"/>
                    <a:pt x="57" y="1"/>
                    <a:pt x="9" y="516"/>
                  </a:cubicBezTo>
                  <a:cubicBezTo>
                    <a:pt x="9" y="535"/>
                    <a:pt x="1" y="1583"/>
                    <a:pt x="1" y="1583"/>
                  </a:cubicBezTo>
                  <a:lnTo>
                    <a:pt x="1" y="3181"/>
                  </a:lnTo>
                  <a:lnTo>
                    <a:pt x="2843" y="3181"/>
                  </a:lnTo>
                  <a:lnTo>
                    <a:pt x="2843" y="535"/>
                  </a:lnTo>
                  <a:cubicBezTo>
                    <a:pt x="2843" y="230"/>
                    <a:pt x="2958" y="167"/>
                    <a:pt x="3129" y="167"/>
                  </a:cubicBezTo>
                  <a:cubicBezTo>
                    <a:pt x="3190" y="167"/>
                    <a:pt x="3294" y="169"/>
                    <a:pt x="3409" y="169"/>
                  </a:cubicBezTo>
                  <a:cubicBezTo>
                    <a:pt x="3467" y="169"/>
                    <a:pt x="3528" y="168"/>
                    <a:pt x="3589" y="167"/>
                  </a:cubicBezTo>
                  <a:cubicBezTo>
                    <a:pt x="3591" y="167"/>
                    <a:pt x="3594" y="167"/>
                    <a:pt x="3597" y="167"/>
                  </a:cubicBezTo>
                  <a:cubicBezTo>
                    <a:pt x="3771" y="167"/>
                    <a:pt x="3818" y="285"/>
                    <a:pt x="3818" y="509"/>
                  </a:cubicBezTo>
                  <a:cubicBezTo>
                    <a:pt x="3818" y="518"/>
                    <a:pt x="3925" y="739"/>
                    <a:pt x="3958" y="739"/>
                  </a:cubicBezTo>
                  <a:cubicBezTo>
                    <a:pt x="3963" y="739"/>
                    <a:pt x="3967" y="732"/>
                    <a:pt x="3967" y="716"/>
                  </a:cubicBezTo>
                  <a:lnTo>
                    <a:pt x="3967" y="345"/>
                  </a:lnTo>
                  <a:cubicBezTo>
                    <a:pt x="3967" y="75"/>
                    <a:pt x="3755" y="1"/>
                    <a:pt x="3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8"/>
            <p:cNvSpPr/>
            <p:nvPr/>
          </p:nvSpPr>
          <p:spPr>
            <a:xfrm>
              <a:off x="3021946" y="832594"/>
              <a:ext cx="447475" cy="26433"/>
            </a:xfrm>
            <a:custGeom>
              <a:rect b="b" l="l" r="r" t="t"/>
              <a:pathLst>
                <a:path extrusionOk="0" h="168" w="2844">
                  <a:moveTo>
                    <a:pt x="1" y="0"/>
                  </a:moveTo>
                  <a:lnTo>
                    <a:pt x="1" y="167"/>
                  </a:lnTo>
                  <a:lnTo>
                    <a:pt x="2843" y="167"/>
                  </a:lnTo>
                  <a:lnTo>
                    <a:pt x="284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8"/>
            <p:cNvSpPr/>
            <p:nvPr/>
          </p:nvSpPr>
          <p:spPr>
            <a:xfrm>
              <a:off x="3021946" y="904341"/>
              <a:ext cx="447475" cy="44527"/>
            </a:xfrm>
            <a:custGeom>
              <a:rect b="b" l="l" r="r" t="t"/>
              <a:pathLst>
                <a:path extrusionOk="0" h="283" w="2844">
                  <a:moveTo>
                    <a:pt x="1" y="1"/>
                  </a:moveTo>
                  <a:lnTo>
                    <a:pt x="1" y="283"/>
                  </a:lnTo>
                  <a:lnTo>
                    <a:pt x="2843" y="283"/>
                  </a:lnTo>
                  <a:lnTo>
                    <a:pt x="28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8"/>
            <p:cNvSpPr/>
            <p:nvPr/>
          </p:nvSpPr>
          <p:spPr>
            <a:xfrm>
              <a:off x="3021946" y="787123"/>
              <a:ext cx="447475" cy="22972"/>
            </a:xfrm>
            <a:custGeom>
              <a:rect b="b" l="l" r="r" t="t"/>
              <a:pathLst>
                <a:path extrusionOk="0" h="146" w="2844">
                  <a:moveTo>
                    <a:pt x="1" y="0"/>
                  </a:moveTo>
                  <a:lnTo>
                    <a:pt x="1" y="145"/>
                  </a:lnTo>
                  <a:lnTo>
                    <a:pt x="2843" y="145"/>
                  </a:lnTo>
                  <a:lnTo>
                    <a:pt x="284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8"/>
            <p:cNvSpPr/>
            <p:nvPr/>
          </p:nvSpPr>
          <p:spPr>
            <a:xfrm>
              <a:off x="3469263" y="858870"/>
              <a:ext cx="157" cy="45629"/>
            </a:xfrm>
            <a:custGeom>
              <a:rect b="b" l="l" r="r" t="t"/>
              <a:pathLst>
                <a:path extrusionOk="0" h="290" w="1">
                  <a:moveTo>
                    <a:pt x="0" y="290"/>
                  </a:move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8"/>
            <p:cNvSpPr/>
            <p:nvPr/>
          </p:nvSpPr>
          <p:spPr>
            <a:xfrm>
              <a:off x="3021946" y="858870"/>
              <a:ext cx="447475" cy="45629"/>
            </a:xfrm>
            <a:custGeom>
              <a:rect b="b" l="l" r="r" t="t"/>
              <a:pathLst>
                <a:path extrusionOk="0" h="290" w="2844">
                  <a:moveTo>
                    <a:pt x="1" y="0"/>
                  </a:moveTo>
                  <a:lnTo>
                    <a:pt x="1" y="290"/>
                  </a:lnTo>
                  <a:lnTo>
                    <a:pt x="2843" y="290"/>
                  </a:lnTo>
                  <a:lnTo>
                    <a:pt x="28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8"/>
            <p:cNvSpPr/>
            <p:nvPr/>
          </p:nvSpPr>
          <p:spPr>
            <a:xfrm>
              <a:off x="3469263" y="809937"/>
              <a:ext cx="157" cy="22814"/>
            </a:xfrm>
            <a:custGeom>
              <a:rect b="b" l="l" r="r" t="t"/>
              <a:pathLst>
                <a:path extrusionOk="0" h="145" w="1">
                  <a:moveTo>
                    <a:pt x="0" y="144"/>
                  </a:move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8"/>
            <p:cNvSpPr/>
            <p:nvPr/>
          </p:nvSpPr>
          <p:spPr>
            <a:xfrm>
              <a:off x="3021946" y="809937"/>
              <a:ext cx="447475" cy="22814"/>
            </a:xfrm>
            <a:custGeom>
              <a:rect b="b" l="l" r="r" t="t"/>
              <a:pathLst>
                <a:path extrusionOk="0" h="145" w="2844">
                  <a:moveTo>
                    <a:pt x="1" y="0"/>
                  </a:moveTo>
                  <a:lnTo>
                    <a:pt x="1" y="144"/>
                  </a:lnTo>
                  <a:lnTo>
                    <a:pt x="2843" y="144"/>
                  </a:lnTo>
                  <a:lnTo>
                    <a:pt x="28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8"/>
            <p:cNvSpPr/>
            <p:nvPr/>
          </p:nvSpPr>
          <p:spPr>
            <a:xfrm>
              <a:off x="3469263" y="763836"/>
              <a:ext cx="157" cy="23444"/>
            </a:xfrm>
            <a:custGeom>
              <a:rect b="b" l="l" r="r" t="t"/>
              <a:pathLst>
                <a:path extrusionOk="0" h="149" w="1">
                  <a:moveTo>
                    <a:pt x="0" y="148"/>
                  </a:moveTo>
                  <a:lnTo>
                    <a:pt x="0"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8"/>
            <p:cNvSpPr/>
            <p:nvPr/>
          </p:nvSpPr>
          <p:spPr>
            <a:xfrm>
              <a:off x="3021946" y="763836"/>
              <a:ext cx="447475" cy="23444"/>
            </a:xfrm>
            <a:custGeom>
              <a:rect b="b" l="l" r="r" t="t"/>
              <a:pathLst>
                <a:path extrusionOk="0" h="149" w="2844">
                  <a:moveTo>
                    <a:pt x="1" y="1"/>
                  </a:moveTo>
                  <a:lnTo>
                    <a:pt x="1" y="148"/>
                  </a:lnTo>
                  <a:lnTo>
                    <a:pt x="2843" y="148"/>
                  </a:lnTo>
                  <a:lnTo>
                    <a:pt x="2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8"/>
            <p:cNvSpPr/>
            <p:nvPr/>
          </p:nvSpPr>
          <p:spPr>
            <a:xfrm>
              <a:off x="3055302" y="317776"/>
              <a:ext cx="38548" cy="38548"/>
            </a:xfrm>
            <a:custGeom>
              <a:rect b="b" l="l" r="r" t="t"/>
              <a:pathLst>
                <a:path extrusionOk="0" h="245" w="245">
                  <a:moveTo>
                    <a:pt x="122" y="0"/>
                  </a:moveTo>
                  <a:cubicBezTo>
                    <a:pt x="56" y="0"/>
                    <a:pt x="0" y="56"/>
                    <a:pt x="0" y="123"/>
                  </a:cubicBezTo>
                  <a:cubicBezTo>
                    <a:pt x="0" y="193"/>
                    <a:pt x="56" y="245"/>
                    <a:pt x="122" y="245"/>
                  </a:cubicBezTo>
                  <a:cubicBezTo>
                    <a:pt x="189" y="245"/>
                    <a:pt x="245" y="193"/>
                    <a:pt x="245" y="123"/>
                  </a:cubicBezTo>
                  <a:cubicBezTo>
                    <a:pt x="245" y="56"/>
                    <a:pt x="189" y="0"/>
                    <a:pt x="122" y="0"/>
                  </a:cubicBezTo>
                  <a:close/>
                </a:path>
              </a:pathLst>
            </a:custGeom>
            <a:solidFill>
              <a:srgbClr val="4B36AA">
                <a:alpha val="2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8"/>
            <p:cNvSpPr/>
            <p:nvPr/>
          </p:nvSpPr>
          <p:spPr>
            <a:xfrm>
              <a:off x="3060494" y="373632"/>
              <a:ext cx="28164" cy="28793"/>
            </a:xfrm>
            <a:custGeom>
              <a:rect b="b" l="l" r="r" t="t"/>
              <a:pathLst>
                <a:path extrusionOk="0" h="183" w="179">
                  <a:moveTo>
                    <a:pt x="89" y="1"/>
                  </a:moveTo>
                  <a:cubicBezTo>
                    <a:pt x="41" y="1"/>
                    <a:pt x="0" y="42"/>
                    <a:pt x="0" y="93"/>
                  </a:cubicBezTo>
                  <a:cubicBezTo>
                    <a:pt x="0" y="142"/>
                    <a:pt x="41" y="182"/>
                    <a:pt x="89" y="182"/>
                  </a:cubicBezTo>
                  <a:cubicBezTo>
                    <a:pt x="138" y="182"/>
                    <a:pt x="178" y="142"/>
                    <a:pt x="178" y="93"/>
                  </a:cubicBezTo>
                  <a:cubicBezTo>
                    <a:pt x="178" y="42"/>
                    <a:pt x="138" y="1"/>
                    <a:pt x="89" y="1"/>
                  </a:cubicBezTo>
                  <a:close/>
                </a:path>
              </a:pathLst>
            </a:custGeom>
            <a:solidFill>
              <a:srgbClr val="4B36AA">
                <a:alpha val="2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8"/>
            <p:cNvSpPr/>
            <p:nvPr/>
          </p:nvSpPr>
          <p:spPr>
            <a:xfrm>
              <a:off x="3622670" y="317776"/>
              <a:ext cx="23444" cy="435202"/>
            </a:xfrm>
            <a:custGeom>
              <a:rect b="b" l="l" r="r" t="t"/>
              <a:pathLst>
                <a:path extrusionOk="0" h="2766" w="149">
                  <a:moveTo>
                    <a:pt x="0" y="0"/>
                  </a:moveTo>
                  <a:lnTo>
                    <a:pt x="0" y="2765"/>
                  </a:lnTo>
                  <a:lnTo>
                    <a:pt x="149" y="2765"/>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 name="Google Shape;1453;p48"/>
          <p:cNvGrpSpPr/>
          <p:nvPr/>
        </p:nvGrpSpPr>
        <p:grpSpPr>
          <a:xfrm>
            <a:off x="1044942" y="3629737"/>
            <a:ext cx="626371" cy="401217"/>
            <a:chOff x="3224592" y="1257800"/>
            <a:chExt cx="626371" cy="401217"/>
          </a:xfrm>
        </p:grpSpPr>
        <p:sp>
          <p:nvSpPr>
            <p:cNvPr id="1454" name="Google Shape;1454;p48"/>
            <p:cNvSpPr/>
            <p:nvPr/>
          </p:nvSpPr>
          <p:spPr>
            <a:xfrm>
              <a:off x="3224592" y="1257800"/>
              <a:ext cx="626371" cy="401217"/>
            </a:xfrm>
            <a:custGeom>
              <a:rect b="b" l="l" r="r" t="t"/>
              <a:pathLst>
                <a:path extrusionOk="0" h="2550" w="3981">
                  <a:moveTo>
                    <a:pt x="256" y="0"/>
                  </a:moveTo>
                  <a:cubicBezTo>
                    <a:pt x="116" y="0"/>
                    <a:pt x="0" y="115"/>
                    <a:pt x="0" y="252"/>
                  </a:cubicBezTo>
                  <a:lnTo>
                    <a:pt x="0" y="2298"/>
                  </a:lnTo>
                  <a:cubicBezTo>
                    <a:pt x="0" y="2438"/>
                    <a:pt x="116" y="2549"/>
                    <a:pt x="256" y="2549"/>
                  </a:cubicBezTo>
                  <a:lnTo>
                    <a:pt x="3725" y="2549"/>
                  </a:lnTo>
                  <a:cubicBezTo>
                    <a:pt x="3865" y="2549"/>
                    <a:pt x="3980" y="2438"/>
                    <a:pt x="3980" y="2298"/>
                  </a:cubicBezTo>
                  <a:lnTo>
                    <a:pt x="3980" y="252"/>
                  </a:lnTo>
                  <a:cubicBezTo>
                    <a:pt x="3980" y="115"/>
                    <a:pt x="3865" y="0"/>
                    <a:pt x="37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8"/>
            <p:cNvSpPr/>
            <p:nvPr/>
          </p:nvSpPr>
          <p:spPr>
            <a:xfrm>
              <a:off x="3288787" y="1280929"/>
              <a:ext cx="496408" cy="358263"/>
            </a:xfrm>
            <a:custGeom>
              <a:rect b="b" l="l" r="r" t="t"/>
              <a:pathLst>
                <a:path extrusionOk="0" h="2277" w="3155">
                  <a:moveTo>
                    <a:pt x="1575" y="1"/>
                  </a:moveTo>
                  <a:cubicBezTo>
                    <a:pt x="704" y="1"/>
                    <a:pt x="0" y="512"/>
                    <a:pt x="0" y="1139"/>
                  </a:cubicBezTo>
                  <a:cubicBezTo>
                    <a:pt x="0" y="1769"/>
                    <a:pt x="704" y="2277"/>
                    <a:pt x="1575" y="2277"/>
                  </a:cubicBezTo>
                  <a:cubicBezTo>
                    <a:pt x="2446" y="2277"/>
                    <a:pt x="3154" y="1769"/>
                    <a:pt x="3154" y="1139"/>
                  </a:cubicBezTo>
                  <a:cubicBezTo>
                    <a:pt x="3154" y="512"/>
                    <a:pt x="2446" y="1"/>
                    <a:pt x="1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8"/>
            <p:cNvSpPr/>
            <p:nvPr/>
          </p:nvSpPr>
          <p:spPr>
            <a:xfrm>
              <a:off x="3317266" y="1307834"/>
              <a:ext cx="441024" cy="300991"/>
            </a:xfrm>
            <a:custGeom>
              <a:rect b="b" l="l" r="r" t="t"/>
              <a:pathLst>
                <a:path extrusionOk="0" h="1913" w="2803">
                  <a:moveTo>
                    <a:pt x="1402" y="478"/>
                  </a:moveTo>
                  <a:cubicBezTo>
                    <a:pt x="1831" y="478"/>
                    <a:pt x="2180" y="694"/>
                    <a:pt x="2180" y="957"/>
                  </a:cubicBezTo>
                  <a:cubicBezTo>
                    <a:pt x="2180" y="1220"/>
                    <a:pt x="1831" y="1434"/>
                    <a:pt x="1402" y="1434"/>
                  </a:cubicBezTo>
                  <a:cubicBezTo>
                    <a:pt x="972" y="1434"/>
                    <a:pt x="623" y="1220"/>
                    <a:pt x="623" y="957"/>
                  </a:cubicBezTo>
                  <a:cubicBezTo>
                    <a:pt x="623" y="694"/>
                    <a:pt x="972" y="478"/>
                    <a:pt x="1402" y="478"/>
                  </a:cubicBezTo>
                  <a:close/>
                  <a:moveTo>
                    <a:pt x="1402" y="1"/>
                  </a:moveTo>
                  <a:cubicBezTo>
                    <a:pt x="627" y="1"/>
                    <a:pt x="1" y="430"/>
                    <a:pt x="1" y="957"/>
                  </a:cubicBezTo>
                  <a:cubicBezTo>
                    <a:pt x="1" y="1487"/>
                    <a:pt x="627" y="1913"/>
                    <a:pt x="1402" y="1913"/>
                  </a:cubicBezTo>
                  <a:cubicBezTo>
                    <a:pt x="2176" y="1913"/>
                    <a:pt x="2802" y="1487"/>
                    <a:pt x="2802" y="957"/>
                  </a:cubicBezTo>
                  <a:cubicBezTo>
                    <a:pt x="2802" y="430"/>
                    <a:pt x="2176" y="1"/>
                    <a:pt x="1402" y="1"/>
                  </a:cubicBezTo>
                  <a:close/>
                </a:path>
              </a:pathLst>
            </a:custGeom>
            <a:solidFill>
              <a:srgbClr val="4B36AA">
                <a:alpha val="2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8"/>
            <p:cNvSpPr/>
            <p:nvPr/>
          </p:nvSpPr>
          <p:spPr>
            <a:xfrm>
              <a:off x="3415288" y="1383043"/>
              <a:ext cx="244978" cy="150574"/>
            </a:xfrm>
            <a:custGeom>
              <a:rect b="b" l="l" r="r" t="t"/>
              <a:pathLst>
                <a:path extrusionOk="0" h="957" w="1557">
                  <a:moveTo>
                    <a:pt x="779" y="0"/>
                  </a:moveTo>
                  <a:cubicBezTo>
                    <a:pt x="349" y="0"/>
                    <a:pt x="0" y="216"/>
                    <a:pt x="0" y="479"/>
                  </a:cubicBezTo>
                  <a:cubicBezTo>
                    <a:pt x="0" y="742"/>
                    <a:pt x="349" y="956"/>
                    <a:pt x="779" y="956"/>
                  </a:cubicBezTo>
                  <a:cubicBezTo>
                    <a:pt x="1208" y="956"/>
                    <a:pt x="1557" y="742"/>
                    <a:pt x="1557" y="479"/>
                  </a:cubicBezTo>
                  <a:cubicBezTo>
                    <a:pt x="1557" y="216"/>
                    <a:pt x="1208" y="0"/>
                    <a:pt x="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8"/>
            <p:cNvSpPr/>
            <p:nvPr/>
          </p:nvSpPr>
          <p:spPr>
            <a:xfrm>
              <a:off x="3449116" y="1423322"/>
              <a:ext cx="37919" cy="57744"/>
            </a:xfrm>
            <a:custGeom>
              <a:rect b="b" l="l" r="r" t="t"/>
              <a:pathLst>
                <a:path extrusionOk="0" h="367" w="241">
                  <a:moveTo>
                    <a:pt x="126" y="0"/>
                  </a:moveTo>
                  <a:cubicBezTo>
                    <a:pt x="52" y="0"/>
                    <a:pt x="1" y="38"/>
                    <a:pt x="1" y="105"/>
                  </a:cubicBezTo>
                  <a:cubicBezTo>
                    <a:pt x="1" y="171"/>
                    <a:pt x="49" y="193"/>
                    <a:pt x="104" y="208"/>
                  </a:cubicBezTo>
                  <a:cubicBezTo>
                    <a:pt x="141" y="219"/>
                    <a:pt x="170" y="226"/>
                    <a:pt x="170" y="260"/>
                  </a:cubicBezTo>
                  <a:cubicBezTo>
                    <a:pt x="170" y="300"/>
                    <a:pt x="141" y="312"/>
                    <a:pt x="107" y="312"/>
                  </a:cubicBezTo>
                  <a:cubicBezTo>
                    <a:pt x="93" y="312"/>
                    <a:pt x="78" y="312"/>
                    <a:pt x="67" y="308"/>
                  </a:cubicBezTo>
                  <a:cubicBezTo>
                    <a:pt x="59" y="305"/>
                    <a:pt x="56" y="300"/>
                    <a:pt x="56" y="290"/>
                  </a:cubicBezTo>
                  <a:lnTo>
                    <a:pt x="56" y="256"/>
                  </a:lnTo>
                  <a:lnTo>
                    <a:pt x="4" y="260"/>
                  </a:lnTo>
                  <a:lnTo>
                    <a:pt x="4" y="345"/>
                  </a:lnTo>
                  <a:cubicBezTo>
                    <a:pt x="33" y="360"/>
                    <a:pt x="67" y="367"/>
                    <a:pt x="112" y="367"/>
                  </a:cubicBezTo>
                  <a:cubicBezTo>
                    <a:pt x="186" y="367"/>
                    <a:pt x="241" y="330"/>
                    <a:pt x="241" y="260"/>
                  </a:cubicBezTo>
                  <a:cubicBezTo>
                    <a:pt x="241" y="189"/>
                    <a:pt x="189" y="167"/>
                    <a:pt x="141" y="153"/>
                  </a:cubicBezTo>
                  <a:cubicBezTo>
                    <a:pt x="100" y="141"/>
                    <a:pt x="67" y="130"/>
                    <a:pt x="67" y="97"/>
                  </a:cubicBezTo>
                  <a:cubicBezTo>
                    <a:pt x="67" y="64"/>
                    <a:pt x="93" y="52"/>
                    <a:pt x="126" y="52"/>
                  </a:cubicBezTo>
                  <a:cubicBezTo>
                    <a:pt x="134" y="52"/>
                    <a:pt x="148" y="52"/>
                    <a:pt x="160" y="56"/>
                  </a:cubicBezTo>
                  <a:cubicBezTo>
                    <a:pt x="170" y="60"/>
                    <a:pt x="170" y="64"/>
                    <a:pt x="170" y="74"/>
                  </a:cubicBezTo>
                  <a:lnTo>
                    <a:pt x="170" y="105"/>
                  </a:lnTo>
                  <a:lnTo>
                    <a:pt x="226" y="100"/>
                  </a:lnTo>
                  <a:lnTo>
                    <a:pt x="226" y="23"/>
                  </a:lnTo>
                  <a:cubicBezTo>
                    <a:pt x="193" y="4"/>
                    <a:pt x="160" y="0"/>
                    <a:pt x="1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8"/>
            <p:cNvSpPr/>
            <p:nvPr/>
          </p:nvSpPr>
          <p:spPr>
            <a:xfrm>
              <a:off x="3492228" y="1436696"/>
              <a:ext cx="38706" cy="44370"/>
            </a:xfrm>
            <a:custGeom>
              <a:rect b="b" l="l" r="r" t="t"/>
              <a:pathLst>
                <a:path extrusionOk="0" h="282" w="246">
                  <a:moveTo>
                    <a:pt x="122" y="45"/>
                  </a:moveTo>
                  <a:cubicBezTo>
                    <a:pt x="167" y="45"/>
                    <a:pt x="182" y="82"/>
                    <a:pt x="182" y="141"/>
                  </a:cubicBezTo>
                  <a:cubicBezTo>
                    <a:pt x="182" y="197"/>
                    <a:pt x="163" y="237"/>
                    <a:pt x="122" y="237"/>
                  </a:cubicBezTo>
                  <a:cubicBezTo>
                    <a:pt x="71" y="237"/>
                    <a:pt x="64" y="182"/>
                    <a:pt x="64" y="134"/>
                  </a:cubicBezTo>
                  <a:cubicBezTo>
                    <a:pt x="64" y="82"/>
                    <a:pt x="82" y="45"/>
                    <a:pt x="122" y="45"/>
                  </a:cubicBezTo>
                  <a:close/>
                  <a:moveTo>
                    <a:pt x="127" y="1"/>
                  </a:moveTo>
                  <a:cubicBezTo>
                    <a:pt x="71" y="1"/>
                    <a:pt x="1" y="30"/>
                    <a:pt x="1" y="141"/>
                  </a:cubicBezTo>
                  <a:cubicBezTo>
                    <a:pt x="1" y="237"/>
                    <a:pt x="49" y="282"/>
                    <a:pt x="119" y="282"/>
                  </a:cubicBezTo>
                  <a:cubicBezTo>
                    <a:pt x="189" y="282"/>
                    <a:pt x="245" y="237"/>
                    <a:pt x="245" y="134"/>
                  </a:cubicBezTo>
                  <a:cubicBezTo>
                    <a:pt x="245" y="12"/>
                    <a:pt x="167" y="1"/>
                    <a:pt x="1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8"/>
            <p:cNvSpPr/>
            <p:nvPr/>
          </p:nvSpPr>
          <p:spPr>
            <a:xfrm>
              <a:off x="3537227" y="1436696"/>
              <a:ext cx="42010" cy="44370"/>
            </a:xfrm>
            <a:custGeom>
              <a:rect b="b" l="l" r="r" t="t"/>
              <a:pathLst>
                <a:path extrusionOk="0" h="282" w="267">
                  <a:moveTo>
                    <a:pt x="133" y="45"/>
                  </a:moveTo>
                  <a:cubicBezTo>
                    <a:pt x="148" y="45"/>
                    <a:pt x="166" y="49"/>
                    <a:pt x="174" y="52"/>
                  </a:cubicBezTo>
                  <a:lnTo>
                    <a:pt x="174" y="189"/>
                  </a:lnTo>
                  <a:cubicBezTo>
                    <a:pt x="174" y="212"/>
                    <a:pt x="156" y="237"/>
                    <a:pt x="122" y="237"/>
                  </a:cubicBezTo>
                  <a:cubicBezTo>
                    <a:pt x="77" y="237"/>
                    <a:pt x="67" y="193"/>
                    <a:pt x="67" y="149"/>
                  </a:cubicBezTo>
                  <a:cubicBezTo>
                    <a:pt x="67" y="93"/>
                    <a:pt x="81" y="45"/>
                    <a:pt x="133" y="45"/>
                  </a:cubicBezTo>
                  <a:close/>
                  <a:moveTo>
                    <a:pt x="141" y="1"/>
                  </a:moveTo>
                  <a:cubicBezTo>
                    <a:pt x="44" y="1"/>
                    <a:pt x="0" y="60"/>
                    <a:pt x="0" y="153"/>
                  </a:cubicBezTo>
                  <a:cubicBezTo>
                    <a:pt x="0" y="230"/>
                    <a:pt x="33" y="282"/>
                    <a:pt x="108" y="282"/>
                  </a:cubicBezTo>
                  <a:cubicBezTo>
                    <a:pt x="137" y="282"/>
                    <a:pt x="163" y="268"/>
                    <a:pt x="181" y="245"/>
                  </a:cubicBezTo>
                  <a:lnTo>
                    <a:pt x="181" y="275"/>
                  </a:lnTo>
                  <a:lnTo>
                    <a:pt x="267" y="275"/>
                  </a:lnTo>
                  <a:lnTo>
                    <a:pt x="267" y="234"/>
                  </a:lnTo>
                  <a:lnTo>
                    <a:pt x="248" y="230"/>
                  </a:lnTo>
                  <a:cubicBezTo>
                    <a:pt x="241" y="230"/>
                    <a:pt x="237" y="227"/>
                    <a:pt x="237" y="215"/>
                  </a:cubicBezTo>
                  <a:lnTo>
                    <a:pt x="237" y="20"/>
                  </a:lnTo>
                  <a:cubicBezTo>
                    <a:pt x="197" y="4"/>
                    <a:pt x="159"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8"/>
            <p:cNvSpPr/>
            <p:nvPr/>
          </p:nvSpPr>
          <p:spPr>
            <a:xfrm>
              <a:off x="3582698" y="1436696"/>
              <a:ext cx="42639" cy="60733"/>
            </a:xfrm>
            <a:custGeom>
              <a:rect b="b" l="l" r="r" t="t"/>
              <a:pathLst>
                <a:path extrusionOk="0" h="386" w="271">
                  <a:moveTo>
                    <a:pt x="152" y="49"/>
                  </a:moveTo>
                  <a:cubicBezTo>
                    <a:pt x="178" y="49"/>
                    <a:pt x="204" y="68"/>
                    <a:pt x="204" y="141"/>
                  </a:cubicBezTo>
                  <a:cubicBezTo>
                    <a:pt x="204" y="186"/>
                    <a:pt x="189" y="234"/>
                    <a:pt x="144" y="234"/>
                  </a:cubicBezTo>
                  <a:cubicBezTo>
                    <a:pt x="130" y="234"/>
                    <a:pt x="111" y="227"/>
                    <a:pt x="96" y="220"/>
                  </a:cubicBezTo>
                  <a:lnTo>
                    <a:pt x="96" y="97"/>
                  </a:lnTo>
                  <a:cubicBezTo>
                    <a:pt x="96" y="71"/>
                    <a:pt x="118" y="49"/>
                    <a:pt x="152" y="49"/>
                  </a:cubicBezTo>
                  <a:close/>
                  <a:moveTo>
                    <a:pt x="174" y="1"/>
                  </a:moveTo>
                  <a:cubicBezTo>
                    <a:pt x="130" y="1"/>
                    <a:pt x="100" y="23"/>
                    <a:pt x="89" y="42"/>
                  </a:cubicBezTo>
                  <a:lnTo>
                    <a:pt x="89" y="8"/>
                  </a:lnTo>
                  <a:lnTo>
                    <a:pt x="0" y="8"/>
                  </a:lnTo>
                  <a:lnTo>
                    <a:pt x="0" y="49"/>
                  </a:lnTo>
                  <a:lnTo>
                    <a:pt x="22" y="52"/>
                  </a:lnTo>
                  <a:cubicBezTo>
                    <a:pt x="33" y="52"/>
                    <a:pt x="33" y="56"/>
                    <a:pt x="33" y="68"/>
                  </a:cubicBezTo>
                  <a:lnTo>
                    <a:pt x="33" y="326"/>
                  </a:lnTo>
                  <a:cubicBezTo>
                    <a:pt x="33" y="338"/>
                    <a:pt x="29" y="342"/>
                    <a:pt x="19" y="345"/>
                  </a:cubicBezTo>
                  <a:lnTo>
                    <a:pt x="4" y="345"/>
                  </a:lnTo>
                  <a:lnTo>
                    <a:pt x="4" y="386"/>
                  </a:lnTo>
                  <a:lnTo>
                    <a:pt x="141" y="386"/>
                  </a:lnTo>
                  <a:lnTo>
                    <a:pt x="141" y="345"/>
                  </a:lnTo>
                  <a:lnTo>
                    <a:pt x="96" y="342"/>
                  </a:lnTo>
                  <a:lnTo>
                    <a:pt x="96" y="268"/>
                  </a:lnTo>
                  <a:cubicBezTo>
                    <a:pt x="111" y="275"/>
                    <a:pt x="133" y="282"/>
                    <a:pt x="152" y="282"/>
                  </a:cubicBezTo>
                  <a:cubicBezTo>
                    <a:pt x="222" y="282"/>
                    <a:pt x="270" y="234"/>
                    <a:pt x="270" y="134"/>
                  </a:cubicBezTo>
                  <a:cubicBezTo>
                    <a:pt x="270" y="37"/>
                    <a:pt x="233" y="1"/>
                    <a:pt x="1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8"/>
            <p:cNvSpPr/>
            <p:nvPr/>
          </p:nvSpPr>
          <p:spPr>
            <a:xfrm>
              <a:off x="3677102" y="1400507"/>
              <a:ext cx="43741" cy="44527"/>
            </a:xfrm>
            <a:custGeom>
              <a:rect b="b" l="l" r="r" t="t"/>
              <a:pathLst>
                <a:path extrusionOk="0" h="283" w="278">
                  <a:moveTo>
                    <a:pt x="137" y="1"/>
                  </a:moveTo>
                  <a:cubicBezTo>
                    <a:pt x="64" y="1"/>
                    <a:pt x="0" y="64"/>
                    <a:pt x="0" y="142"/>
                  </a:cubicBezTo>
                  <a:cubicBezTo>
                    <a:pt x="0" y="219"/>
                    <a:pt x="64" y="282"/>
                    <a:pt x="137" y="282"/>
                  </a:cubicBezTo>
                  <a:cubicBezTo>
                    <a:pt x="215" y="282"/>
                    <a:pt x="278" y="219"/>
                    <a:pt x="278" y="142"/>
                  </a:cubicBezTo>
                  <a:cubicBezTo>
                    <a:pt x="278" y="64"/>
                    <a:pt x="215" y="1"/>
                    <a:pt x="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8"/>
            <p:cNvSpPr/>
            <p:nvPr/>
          </p:nvSpPr>
          <p:spPr>
            <a:xfrm>
              <a:off x="3706210" y="1458251"/>
              <a:ext cx="29265" cy="29265"/>
            </a:xfrm>
            <a:custGeom>
              <a:rect b="b" l="l" r="r" t="t"/>
              <a:pathLst>
                <a:path extrusionOk="0" h="186" w="186">
                  <a:moveTo>
                    <a:pt x="93" y="1"/>
                  </a:moveTo>
                  <a:cubicBezTo>
                    <a:pt x="41" y="1"/>
                    <a:pt x="0" y="42"/>
                    <a:pt x="0" y="93"/>
                  </a:cubicBezTo>
                  <a:cubicBezTo>
                    <a:pt x="0" y="145"/>
                    <a:pt x="41" y="186"/>
                    <a:pt x="93" y="186"/>
                  </a:cubicBezTo>
                  <a:cubicBezTo>
                    <a:pt x="145" y="186"/>
                    <a:pt x="185" y="145"/>
                    <a:pt x="185" y="93"/>
                  </a:cubicBezTo>
                  <a:cubicBezTo>
                    <a:pt x="185" y="42"/>
                    <a:pt x="145" y="1"/>
                    <a:pt x="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8"/>
            <p:cNvSpPr/>
            <p:nvPr/>
          </p:nvSpPr>
          <p:spPr>
            <a:xfrm>
              <a:off x="3752782" y="1298551"/>
              <a:ext cx="56170" cy="56013"/>
            </a:xfrm>
            <a:custGeom>
              <a:rect b="b" l="l" r="r" t="t"/>
              <a:pathLst>
                <a:path extrusionOk="0" h="356" w="357">
                  <a:moveTo>
                    <a:pt x="178" y="26"/>
                  </a:moveTo>
                  <a:cubicBezTo>
                    <a:pt x="264" y="26"/>
                    <a:pt x="331" y="93"/>
                    <a:pt x="331" y="178"/>
                  </a:cubicBezTo>
                  <a:cubicBezTo>
                    <a:pt x="331" y="263"/>
                    <a:pt x="264" y="330"/>
                    <a:pt x="178" y="330"/>
                  </a:cubicBezTo>
                  <a:cubicBezTo>
                    <a:pt x="94" y="330"/>
                    <a:pt x="27" y="263"/>
                    <a:pt x="27" y="178"/>
                  </a:cubicBezTo>
                  <a:cubicBezTo>
                    <a:pt x="27" y="93"/>
                    <a:pt x="94" y="26"/>
                    <a:pt x="178" y="26"/>
                  </a:cubicBezTo>
                  <a:close/>
                  <a:moveTo>
                    <a:pt x="178" y="0"/>
                  </a:moveTo>
                  <a:cubicBezTo>
                    <a:pt x="82" y="0"/>
                    <a:pt x="1" y="78"/>
                    <a:pt x="1" y="178"/>
                  </a:cubicBezTo>
                  <a:cubicBezTo>
                    <a:pt x="1" y="275"/>
                    <a:pt x="82" y="356"/>
                    <a:pt x="178" y="356"/>
                  </a:cubicBezTo>
                  <a:cubicBezTo>
                    <a:pt x="279" y="356"/>
                    <a:pt x="356" y="275"/>
                    <a:pt x="356" y="178"/>
                  </a:cubicBezTo>
                  <a:cubicBezTo>
                    <a:pt x="356" y="78"/>
                    <a:pt x="279" y="0"/>
                    <a:pt x="1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8"/>
            <p:cNvSpPr/>
            <p:nvPr/>
          </p:nvSpPr>
          <p:spPr>
            <a:xfrm>
              <a:off x="3771034" y="1320736"/>
              <a:ext cx="29737" cy="29895"/>
            </a:xfrm>
            <a:custGeom>
              <a:rect b="b" l="l" r="r" t="t"/>
              <a:pathLst>
                <a:path extrusionOk="0" h="190" w="189">
                  <a:moveTo>
                    <a:pt x="96" y="1"/>
                  </a:moveTo>
                  <a:cubicBezTo>
                    <a:pt x="45" y="1"/>
                    <a:pt x="0" y="45"/>
                    <a:pt x="0" y="97"/>
                  </a:cubicBezTo>
                  <a:cubicBezTo>
                    <a:pt x="0" y="148"/>
                    <a:pt x="45" y="189"/>
                    <a:pt x="96" y="189"/>
                  </a:cubicBezTo>
                  <a:cubicBezTo>
                    <a:pt x="148" y="189"/>
                    <a:pt x="189" y="148"/>
                    <a:pt x="189" y="97"/>
                  </a:cubicBezTo>
                  <a:cubicBezTo>
                    <a:pt x="189" y="45"/>
                    <a:pt x="148" y="1"/>
                    <a:pt x="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8"/>
            <p:cNvSpPr/>
            <p:nvPr/>
          </p:nvSpPr>
          <p:spPr>
            <a:xfrm>
              <a:off x="3233403" y="1508443"/>
              <a:ext cx="56013" cy="56013"/>
            </a:xfrm>
            <a:custGeom>
              <a:rect b="b" l="l" r="r" t="t"/>
              <a:pathLst>
                <a:path extrusionOk="0" h="356" w="356">
                  <a:moveTo>
                    <a:pt x="178" y="26"/>
                  </a:moveTo>
                  <a:cubicBezTo>
                    <a:pt x="263" y="26"/>
                    <a:pt x="330" y="93"/>
                    <a:pt x="330" y="178"/>
                  </a:cubicBezTo>
                  <a:cubicBezTo>
                    <a:pt x="330" y="260"/>
                    <a:pt x="263" y="330"/>
                    <a:pt x="178" y="330"/>
                  </a:cubicBezTo>
                  <a:cubicBezTo>
                    <a:pt x="93" y="330"/>
                    <a:pt x="26" y="260"/>
                    <a:pt x="26" y="178"/>
                  </a:cubicBezTo>
                  <a:cubicBezTo>
                    <a:pt x="26" y="93"/>
                    <a:pt x="93" y="26"/>
                    <a:pt x="178" y="26"/>
                  </a:cubicBezTo>
                  <a:close/>
                  <a:moveTo>
                    <a:pt x="178" y="0"/>
                  </a:moveTo>
                  <a:cubicBezTo>
                    <a:pt x="82" y="0"/>
                    <a:pt x="0" y="79"/>
                    <a:pt x="0" y="178"/>
                  </a:cubicBezTo>
                  <a:cubicBezTo>
                    <a:pt x="0" y="275"/>
                    <a:pt x="82" y="356"/>
                    <a:pt x="178" y="356"/>
                  </a:cubicBezTo>
                  <a:cubicBezTo>
                    <a:pt x="278" y="356"/>
                    <a:pt x="356" y="275"/>
                    <a:pt x="356" y="178"/>
                  </a:cubicBezTo>
                  <a:cubicBezTo>
                    <a:pt x="356" y="79"/>
                    <a:pt x="278" y="0"/>
                    <a:pt x="1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8"/>
            <p:cNvSpPr/>
            <p:nvPr/>
          </p:nvSpPr>
          <p:spPr>
            <a:xfrm>
              <a:off x="3251340" y="1530628"/>
              <a:ext cx="30052" cy="29895"/>
            </a:xfrm>
            <a:custGeom>
              <a:rect b="b" l="l" r="r" t="t"/>
              <a:pathLst>
                <a:path extrusionOk="0" h="190" w="191">
                  <a:moveTo>
                    <a:pt x="97" y="1"/>
                  </a:moveTo>
                  <a:cubicBezTo>
                    <a:pt x="45" y="1"/>
                    <a:pt x="1" y="45"/>
                    <a:pt x="1" y="97"/>
                  </a:cubicBezTo>
                  <a:cubicBezTo>
                    <a:pt x="1" y="148"/>
                    <a:pt x="45" y="189"/>
                    <a:pt x="97" y="189"/>
                  </a:cubicBezTo>
                  <a:cubicBezTo>
                    <a:pt x="149" y="189"/>
                    <a:pt x="190" y="148"/>
                    <a:pt x="190" y="97"/>
                  </a:cubicBezTo>
                  <a:cubicBezTo>
                    <a:pt x="190" y="45"/>
                    <a:pt x="149" y="1"/>
                    <a:pt x="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8"/>
            <p:cNvSpPr/>
            <p:nvPr/>
          </p:nvSpPr>
          <p:spPr>
            <a:xfrm>
              <a:off x="3267704" y="1573739"/>
              <a:ext cx="70174" cy="70174"/>
            </a:xfrm>
            <a:custGeom>
              <a:rect b="b" l="l" r="r" t="t"/>
              <a:pathLst>
                <a:path extrusionOk="0" h="446" w="446">
                  <a:moveTo>
                    <a:pt x="223" y="34"/>
                  </a:moveTo>
                  <a:cubicBezTo>
                    <a:pt x="326" y="34"/>
                    <a:pt x="412" y="119"/>
                    <a:pt x="412" y="223"/>
                  </a:cubicBezTo>
                  <a:cubicBezTo>
                    <a:pt x="412" y="327"/>
                    <a:pt x="326" y="412"/>
                    <a:pt x="223" y="412"/>
                  </a:cubicBezTo>
                  <a:cubicBezTo>
                    <a:pt x="119" y="412"/>
                    <a:pt x="34" y="327"/>
                    <a:pt x="34" y="223"/>
                  </a:cubicBezTo>
                  <a:cubicBezTo>
                    <a:pt x="34" y="119"/>
                    <a:pt x="119" y="34"/>
                    <a:pt x="223" y="34"/>
                  </a:cubicBezTo>
                  <a:close/>
                  <a:moveTo>
                    <a:pt x="223" y="1"/>
                  </a:moveTo>
                  <a:cubicBezTo>
                    <a:pt x="101" y="1"/>
                    <a:pt x="1" y="100"/>
                    <a:pt x="1" y="223"/>
                  </a:cubicBezTo>
                  <a:cubicBezTo>
                    <a:pt x="1" y="345"/>
                    <a:pt x="101" y="445"/>
                    <a:pt x="223" y="445"/>
                  </a:cubicBezTo>
                  <a:cubicBezTo>
                    <a:pt x="345" y="445"/>
                    <a:pt x="446" y="345"/>
                    <a:pt x="446" y="223"/>
                  </a:cubicBezTo>
                  <a:cubicBezTo>
                    <a:pt x="446" y="100"/>
                    <a:pt x="345" y="1"/>
                    <a:pt x="2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8"/>
            <p:cNvSpPr/>
            <p:nvPr/>
          </p:nvSpPr>
          <p:spPr>
            <a:xfrm>
              <a:off x="3290360" y="1601746"/>
              <a:ext cx="37604" cy="37447"/>
            </a:xfrm>
            <a:custGeom>
              <a:rect b="b" l="l" r="r" t="t"/>
              <a:pathLst>
                <a:path extrusionOk="0" h="238" w="239">
                  <a:moveTo>
                    <a:pt x="120" y="0"/>
                  </a:moveTo>
                  <a:cubicBezTo>
                    <a:pt x="53" y="0"/>
                    <a:pt x="1" y="52"/>
                    <a:pt x="1" y="119"/>
                  </a:cubicBezTo>
                  <a:cubicBezTo>
                    <a:pt x="1" y="185"/>
                    <a:pt x="53" y="238"/>
                    <a:pt x="120" y="238"/>
                  </a:cubicBezTo>
                  <a:cubicBezTo>
                    <a:pt x="182" y="238"/>
                    <a:pt x="238" y="185"/>
                    <a:pt x="238" y="119"/>
                  </a:cubicBezTo>
                  <a:cubicBezTo>
                    <a:pt x="238" y="52"/>
                    <a:pt x="182" y="0"/>
                    <a:pt x="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 name="Google Shape;1470;p48"/>
          <p:cNvGrpSpPr/>
          <p:nvPr/>
        </p:nvGrpSpPr>
        <p:grpSpPr>
          <a:xfrm>
            <a:off x="4748735" y="1313093"/>
            <a:ext cx="638328" cy="914147"/>
            <a:chOff x="3313798" y="2125993"/>
            <a:chExt cx="638328" cy="914147"/>
          </a:xfrm>
        </p:grpSpPr>
        <p:sp>
          <p:nvSpPr>
            <p:cNvPr id="1471" name="Google Shape;1471;p48"/>
            <p:cNvSpPr/>
            <p:nvPr/>
          </p:nvSpPr>
          <p:spPr>
            <a:xfrm>
              <a:off x="3712812" y="2459712"/>
              <a:ext cx="239314" cy="358106"/>
            </a:xfrm>
            <a:custGeom>
              <a:rect b="b" l="l" r="r" t="t"/>
              <a:pathLst>
                <a:path extrusionOk="0" h="2276" w="1521">
                  <a:moveTo>
                    <a:pt x="395" y="1"/>
                  </a:moveTo>
                  <a:cubicBezTo>
                    <a:pt x="282" y="1"/>
                    <a:pt x="182" y="50"/>
                    <a:pt x="168" y="162"/>
                  </a:cubicBezTo>
                  <a:cubicBezTo>
                    <a:pt x="138" y="376"/>
                    <a:pt x="1" y="665"/>
                    <a:pt x="1" y="665"/>
                  </a:cubicBezTo>
                  <a:cubicBezTo>
                    <a:pt x="1" y="665"/>
                    <a:pt x="57" y="2044"/>
                    <a:pt x="557" y="2200"/>
                  </a:cubicBezTo>
                  <a:cubicBezTo>
                    <a:pt x="682" y="2239"/>
                    <a:pt x="870" y="2275"/>
                    <a:pt x="1036" y="2275"/>
                  </a:cubicBezTo>
                  <a:cubicBezTo>
                    <a:pt x="1197" y="2275"/>
                    <a:pt x="1337" y="2241"/>
                    <a:pt x="1379" y="2144"/>
                  </a:cubicBezTo>
                  <a:cubicBezTo>
                    <a:pt x="1521" y="1822"/>
                    <a:pt x="1321" y="1782"/>
                    <a:pt x="1298" y="1541"/>
                  </a:cubicBezTo>
                  <a:cubicBezTo>
                    <a:pt x="1290" y="1418"/>
                    <a:pt x="1321" y="1303"/>
                    <a:pt x="1353" y="1203"/>
                  </a:cubicBezTo>
                  <a:cubicBezTo>
                    <a:pt x="1420" y="1007"/>
                    <a:pt x="1353" y="843"/>
                    <a:pt x="1201" y="833"/>
                  </a:cubicBezTo>
                  <a:cubicBezTo>
                    <a:pt x="746" y="803"/>
                    <a:pt x="671" y="762"/>
                    <a:pt x="753" y="314"/>
                  </a:cubicBezTo>
                  <a:cubicBezTo>
                    <a:pt x="787" y="123"/>
                    <a:pt x="574" y="1"/>
                    <a:pt x="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8"/>
            <p:cNvSpPr/>
            <p:nvPr/>
          </p:nvSpPr>
          <p:spPr>
            <a:xfrm>
              <a:off x="3354863" y="2821594"/>
              <a:ext cx="271884" cy="218545"/>
            </a:xfrm>
            <a:custGeom>
              <a:rect b="b" l="l" r="r" t="t"/>
              <a:pathLst>
                <a:path extrusionOk="0" h="1389" w="1728">
                  <a:moveTo>
                    <a:pt x="972" y="0"/>
                  </a:moveTo>
                  <a:cubicBezTo>
                    <a:pt x="972" y="0"/>
                    <a:pt x="427" y="260"/>
                    <a:pt x="211" y="378"/>
                  </a:cubicBezTo>
                  <a:cubicBezTo>
                    <a:pt x="1" y="496"/>
                    <a:pt x="189" y="900"/>
                    <a:pt x="475" y="949"/>
                  </a:cubicBezTo>
                  <a:cubicBezTo>
                    <a:pt x="489" y="951"/>
                    <a:pt x="502" y="952"/>
                    <a:pt x="516" y="952"/>
                  </a:cubicBezTo>
                  <a:cubicBezTo>
                    <a:pt x="716" y="952"/>
                    <a:pt x="837" y="721"/>
                    <a:pt x="948" y="721"/>
                  </a:cubicBezTo>
                  <a:cubicBezTo>
                    <a:pt x="979" y="721"/>
                    <a:pt x="1008" y="738"/>
                    <a:pt x="1038" y="782"/>
                  </a:cubicBezTo>
                  <a:cubicBezTo>
                    <a:pt x="1183" y="994"/>
                    <a:pt x="782" y="1230"/>
                    <a:pt x="1138" y="1375"/>
                  </a:cubicBezTo>
                  <a:cubicBezTo>
                    <a:pt x="1162" y="1384"/>
                    <a:pt x="1185" y="1389"/>
                    <a:pt x="1207" y="1389"/>
                  </a:cubicBezTo>
                  <a:cubicBezTo>
                    <a:pt x="1524" y="1389"/>
                    <a:pt x="1728" y="522"/>
                    <a:pt x="1728" y="522"/>
                  </a:cubicBezTo>
                  <a:lnTo>
                    <a:pt x="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8"/>
            <p:cNvSpPr/>
            <p:nvPr/>
          </p:nvSpPr>
          <p:spPr>
            <a:xfrm>
              <a:off x="3564283" y="2799881"/>
              <a:ext cx="343001" cy="231762"/>
            </a:xfrm>
            <a:custGeom>
              <a:rect b="b" l="l" r="r" t="t"/>
              <a:pathLst>
                <a:path extrusionOk="0" h="1473" w="2180">
                  <a:moveTo>
                    <a:pt x="682" y="0"/>
                  </a:moveTo>
                  <a:cubicBezTo>
                    <a:pt x="423" y="0"/>
                    <a:pt x="174" y="42"/>
                    <a:pt x="174" y="42"/>
                  </a:cubicBezTo>
                  <a:cubicBezTo>
                    <a:pt x="174" y="42"/>
                    <a:pt x="0" y="279"/>
                    <a:pt x="111" y="460"/>
                  </a:cubicBezTo>
                  <a:cubicBezTo>
                    <a:pt x="170" y="557"/>
                    <a:pt x="214" y="472"/>
                    <a:pt x="111" y="946"/>
                  </a:cubicBezTo>
                  <a:cubicBezTo>
                    <a:pt x="70" y="1139"/>
                    <a:pt x="189" y="1472"/>
                    <a:pt x="526" y="1472"/>
                  </a:cubicBezTo>
                  <a:cubicBezTo>
                    <a:pt x="656" y="1472"/>
                    <a:pt x="760" y="1253"/>
                    <a:pt x="1034" y="1235"/>
                  </a:cubicBezTo>
                  <a:cubicBezTo>
                    <a:pt x="1048" y="1234"/>
                    <a:pt x="1062" y="1233"/>
                    <a:pt x="1076" y="1233"/>
                  </a:cubicBezTo>
                  <a:cubicBezTo>
                    <a:pt x="1238" y="1233"/>
                    <a:pt x="1335" y="1312"/>
                    <a:pt x="1422" y="1312"/>
                  </a:cubicBezTo>
                  <a:cubicBezTo>
                    <a:pt x="1463" y="1312"/>
                    <a:pt x="1502" y="1294"/>
                    <a:pt x="1545" y="1243"/>
                  </a:cubicBezTo>
                  <a:cubicBezTo>
                    <a:pt x="1686" y="1079"/>
                    <a:pt x="1564" y="983"/>
                    <a:pt x="1608" y="909"/>
                  </a:cubicBezTo>
                  <a:cubicBezTo>
                    <a:pt x="1726" y="720"/>
                    <a:pt x="1967" y="727"/>
                    <a:pt x="2027" y="634"/>
                  </a:cubicBezTo>
                  <a:cubicBezTo>
                    <a:pt x="2179" y="383"/>
                    <a:pt x="1786" y="242"/>
                    <a:pt x="1660" y="138"/>
                  </a:cubicBezTo>
                  <a:cubicBezTo>
                    <a:pt x="1621" y="107"/>
                    <a:pt x="1583" y="95"/>
                    <a:pt x="1548" y="95"/>
                  </a:cubicBezTo>
                  <a:cubicBezTo>
                    <a:pt x="1453" y="95"/>
                    <a:pt x="1370" y="177"/>
                    <a:pt x="1296" y="177"/>
                  </a:cubicBezTo>
                  <a:cubicBezTo>
                    <a:pt x="1269" y="177"/>
                    <a:pt x="1244" y="166"/>
                    <a:pt x="1219" y="138"/>
                  </a:cubicBezTo>
                  <a:cubicBezTo>
                    <a:pt x="1126" y="30"/>
                    <a:pt x="900" y="0"/>
                    <a:pt x="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8"/>
            <p:cNvSpPr/>
            <p:nvPr/>
          </p:nvSpPr>
          <p:spPr>
            <a:xfrm>
              <a:off x="3313798" y="2439887"/>
              <a:ext cx="412388" cy="394766"/>
            </a:xfrm>
            <a:custGeom>
              <a:rect b="b" l="l" r="r" t="t"/>
              <a:pathLst>
                <a:path extrusionOk="0" h="2509" w="2621">
                  <a:moveTo>
                    <a:pt x="1732" y="1"/>
                  </a:moveTo>
                  <a:cubicBezTo>
                    <a:pt x="1673" y="1"/>
                    <a:pt x="1613" y="35"/>
                    <a:pt x="1544" y="139"/>
                  </a:cubicBezTo>
                  <a:cubicBezTo>
                    <a:pt x="1444" y="288"/>
                    <a:pt x="1562" y="692"/>
                    <a:pt x="1243" y="695"/>
                  </a:cubicBezTo>
                  <a:cubicBezTo>
                    <a:pt x="1241" y="695"/>
                    <a:pt x="1238" y="695"/>
                    <a:pt x="1235" y="695"/>
                  </a:cubicBezTo>
                  <a:cubicBezTo>
                    <a:pt x="1072" y="695"/>
                    <a:pt x="927" y="594"/>
                    <a:pt x="855" y="473"/>
                  </a:cubicBezTo>
                  <a:cubicBezTo>
                    <a:pt x="821" y="421"/>
                    <a:pt x="771" y="398"/>
                    <a:pt x="713" y="398"/>
                  </a:cubicBezTo>
                  <a:cubicBezTo>
                    <a:pt x="441" y="398"/>
                    <a:pt x="1" y="878"/>
                    <a:pt x="306" y="1022"/>
                  </a:cubicBezTo>
                  <a:cubicBezTo>
                    <a:pt x="450" y="1092"/>
                    <a:pt x="583" y="1200"/>
                    <a:pt x="554" y="1392"/>
                  </a:cubicBezTo>
                  <a:cubicBezTo>
                    <a:pt x="532" y="1537"/>
                    <a:pt x="465" y="1677"/>
                    <a:pt x="310" y="1819"/>
                  </a:cubicBezTo>
                  <a:cubicBezTo>
                    <a:pt x="20" y="2073"/>
                    <a:pt x="151" y="2508"/>
                    <a:pt x="420" y="2508"/>
                  </a:cubicBezTo>
                  <a:cubicBezTo>
                    <a:pt x="464" y="2508"/>
                    <a:pt x="511" y="2497"/>
                    <a:pt x="561" y="2471"/>
                  </a:cubicBezTo>
                  <a:cubicBezTo>
                    <a:pt x="754" y="2370"/>
                    <a:pt x="1028" y="2489"/>
                    <a:pt x="1233" y="2344"/>
                  </a:cubicBezTo>
                  <a:cubicBezTo>
                    <a:pt x="1777" y="1966"/>
                    <a:pt x="2063" y="1410"/>
                    <a:pt x="2259" y="892"/>
                  </a:cubicBezTo>
                  <a:cubicBezTo>
                    <a:pt x="2259" y="892"/>
                    <a:pt x="2620" y="103"/>
                    <a:pt x="2269" y="103"/>
                  </a:cubicBezTo>
                  <a:cubicBezTo>
                    <a:pt x="2250" y="103"/>
                    <a:pt x="2229" y="105"/>
                    <a:pt x="2207" y="110"/>
                  </a:cubicBezTo>
                  <a:cubicBezTo>
                    <a:pt x="2177" y="116"/>
                    <a:pt x="2150" y="119"/>
                    <a:pt x="2123" y="119"/>
                  </a:cubicBezTo>
                  <a:cubicBezTo>
                    <a:pt x="1951" y="119"/>
                    <a:pt x="1842" y="1"/>
                    <a:pt x="17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8"/>
            <p:cNvSpPr/>
            <p:nvPr/>
          </p:nvSpPr>
          <p:spPr>
            <a:xfrm>
              <a:off x="3357695" y="2515410"/>
              <a:ext cx="294698" cy="427178"/>
            </a:xfrm>
            <a:custGeom>
              <a:rect b="b" l="l" r="r" t="t"/>
              <a:pathLst>
                <a:path extrusionOk="0" h="2715" w="1873">
                  <a:moveTo>
                    <a:pt x="1086" y="0"/>
                  </a:moveTo>
                  <a:cubicBezTo>
                    <a:pt x="932" y="0"/>
                    <a:pt x="772" y="101"/>
                    <a:pt x="812" y="304"/>
                  </a:cubicBezTo>
                  <a:cubicBezTo>
                    <a:pt x="847" y="466"/>
                    <a:pt x="751" y="536"/>
                    <a:pt x="637" y="536"/>
                  </a:cubicBezTo>
                  <a:cubicBezTo>
                    <a:pt x="576" y="536"/>
                    <a:pt x="509" y="516"/>
                    <a:pt x="453" y="479"/>
                  </a:cubicBezTo>
                  <a:cubicBezTo>
                    <a:pt x="428" y="461"/>
                    <a:pt x="401" y="454"/>
                    <a:pt x="374" y="454"/>
                  </a:cubicBezTo>
                  <a:cubicBezTo>
                    <a:pt x="190" y="454"/>
                    <a:pt x="1" y="803"/>
                    <a:pt x="275" y="912"/>
                  </a:cubicBezTo>
                  <a:cubicBezTo>
                    <a:pt x="368" y="949"/>
                    <a:pt x="442" y="1001"/>
                    <a:pt x="501" y="1060"/>
                  </a:cubicBezTo>
                  <a:cubicBezTo>
                    <a:pt x="634" y="1197"/>
                    <a:pt x="434" y="1308"/>
                    <a:pt x="256" y="1308"/>
                  </a:cubicBezTo>
                  <a:cubicBezTo>
                    <a:pt x="87" y="1308"/>
                    <a:pt x="84" y="1705"/>
                    <a:pt x="252" y="1705"/>
                  </a:cubicBezTo>
                  <a:cubicBezTo>
                    <a:pt x="274" y="1705"/>
                    <a:pt x="299" y="1698"/>
                    <a:pt x="327" y="1683"/>
                  </a:cubicBezTo>
                  <a:cubicBezTo>
                    <a:pt x="339" y="1676"/>
                    <a:pt x="352" y="1673"/>
                    <a:pt x="365" y="1673"/>
                  </a:cubicBezTo>
                  <a:cubicBezTo>
                    <a:pt x="493" y="1673"/>
                    <a:pt x="649" y="1957"/>
                    <a:pt x="393" y="2064"/>
                  </a:cubicBezTo>
                  <a:cubicBezTo>
                    <a:pt x="205" y="2146"/>
                    <a:pt x="367" y="2461"/>
                    <a:pt x="570" y="2461"/>
                  </a:cubicBezTo>
                  <a:cubicBezTo>
                    <a:pt x="634" y="2461"/>
                    <a:pt x="702" y="2430"/>
                    <a:pt x="764" y="2350"/>
                  </a:cubicBezTo>
                  <a:cubicBezTo>
                    <a:pt x="815" y="2284"/>
                    <a:pt x="887" y="2244"/>
                    <a:pt x="957" y="2244"/>
                  </a:cubicBezTo>
                  <a:cubicBezTo>
                    <a:pt x="1045" y="2244"/>
                    <a:pt x="1129" y="2308"/>
                    <a:pt x="1165" y="2465"/>
                  </a:cubicBezTo>
                  <a:cubicBezTo>
                    <a:pt x="1201" y="2638"/>
                    <a:pt x="1286" y="2715"/>
                    <a:pt x="1381" y="2715"/>
                  </a:cubicBezTo>
                  <a:cubicBezTo>
                    <a:pt x="1502" y="2715"/>
                    <a:pt x="1639" y="2591"/>
                    <a:pt x="1710" y="2384"/>
                  </a:cubicBezTo>
                  <a:cubicBezTo>
                    <a:pt x="1873" y="1924"/>
                    <a:pt x="1821" y="1123"/>
                    <a:pt x="1821" y="1123"/>
                  </a:cubicBezTo>
                  <a:cubicBezTo>
                    <a:pt x="1821" y="1123"/>
                    <a:pt x="1269" y="578"/>
                    <a:pt x="1332" y="267"/>
                  </a:cubicBezTo>
                  <a:cubicBezTo>
                    <a:pt x="1369" y="89"/>
                    <a:pt x="1231" y="0"/>
                    <a:pt x="10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8"/>
            <p:cNvSpPr/>
            <p:nvPr/>
          </p:nvSpPr>
          <p:spPr>
            <a:xfrm>
              <a:off x="3396716" y="2581336"/>
              <a:ext cx="334190" cy="251272"/>
            </a:xfrm>
            <a:custGeom>
              <a:rect b="b" l="l" r="r" t="t"/>
              <a:pathLst>
                <a:path extrusionOk="0" h="1597" w="2124">
                  <a:moveTo>
                    <a:pt x="811" y="1"/>
                  </a:moveTo>
                  <a:cubicBezTo>
                    <a:pt x="671" y="1"/>
                    <a:pt x="502" y="167"/>
                    <a:pt x="679" y="356"/>
                  </a:cubicBezTo>
                  <a:cubicBezTo>
                    <a:pt x="758" y="440"/>
                    <a:pt x="651" y="542"/>
                    <a:pt x="490" y="542"/>
                  </a:cubicBezTo>
                  <a:cubicBezTo>
                    <a:pt x="445" y="542"/>
                    <a:pt x="396" y="534"/>
                    <a:pt x="346" y="515"/>
                  </a:cubicBezTo>
                  <a:cubicBezTo>
                    <a:pt x="339" y="512"/>
                    <a:pt x="332" y="511"/>
                    <a:pt x="325" y="511"/>
                  </a:cubicBezTo>
                  <a:cubicBezTo>
                    <a:pt x="200" y="511"/>
                    <a:pt x="0" y="893"/>
                    <a:pt x="249" y="953"/>
                  </a:cubicBezTo>
                  <a:cubicBezTo>
                    <a:pt x="420" y="990"/>
                    <a:pt x="535" y="1120"/>
                    <a:pt x="465" y="1227"/>
                  </a:cubicBezTo>
                  <a:cubicBezTo>
                    <a:pt x="328" y="1451"/>
                    <a:pt x="446" y="1597"/>
                    <a:pt x="571" y="1597"/>
                  </a:cubicBezTo>
                  <a:cubicBezTo>
                    <a:pt x="620" y="1597"/>
                    <a:pt x="670" y="1575"/>
                    <a:pt x="706" y="1527"/>
                  </a:cubicBezTo>
                  <a:cubicBezTo>
                    <a:pt x="768" y="1446"/>
                    <a:pt x="837" y="1420"/>
                    <a:pt x="911" y="1420"/>
                  </a:cubicBezTo>
                  <a:cubicBezTo>
                    <a:pt x="1046" y="1420"/>
                    <a:pt x="1198" y="1504"/>
                    <a:pt x="1359" y="1504"/>
                  </a:cubicBezTo>
                  <a:cubicBezTo>
                    <a:pt x="1468" y="1504"/>
                    <a:pt x="1581" y="1465"/>
                    <a:pt x="1695" y="1334"/>
                  </a:cubicBezTo>
                  <a:cubicBezTo>
                    <a:pt x="1882" y="1122"/>
                    <a:pt x="1886" y="705"/>
                    <a:pt x="1877" y="515"/>
                  </a:cubicBezTo>
                  <a:lnTo>
                    <a:pt x="1877" y="515"/>
                  </a:lnTo>
                  <a:cubicBezTo>
                    <a:pt x="1941" y="526"/>
                    <a:pt x="1995" y="531"/>
                    <a:pt x="2031" y="531"/>
                  </a:cubicBezTo>
                  <a:cubicBezTo>
                    <a:pt x="2124" y="531"/>
                    <a:pt x="2105" y="495"/>
                    <a:pt x="1869" y="415"/>
                  </a:cubicBezTo>
                  <a:lnTo>
                    <a:pt x="1869" y="415"/>
                  </a:lnTo>
                  <a:cubicBezTo>
                    <a:pt x="1869" y="415"/>
                    <a:pt x="1874" y="453"/>
                    <a:pt x="1877" y="515"/>
                  </a:cubicBezTo>
                  <a:lnTo>
                    <a:pt x="1877" y="515"/>
                  </a:lnTo>
                  <a:cubicBezTo>
                    <a:pt x="1580" y="464"/>
                    <a:pt x="1055" y="303"/>
                    <a:pt x="932" y="70"/>
                  </a:cubicBezTo>
                  <a:cubicBezTo>
                    <a:pt x="906" y="22"/>
                    <a:pt x="860" y="1"/>
                    <a:pt x="8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8"/>
            <p:cNvSpPr/>
            <p:nvPr/>
          </p:nvSpPr>
          <p:spPr>
            <a:xfrm>
              <a:off x="3467991" y="2709568"/>
              <a:ext cx="113914" cy="80086"/>
            </a:xfrm>
            <a:custGeom>
              <a:rect b="b" l="l" r="r" t="t"/>
              <a:pathLst>
                <a:path extrusionOk="0" h="509" w="724">
                  <a:moveTo>
                    <a:pt x="400" y="1"/>
                  </a:moveTo>
                  <a:lnTo>
                    <a:pt x="152" y="194"/>
                  </a:lnTo>
                  <a:cubicBezTo>
                    <a:pt x="152" y="194"/>
                    <a:pt x="0" y="363"/>
                    <a:pt x="208" y="486"/>
                  </a:cubicBezTo>
                  <a:cubicBezTo>
                    <a:pt x="234" y="502"/>
                    <a:pt x="262" y="509"/>
                    <a:pt x="291" y="509"/>
                  </a:cubicBezTo>
                  <a:cubicBezTo>
                    <a:pt x="487" y="509"/>
                    <a:pt x="723" y="194"/>
                    <a:pt x="723" y="194"/>
                  </a:cubicBezTo>
                  <a:lnTo>
                    <a:pt x="4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8"/>
            <p:cNvSpPr/>
            <p:nvPr/>
          </p:nvSpPr>
          <p:spPr>
            <a:xfrm>
              <a:off x="3519283" y="2125993"/>
              <a:ext cx="257880" cy="522526"/>
            </a:xfrm>
            <a:custGeom>
              <a:rect b="b" l="l" r="r" t="t"/>
              <a:pathLst>
                <a:path extrusionOk="0" h="3321" w="1639">
                  <a:moveTo>
                    <a:pt x="882" y="1"/>
                  </a:moveTo>
                  <a:cubicBezTo>
                    <a:pt x="749" y="1"/>
                    <a:pt x="614" y="60"/>
                    <a:pt x="490" y="178"/>
                  </a:cubicBezTo>
                  <a:cubicBezTo>
                    <a:pt x="1" y="645"/>
                    <a:pt x="186" y="1082"/>
                    <a:pt x="397" y="1586"/>
                  </a:cubicBezTo>
                  <a:cubicBezTo>
                    <a:pt x="456" y="1727"/>
                    <a:pt x="519" y="1871"/>
                    <a:pt x="572" y="2027"/>
                  </a:cubicBezTo>
                  <a:cubicBezTo>
                    <a:pt x="801" y="2709"/>
                    <a:pt x="483" y="3243"/>
                    <a:pt x="478" y="3246"/>
                  </a:cubicBezTo>
                  <a:lnTo>
                    <a:pt x="601" y="3320"/>
                  </a:lnTo>
                  <a:cubicBezTo>
                    <a:pt x="616" y="3298"/>
                    <a:pt x="957" y="2731"/>
                    <a:pt x="705" y="1979"/>
                  </a:cubicBezTo>
                  <a:cubicBezTo>
                    <a:pt x="653" y="1820"/>
                    <a:pt x="589" y="1675"/>
                    <a:pt x="531" y="1531"/>
                  </a:cubicBezTo>
                  <a:cubicBezTo>
                    <a:pt x="319" y="1038"/>
                    <a:pt x="167" y="678"/>
                    <a:pt x="589" y="282"/>
                  </a:cubicBezTo>
                  <a:cubicBezTo>
                    <a:pt x="688" y="189"/>
                    <a:pt x="785" y="142"/>
                    <a:pt x="882" y="142"/>
                  </a:cubicBezTo>
                  <a:cubicBezTo>
                    <a:pt x="928" y="142"/>
                    <a:pt x="974" y="153"/>
                    <a:pt x="1020" y="174"/>
                  </a:cubicBezTo>
                  <a:cubicBezTo>
                    <a:pt x="1294" y="308"/>
                    <a:pt x="1490" y="793"/>
                    <a:pt x="1453" y="1257"/>
                  </a:cubicBezTo>
                  <a:cubicBezTo>
                    <a:pt x="1398" y="1986"/>
                    <a:pt x="1246" y="3065"/>
                    <a:pt x="1242" y="3075"/>
                  </a:cubicBezTo>
                  <a:lnTo>
                    <a:pt x="1383" y="3094"/>
                  </a:lnTo>
                  <a:cubicBezTo>
                    <a:pt x="1386" y="3083"/>
                    <a:pt x="1538" y="2005"/>
                    <a:pt x="1598" y="1267"/>
                  </a:cubicBezTo>
                  <a:cubicBezTo>
                    <a:pt x="1639" y="741"/>
                    <a:pt x="1412" y="203"/>
                    <a:pt x="1083" y="48"/>
                  </a:cubicBezTo>
                  <a:cubicBezTo>
                    <a:pt x="1018" y="16"/>
                    <a:pt x="950"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8"/>
            <p:cNvSpPr/>
            <p:nvPr/>
          </p:nvSpPr>
          <p:spPr>
            <a:xfrm>
              <a:off x="3476802" y="2491022"/>
              <a:ext cx="432685" cy="479730"/>
            </a:xfrm>
            <a:custGeom>
              <a:rect b="b" l="l" r="r" t="t"/>
              <a:pathLst>
                <a:path extrusionOk="0" h="3049" w="2750">
                  <a:moveTo>
                    <a:pt x="1494" y="0"/>
                  </a:moveTo>
                  <a:cubicBezTo>
                    <a:pt x="1333" y="0"/>
                    <a:pt x="1171" y="49"/>
                    <a:pt x="1171" y="155"/>
                  </a:cubicBezTo>
                  <a:cubicBezTo>
                    <a:pt x="1171" y="255"/>
                    <a:pt x="1087" y="361"/>
                    <a:pt x="969" y="361"/>
                  </a:cubicBezTo>
                  <a:cubicBezTo>
                    <a:pt x="906" y="361"/>
                    <a:pt x="834" y="331"/>
                    <a:pt x="760" y="256"/>
                  </a:cubicBezTo>
                  <a:cubicBezTo>
                    <a:pt x="735" y="230"/>
                    <a:pt x="701" y="219"/>
                    <a:pt x="664" y="219"/>
                  </a:cubicBezTo>
                  <a:cubicBezTo>
                    <a:pt x="509" y="219"/>
                    <a:pt x="294" y="408"/>
                    <a:pt x="456" y="552"/>
                  </a:cubicBezTo>
                  <a:cubicBezTo>
                    <a:pt x="721" y="792"/>
                    <a:pt x="758" y="1089"/>
                    <a:pt x="490" y="1089"/>
                  </a:cubicBezTo>
                  <a:cubicBezTo>
                    <a:pt x="485" y="1089"/>
                    <a:pt x="480" y="1089"/>
                    <a:pt x="474" y="1089"/>
                  </a:cubicBezTo>
                  <a:cubicBezTo>
                    <a:pt x="462" y="1088"/>
                    <a:pt x="451" y="1088"/>
                    <a:pt x="440" y="1088"/>
                  </a:cubicBezTo>
                  <a:cubicBezTo>
                    <a:pt x="14" y="1088"/>
                    <a:pt x="0" y="1489"/>
                    <a:pt x="300" y="1489"/>
                  </a:cubicBezTo>
                  <a:cubicBezTo>
                    <a:pt x="537" y="1489"/>
                    <a:pt x="856" y="1875"/>
                    <a:pt x="445" y="1945"/>
                  </a:cubicBezTo>
                  <a:cubicBezTo>
                    <a:pt x="264" y="1977"/>
                    <a:pt x="223" y="2341"/>
                    <a:pt x="501" y="2341"/>
                  </a:cubicBezTo>
                  <a:cubicBezTo>
                    <a:pt x="514" y="2341"/>
                    <a:pt x="529" y="2341"/>
                    <a:pt x="545" y="2339"/>
                  </a:cubicBezTo>
                  <a:cubicBezTo>
                    <a:pt x="567" y="2336"/>
                    <a:pt x="587" y="2335"/>
                    <a:pt x="605" y="2335"/>
                  </a:cubicBezTo>
                  <a:cubicBezTo>
                    <a:pt x="896" y="2335"/>
                    <a:pt x="692" y="2653"/>
                    <a:pt x="667" y="2701"/>
                  </a:cubicBezTo>
                  <a:cubicBezTo>
                    <a:pt x="600" y="2839"/>
                    <a:pt x="720" y="2945"/>
                    <a:pt x="874" y="2945"/>
                  </a:cubicBezTo>
                  <a:cubicBezTo>
                    <a:pt x="973" y="2945"/>
                    <a:pt x="1085" y="2901"/>
                    <a:pt x="1171" y="2794"/>
                  </a:cubicBezTo>
                  <a:cubicBezTo>
                    <a:pt x="1207" y="2748"/>
                    <a:pt x="1237" y="2725"/>
                    <a:pt x="1264" y="2725"/>
                  </a:cubicBezTo>
                  <a:cubicBezTo>
                    <a:pt x="1319" y="2725"/>
                    <a:pt x="1361" y="2821"/>
                    <a:pt x="1415" y="3006"/>
                  </a:cubicBezTo>
                  <a:cubicBezTo>
                    <a:pt x="1424" y="3035"/>
                    <a:pt x="1471" y="3048"/>
                    <a:pt x="1532" y="3048"/>
                  </a:cubicBezTo>
                  <a:cubicBezTo>
                    <a:pt x="1708" y="3048"/>
                    <a:pt x="2004" y="2936"/>
                    <a:pt x="1894" y="2739"/>
                  </a:cubicBezTo>
                  <a:cubicBezTo>
                    <a:pt x="1836" y="2639"/>
                    <a:pt x="1826" y="2493"/>
                    <a:pt x="2043" y="2493"/>
                  </a:cubicBezTo>
                  <a:cubicBezTo>
                    <a:pt x="2077" y="2493"/>
                    <a:pt x="2117" y="2497"/>
                    <a:pt x="2164" y="2505"/>
                  </a:cubicBezTo>
                  <a:cubicBezTo>
                    <a:pt x="2169" y="2506"/>
                    <a:pt x="2174" y="2506"/>
                    <a:pt x="2179" y="2506"/>
                  </a:cubicBezTo>
                  <a:cubicBezTo>
                    <a:pt x="2322" y="2506"/>
                    <a:pt x="2650" y="2211"/>
                    <a:pt x="2354" y="1964"/>
                  </a:cubicBezTo>
                  <a:cubicBezTo>
                    <a:pt x="2260" y="1886"/>
                    <a:pt x="2183" y="1682"/>
                    <a:pt x="2460" y="1682"/>
                  </a:cubicBezTo>
                  <a:cubicBezTo>
                    <a:pt x="2602" y="1682"/>
                    <a:pt x="2749" y="1286"/>
                    <a:pt x="2483" y="1241"/>
                  </a:cubicBezTo>
                  <a:cubicBezTo>
                    <a:pt x="2242" y="1205"/>
                    <a:pt x="2168" y="982"/>
                    <a:pt x="2427" y="767"/>
                  </a:cubicBezTo>
                  <a:cubicBezTo>
                    <a:pt x="2624" y="603"/>
                    <a:pt x="2427" y="341"/>
                    <a:pt x="2244" y="341"/>
                  </a:cubicBezTo>
                  <a:cubicBezTo>
                    <a:pt x="2178" y="341"/>
                    <a:pt x="2115" y="375"/>
                    <a:pt x="2072" y="459"/>
                  </a:cubicBezTo>
                  <a:cubicBezTo>
                    <a:pt x="2056" y="491"/>
                    <a:pt x="2009" y="511"/>
                    <a:pt x="1956" y="511"/>
                  </a:cubicBezTo>
                  <a:cubicBezTo>
                    <a:pt x="1841" y="511"/>
                    <a:pt x="1701" y="419"/>
                    <a:pt x="1805" y="163"/>
                  </a:cubicBezTo>
                  <a:cubicBezTo>
                    <a:pt x="1845" y="59"/>
                    <a:pt x="1670" y="0"/>
                    <a:pt x="14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8"/>
            <p:cNvSpPr/>
            <p:nvPr/>
          </p:nvSpPr>
          <p:spPr>
            <a:xfrm>
              <a:off x="3562867" y="2582122"/>
              <a:ext cx="300834" cy="297687"/>
            </a:xfrm>
            <a:custGeom>
              <a:rect b="b" l="l" r="r" t="t"/>
              <a:pathLst>
                <a:path extrusionOk="0" h="1892" w="1912">
                  <a:moveTo>
                    <a:pt x="688" y="0"/>
                  </a:moveTo>
                  <a:cubicBezTo>
                    <a:pt x="647" y="0"/>
                    <a:pt x="603" y="9"/>
                    <a:pt x="557" y="29"/>
                  </a:cubicBezTo>
                  <a:cubicBezTo>
                    <a:pt x="350" y="118"/>
                    <a:pt x="505" y="273"/>
                    <a:pt x="606" y="410"/>
                  </a:cubicBezTo>
                  <a:cubicBezTo>
                    <a:pt x="669" y="499"/>
                    <a:pt x="660" y="647"/>
                    <a:pt x="556" y="647"/>
                  </a:cubicBezTo>
                  <a:cubicBezTo>
                    <a:pt x="521" y="647"/>
                    <a:pt x="474" y="630"/>
                    <a:pt x="416" y="588"/>
                  </a:cubicBezTo>
                  <a:cubicBezTo>
                    <a:pt x="372" y="555"/>
                    <a:pt x="329" y="542"/>
                    <a:pt x="289" y="542"/>
                  </a:cubicBezTo>
                  <a:cubicBezTo>
                    <a:pt x="106" y="542"/>
                    <a:pt x="0" y="836"/>
                    <a:pt x="165" y="881"/>
                  </a:cubicBezTo>
                  <a:cubicBezTo>
                    <a:pt x="365" y="940"/>
                    <a:pt x="601" y="1133"/>
                    <a:pt x="331" y="1315"/>
                  </a:cubicBezTo>
                  <a:cubicBezTo>
                    <a:pt x="133" y="1449"/>
                    <a:pt x="265" y="1584"/>
                    <a:pt x="396" y="1584"/>
                  </a:cubicBezTo>
                  <a:cubicBezTo>
                    <a:pt x="441" y="1584"/>
                    <a:pt x="486" y="1568"/>
                    <a:pt x="517" y="1529"/>
                  </a:cubicBezTo>
                  <a:cubicBezTo>
                    <a:pt x="572" y="1462"/>
                    <a:pt x="645" y="1413"/>
                    <a:pt x="694" y="1413"/>
                  </a:cubicBezTo>
                  <a:cubicBezTo>
                    <a:pt x="750" y="1413"/>
                    <a:pt x="778" y="1475"/>
                    <a:pt x="721" y="1644"/>
                  </a:cubicBezTo>
                  <a:cubicBezTo>
                    <a:pt x="667" y="1804"/>
                    <a:pt x="770" y="1892"/>
                    <a:pt x="870" y="1892"/>
                  </a:cubicBezTo>
                  <a:cubicBezTo>
                    <a:pt x="950" y="1892"/>
                    <a:pt x="1029" y="1836"/>
                    <a:pt x="1024" y="1715"/>
                  </a:cubicBezTo>
                  <a:cubicBezTo>
                    <a:pt x="1018" y="1558"/>
                    <a:pt x="1046" y="1467"/>
                    <a:pt x="1117" y="1467"/>
                  </a:cubicBezTo>
                  <a:cubicBezTo>
                    <a:pt x="1166" y="1467"/>
                    <a:pt x="1237" y="1512"/>
                    <a:pt x="1332" y="1611"/>
                  </a:cubicBezTo>
                  <a:cubicBezTo>
                    <a:pt x="1393" y="1675"/>
                    <a:pt x="1453" y="1701"/>
                    <a:pt x="1504" y="1701"/>
                  </a:cubicBezTo>
                  <a:cubicBezTo>
                    <a:pt x="1644" y="1701"/>
                    <a:pt x="1711" y="1508"/>
                    <a:pt x="1532" y="1399"/>
                  </a:cubicBezTo>
                  <a:cubicBezTo>
                    <a:pt x="1380" y="1310"/>
                    <a:pt x="1376" y="1196"/>
                    <a:pt x="1665" y="1125"/>
                  </a:cubicBezTo>
                  <a:cubicBezTo>
                    <a:pt x="1912" y="1062"/>
                    <a:pt x="1835" y="829"/>
                    <a:pt x="1650" y="829"/>
                  </a:cubicBezTo>
                  <a:cubicBezTo>
                    <a:pt x="1618" y="829"/>
                    <a:pt x="1584" y="836"/>
                    <a:pt x="1547" y="852"/>
                  </a:cubicBezTo>
                  <a:cubicBezTo>
                    <a:pt x="1523" y="862"/>
                    <a:pt x="1499" y="867"/>
                    <a:pt x="1477" y="867"/>
                  </a:cubicBezTo>
                  <a:cubicBezTo>
                    <a:pt x="1352" y="867"/>
                    <a:pt x="1272" y="714"/>
                    <a:pt x="1417" y="588"/>
                  </a:cubicBezTo>
                  <a:cubicBezTo>
                    <a:pt x="1584" y="440"/>
                    <a:pt x="1487" y="299"/>
                    <a:pt x="1347" y="288"/>
                  </a:cubicBezTo>
                  <a:cubicBezTo>
                    <a:pt x="1318" y="285"/>
                    <a:pt x="1296" y="284"/>
                    <a:pt x="1279" y="284"/>
                  </a:cubicBezTo>
                  <a:cubicBezTo>
                    <a:pt x="1214" y="284"/>
                    <a:pt x="1219" y="307"/>
                    <a:pt x="1157" y="410"/>
                  </a:cubicBezTo>
                  <a:cubicBezTo>
                    <a:pt x="1126" y="461"/>
                    <a:pt x="1072" y="486"/>
                    <a:pt x="1021" y="486"/>
                  </a:cubicBezTo>
                  <a:cubicBezTo>
                    <a:pt x="940" y="486"/>
                    <a:pt x="865" y="422"/>
                    <a:pt x="895" y="288"/>
                  </a:cubicBezTo>
                  <a:cubicBezTo>
                    <a:pt x="933" y="117"/>
                    <a:pt x="834"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8"/>
            <p:cNvSpPr/>
            <p:nvPr/>
          </p:nvSpPr>
          <p:spPr>
            <a:xfrm>
              <a:off x="3653180" y="2661894"/>
              <a:ext cx="144438" cy="141291"/>
            </a:xfrm>
            <a:custGeom>
              <a:rect b="b" l="l" r="r" t="t"/>
              <a:pathLst>
                <a:path extrusionOk="0" h="898" w="918">
                  <a:moveTo>
                    <a:pt x="569" y="0"/>
                  </a:moveTo>
                  <a:cubicBezTo>
                    <a:pt x="549" y="0"/>
                    <a:pt x="526" y="11"/>
                    <a:pt x="502" y="37"/>
                  </a:cubicBezTo>
                  <a:cubicBezTo>
                    <a:pt x="424" y="121"/>
                    <a:pt x="380" y="166"/>
                    <a:pt x="355" y="166"/>
                  </a:cubicBezTo>
                  <a:cubicBezTo>
                    <a:pt x="348" y="166"/>
                    <a:pt x="343" y="163"/>
                    <a:pt x="339" y="155"/>
                  </a:cubicBezTo>
                  <a:cubicBezTo>
                    <a:pt x="301" y="89"/>
                    <a:pt x="250" y="63"/>
                    <a:pt x="208" y="63"/>
                  </a:cubicBezTo>
                  <a:cubicBezTo>
                    <a:pt x="143" y="63"/>
                    <a:pt x="97" y="124"/>
                    <a:pt x="154" y="185"/>
                  </a:cubicBezTo>
                  <a:cubicBezTo>
                    <a:pt x="250" y="288"/>
                    <a:pt x="228" y="381"/>
                    <a:pt x="109" y="415"/>
                  </a:cubicBezTo>
                  <a:cubicBezTo>
                    <a:pt x="1" y="449"/>
                    <a:pt x="38" y="616"/>
                    <a:pt x="137" y="616"/>
                  </a:cubicBezTo>
                  <a:cubicBezTo>
                    <a:pt x="146" y="616"/>
                    <a:pt x="155" y="614"/>
                    <a:pt x="165" y="611"/>
                  </a:cubicBezTo>
                  <a:cubicBezTo>
                    <a:pt x="241" y="583"/>
                    <a:pt x="279" y="546"/>
                    <a:pt x="307" y="546"/>
                  </a:cubicBezTo>
                  <a:cubicBezTo>
                    <a:pt x="316" y="546"/>
                    <a:pt x="324" y="550"/>
                    <a:pt x="332" y="559"/>
                  </a:cubicBezTo>
                  <a:cubicBezTo>
                    <a:pt x="369" y="593"/>
                    <a:pt x="313" y="666"/>
                    <a:pt x="265" y="778"/>
                  </a:cubicBezTo>
                  <a:cubicBezTo>
                    <a:pt x="245" y="823"/>
                    <a:pt x="308" y="897"/>
                    <a:pt x="372" y="897"/>
                  </a:cubicBezTo>
                  <a:cubicBezTo>
                    <a:pt x="402" y="897"/>
                    <a:pt x="432" y="882"/>
                    <a:pt x="454" y="841"/>
                  </a:cubicBezTo>
                  <a:cubicBezTo>
                    <a:pt x="521" y="711"/>
                    <a:pt x="499" y="678"/>
                    <a:pt x="554" y="648"/>
                  </a:cubicBezTo>
                  <a:cubicBezTo>
                    <a:pt x="567" y="640"/>
                    <a:pt x="579" y="637"/>
                    <a:pt x="590" y="637"/>
                  </a:cubicBezTo>
                  <a:cubicBezTo>
                    <a:pt x="624" y="637"/>
                    <a:pt x="654" y="662"/>
                    <a:pt x="706" y="670"/>
                  </a:cubicBezTo>
                  <a:cubicBezTo>
                    <a:pt x="708" y="670"/>
                    <a:pt x="711" y="670"/>
                    <a:pt x="713" y="670"/>
                  </a:cubicBezTo>
                  <a:cubicBezTo>
                    <a:pt x="785" y="670"/>
                    <a:pt x="918" y="557"/>
                    <a:pt x="806" y="500"/>
                  </a:cubicBezTo>
                  <a:cubicBezTo>
                    <a:pt x="691" y="441"/>
                    <a:pt x="598" y="341"/>
                    <a:pt x="591" y="304"/>
                  </a:cubicBezTo>
                  <a:cubicBezTo>
                    <a:pt x="588" y="266"/>
                    <a:pt x="621" y="181"/>
                    <a:pt x="658" y="141"/>
                  </a:cubicBezTo>
                  <a:cubicBezTo>
                    <a:pt x="683" y="110"/>
                    <a:pt x="637"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5" name="Shape 1485"/>
        <p:cNvGrpSpPr/>
        <p:nvPr/>
      </p:nvGrpSpPr>
      <p:grpSpPr>
        <a:xfrm>
          <a:off x="0" y="0"/>
          <a:ext cx="0" cy="0"/>
          <a:chOff x="0" y="0"/>
          <a:chExt cx="0" cy="0"/>
        </a:xfrm>
      </p:grpSpPr>
      <p:sp>
        <p:nvSpPr>
          <p:cNvPr id="1486" name="Google Shape;1486;p49"/>
          <p:cNvSpPr txBox="1"/>
          <p:nvPr>
            <p:ph idx="2" type="subTitle"/>
          </p:nvPr>
        </p:nvSpPr>
        <p:spPr>
          <a:xfrm>
            <a:off x="3582900" y="19795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 Venus is a hot planet</a:t>
            </a:r>
            <a:endParaRPr/>
          </a:p>
        </p:txBody>
      </p:sp>
      <p:sp>
        <p:nvSpPr>
          <p:cNvPr id="1487" name="Google Shape;1487;p49"/>
          <p:cNvSpPr txBox="1"/>
          <p:nvPr>
            <p:ph idx="5" type="subTitle"/>
          </p:nvPr>
        </p:nvSpPr>
        <p:spPr>
          <a:xfrm>
            <a:off x="5942100" y="19795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an ice giant. It is the farthest planet from the Sun</a:t>
            </a:r>
            <a:endParaRPr/>
          </a:p>
        </p:txBody>
      </p:sp>
      <p:sp>
        <p:nvSpPr>
          <p:cNvPr id="1488" name="Google Shape;1488;p49"/>
          <p:cNvSpPr txBox="1"/>
          <p:nvPr>
            <p:ph idx="1" type="subTitle"/>
          </p:nvPr>
        </p:nvSpPr>
        <p:spPr>
          <a:xfrm>
            <a:off x="1223700" y="19795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full of iron oxide dust. Mars is made of basalt</a:t>
            </a:r>
            <a:endParaRPr/>
          </a:p>
        </p:txBody>
      </p:sp>
      <p:sp>
        <p:nvSpPr>
          <p:cNvPr id="1489" name="Google Shape;1489;p49"/>
          <p:cNvSpPr txBox="1"/>
          <p:nvPr>
            <p:ph idx="3" type="subTitle"/>
          </p:nvPr>
        </p:nvSpPr>
        <p:spPr>
          <a:xfrm>
            <a:off x="1223700" y="35039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Mercury is very small</a:t>
            </a:r>
            <a:endParaRPr/>
          </a:p>
        </p:txBody>
      </p:sp>
      <p:sp>
        <p:nvSpPr>
          <p:cNvPr id="1490" name="Google Shape;1490;p49"/>
          <p:cNvSpPr txBox="1"/>
          <p:nvPr>
            <p:ph idx="6" type="subTitle"/>
          </p:nvPr>
        </p:nvSpPr>
        <p:spPr>
          <a:xfrm>
            <a:off x="5942100" y="35039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doesn’t have a solid surface. Jupiter is a gas giant</a:t>
            </a:r>
            <a:endParaRPr/>
          </a:p>
        </p:txBody>
      </p:sp>
      <p:sp>
        <p:nvSpPr>
          <p:cNvPr id="1491" name="Google Shape;1491;p49"/>
          <p:cNvSpPr txBox="1"/>
          <p:nvPr>
            <p:ph idx="7" type="subTitle"/>
          </p:nvPr>
        </p:nvSpPr>
        <p:spPr>
          <a:xfrm>
            <a:off x="1223702" y="1656599"/>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92" name="Google Shape;1492;p49"/>
          <p:cNvSpPr txBox="1"/>
          <p:nvPr>
            <p:ph idx="8" type="subTitle"/>
          </p:nvPr>
        </p:nvSpPr>
        <p:spPr>
          <a:xfrm>
            <a:off x="3582900" y="1656599"/>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493" name="Google Shape;1493;p49"/>
          <p:cNvSpPr txBox="1"/>
          <p:nvPr>
            <p:ph idx="9" type="subTitle"/>
          </p:nvPr>
        </p:nvSpPr>
        <p:spPr>
          <a:xfrm>
            <a:off x="5942098" y="1656599"/>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494" name="Google Shape;1494;p49"/>
          <p:cNvSpPr txBox="1"/>
          <p:nvPr>
            <p:ph idx="13" type="subTitle"/>
          </p:nvPr>
        </p:nvSpPr>
        <p:spPr>
          <a:xfrm>
            <a:off x="1223702" y="3181000"/>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495" name="Google Shape;1495;p49"/>
          <p:cNvSpPr txBox="1"/>
          <p:nvPr>
            <p:ph idx="14" type="subTitle"/>
          </p:nvPr>
        </p:nvSpPr>
        <p:spPr>
          <a:xfrm>
            <a:off x="3582900" y="3181000"/>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496" name="Google Shape;1496;p49"/>
          <p:cNvSpPr txBox="1"/>
          <p:nvPr>
            <p:ph idx="15" type="subTitle"/>
          </p:nvPr>
        </p:nvSpPr>
        <p:spPr>
          <a:xfrm>
            <a:off x="5942098" y="3181000"/>
            <a:ext cx="1978200" cy="49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97" name="Google Shape;1497;p4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leaning personal belongings</a:t>
            </a:r>
            <a:endParaRPr/>
          </a:p>
        </p:txBody>
      </p:sp>
      <p:sp>
        <p:nvSpPr>
          <p:cNvPr id="1498" name="Google Shape;1498;p49"/>
          <p:cNvSpPr txBox="1"/>
          <p:nvPr>
            <p:ph idx="4" type="subTitle"/>
          </p:nvPr>
        </p:nvSpPr>
        <p:spPr>
          <a:xfrm>
            <a:off x="3582900" y="3503900"/>
            <a:ext cx="1978200" cy="82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Saturn was named after a Roman god</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2" name="Shape 1502"/>
        <p:cNvGrpSpPr/>
        <p:nvPr/>
      </p:nvGrpSpPr>
      <p:grpSpPr>
        <a:xfrm>
          <a:off x="0" y="0"/>
          <a:ext cx="0" cy="0"/>
          <a:chOff x="0" y="0"/>
          <a:chExt cx="0" cy="0"/>
        </a:xfrm>
      </p:grpSpPr>
      <p:sp>
        <p:nvSpPr>
          <p:cNvPr id="1503" name="Google Shape;1503;p50"/>
          <p:cNvSpPr txBox="1"/>
          <p:nvPr>
            <p:ph type="title"/>
          </p:nvPr>
        </p:nvSpPr>
        <p:spPr>
          <a:xfrm>
            <a:off x="2580550" y="1605300"/>
            <a:ext cx="3982800" cy="193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wesome words</a:t>
            </a:r>
            <a:endParaRPr/>
          </a:p>
        </p:txBody>
      </p:sp>
      <p:grpSp>
        <p:nvGrpSpPr>
          <p:cNvPr id="1504" name="Google Shape;1504;p50"/>
          <p:cNvGrpSpPr/>
          <p:nvPr/>
        </p:nvGrpSpPr>
        <p:grpSpPr>
          <a:xfrm>
            <a:off x="-2074963" y="1089267"/>
            <a:ext cx="6433464" cy="4657610"/>
            <a:chOff x="-2074963" y="1089267"/>
            <a:chExt cx="6433464" cy="4657610"/>
          </a:xfrm>
        </p:grpSpPr>
        <p:grpSp>
          <p:nvGrpSpPr>
            <p:cNvPr id="1505" name="Google Shape;1505;p50"/>
            <p:cNvGrpSpPr/>
            <p:nvPr/>
          </p:nvGrpSpPr>
          <p:grpSpPr>
            <a:xfrm flipH="1">
              <a:off x="-2074963" y="1089267"/>
              <a:ext cx="6433464" cy="4206765"/>
              <a:chOff x="1600365" y="936742"/>
              <a:chExt cx="6433464" cy="4206765"/>
            </a:xfrm>
          </p:grpSpPr>
          <p:sp>
            <p:nvSpPr>
              <p:cNvPr id="1506" name="Google Shape;1506;p5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50"/>
            <p:cNvGrpSpPr/>
            <p:nvPr/>
          </p:nvGrpSpPr>
          <p:grpSpPr>
            <a:xfrm flipH="1">
              <a:off x="-19137" y="3308701"/>
              <a:ext cx="3329279" cy="2438176"/>
              <a:chOff x="4223709" y="2353191"/>
              <a:chExt cx="3810116" cy="2790314"/>
            </a:xfrm>
          </p:grpSpPr>
          <p:sp>
            <p:nvSpPr>
              <p:cNvPr id="1513" name="Google Shape;1513;p5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4" name="Google Shape;1514;p50"/>
              <p:cNvGrpSpPr/>
              <p:nvPr/>
            </p:nvGrpSpPr>
            <p:grpSpPr>
              <a:xfrm>
                <a:off x="4431991" y="2773358"/>
                <a:ext cx="3284848" cy="2238986"/>
                <a:chOff x="4431991" y="2773358"/>
                <a:chExt cx="3284848" cy="2238986"/>
              </a:xfrm>
            </p:grpSpPr>
            <p:sp>
              <p:nvSpPr>
                <p:cNvPr id="1515" name="Google Shape;1515;p5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18" name="Google Shape;1518;p50"/>
          <p:cNvGrpSpPr/>
          <p:nvPr/>
        </p:nvGrpSpPr>
        <p:grpSpPr>
          <a:xfrm>
            <a:off x="5566044" y="-12"/>
            <a:ext cx="5633785" cy="3683875"/>
            <a:chOff x="5566044" y="-12"/>
            <a:chExt cx="5633785" cy="3683875"/>
          </a:xfrm>
        </p:grpSpPr>
        <p:grpSp>
          <p:nvGrpSpPr>
            <p:cNvPr id="1519" name="Google Shape;1519;p50"/>
            <p:cNvGrpSpPr/>
            <p:nvPr/>
          </p:nvGrpSpPr>
          <p:grpSpPr>
            <a:xfrm flipH="1" rot="10800000">
              <a:off x="5566044" y="-1"/>
              <a:ext cx="5633785" cy="3683864"/>
              <a:chOff x="1600365" y="936742"/>
              <a:chExt cx="6433464" cy="4206765"/>
            </a:xfrm>
          </p:grpSpPr>
          <p:sp>
            <p:nvSpPr>
              <p:cNvPr id="1520" name="Google Shape;1520;p5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 name="Google Shape;1526;p50"/>
            <p:cNvGrpSpPr/>
            <p:nvPr/>
          </p:nvGrpSpPr>
          <p:grpSpPr>
            <a:xfrm flipH="1" rot="10800000">
              <a:off x="6653258" y="-12"/>
              <a:ext cx="2915501" cy="2135148"/>
              <a:chOff x="4223709" y="2353191"/>
              <a:chExt cx="3810116" cy="2790314"/>
            </a:xfrm>
          </p:grpSpPr>
          <p:sp>
            <p:nvSpPr>
              <p:cNvPr id="1527" name="Google Shape;1527;p5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 name="Google Shape;1528;p50"/>
              <p:cNvGrpSpPr/>
              <p:nvPr/>
            </p:nvGrpSpPr>
            <p:grpSpPr>
              <a:xfrm>
                <a:off x="4431991" y="2773358"/>
                <a:ext cx="3284848" cy="2238986"/>
                <a:chOff x="4431991" y="2773358"/>
                <a:chExt cx="3284848" cy="2238986"/>
              </a:xfrm>
            </p:grpSpPr>
            <p:sp>
              <p:nvSpPr>
                <p:cNvPr id="1529" name="Google Shape;1529;p5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32" name="Google Shape;1532;p50"/>
          <p:cNvGrpSpPr/>
          <p:nvPr/>
        </p:nvGrpSpPr>
        <p:grpSpPr>
          <a:xfrm>
            <a:off x="1688774" y="406262"/>
            <a:ext cx="1297859" cy="1199032"/>
            <a:chOff x="1688774" y="406262"/>
            <a:chExt cx="1297859" cy="1199032"/>
          </a:xfrm>
        </p:grpSpPr>
        <p:sp>
          <p:nvSpPr>
            <p:cNvPr id="1533" name="Google Shape;1533;p50"/>
            <p:cNvSpPr/>
            <p:nvPr/>
          </p:nvSpPr>
          <p:spPr>
            <a:xfrm>
              <a:off x="1688774" y="40626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 name="Google Shape;1534;p50"/>
            <p:cNvGrpSpPr/>
            <p:nvPr/>
          </p:nvGrpSpPr>
          <p:grpSpPr>
            <a:xfrm>
              <a:off x="2552928" y="539489"/>
              <a:ext cx="433705" cy="390336"/>
              <a:chOff x="1908553" y="1111661"/>
              <a:chExt cx="1102172" cy="991961"/>
            </a:xfrm>
          </p:grpSpPr>
          <p:sp>
            <p:nvSpPr>
              <p:cNvPr id="1535" name="Google Shape;1535;p5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50"/>
            <p:cNvGrpSpPr/>
            <p:nvPr/>
          </p:nvGrpSpPr>
          <p:grpSpPr>
            <a:xfrm>
              <a:off x="1768500" y="1375060"/>
              <a:ext cx="255814" cy="230234"/>
              <a:chOff x="1908553" y="1111661"/>
              <a:chExt cx="1102172" cy="991961"/>
            </a:xfrm>
          </p:grpSpPr>
          <p:sp>
            <p:nvSpPr>
              <p:cNvPr id="1538" name="Google Shape;1538;p5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3" name="Shape 1543"/>
        <p:cNvGrpSpPr/>
        <p:nvPr/>
      </p:nvGrpSpPr>
      <p:grpSpPr>
        <a:xfrm>
          <a:off x="0" y="0"/>
          <a:ext cx="0" cy="0"/>
          <a:chOff x="0" y="0"/>
          <a:chExt cx="0" cy="0"/>
        </a:xfrm>
      </p:grpSpPr>
      <p:grpSp>
        <p:nvGrpSpPr>
          <p:cNvPr id="1544" name="Google Shape;1544;p51"/>
          <p:cNvGrpSpPr/>
          <p:nvPr/>
        </p:nvGrpSpPr>
        <p:grpSpPr>
          <a:xfrm>
            <a:off x="3582900" y="1368225"/>
            <a:ext cx="1978200" cy="3084156"/>
            <a:chOff x="3582900" y="1368225"/>
            <a:chExt cx="1978200" cy="3084156"/>
          </a:xfrm>
        </p:grpSpPr>
        <p:sp>
          <p:nvSpPr>
            <p:cNvPr id="1545" name="Google Shape;1545;p51"/>
            <p:cNvSpPr/>
            <p:nvPr/>
          </p:nvSpPr>
          <p:spPr>
            <a:xfrm>
              <a:off x="3778660" y="1368225"/>
              <a:ext cx="1465688" cy="1700536"/>
            </a:xfrm>
            <a:custGeom>
              <a:rect b="b" l="l" r="r" t="t"/>
              <a:pathLst>
                <a:path extrusionOk="0" h="10485" w="9037">
                  <a:moveTo>
                    <a:pt x="4323" y="1"/>
                  </a:moveTo>
                  <a:cubicBezTo>
                    <a:pt x="4111" y="1"/>
                    <a:pt x="3940" y="138"/>
                    <a:pt x="3825" y="311"/>
                  </a:cubicBezTo>
                  <a:cubicBezTo>
                    <a:pt x="3693" y="121"/>
                    <a:pt x="3468" y="29"/>
                    <a:pt x="3236" y="29"/>
                  </a:cubicBezTo>
                  <a:cubicBezTo>
                    <a:pt x="3138" y="29"/>
                    <a:pt x="3039" y="46"/>
                    <a:pt x="2944" y="78"/>
                  </a:cubicBezTo>
                  <a:cubicBezTo>
                    <a:pt x="2566" y="207"/>
                    <a:pt x="2303" y="548"/>
                    <a:pt x="2229" y="933"/>
                  </a:cubicBezTo>
                  <a:cubicBezTo>
                    <a:pt x="2158" y="890"/>
                    <a:pt x="2077" y="868"/>
                    <a:pt x="1996" y="868"/>
                  </a:cubicBezTo>
                  <a:cubicBezTo>
                    <a:pt x="1911" y="868"/>
                    <a:pt x="1824" y="891"/>
                    <a:pt x="1747" y="937"/>
                  </a:cubicBezTo>
                  <a:cubicBezTo>
                    <a:pt x="1517" y="1070"/>
                    <a:pt x="1454" y="1341"/>
                    <a:pt x="1451" y="1590"/>
                  </a:cubicBezTo>
                  <a:cubicBezTo>
                    <a:pt x="668" y="1686"/>
                    <a:pt x="238" y="2534"/>
                    <a:pt x="639" y="3213"/>
                  </a:cubicBezTo>
                  <a:cubicBezTo>
                    <a:pt x="194" y="3353"/>
                    <a:pt x="72" y="3924"/>
                    <a:pt x="446" y="4221"/>
                  </a:cubicBezTo>
                  <a:cubicBezTo>
                    <a:pt x="327" y="4350"/>
                    <a:pt x="290" y="4569"/>
                    <a:pt x="294" y="4732"/>
                  </a:cubicBezTo>
                  <a:cubicBezTo>
                    <a:pt x="302" y="4895"/>
                    <a:pt x="353" y="5050"/>
                    <a:pt x="446" y="5180"/>
                  </a:cubicBezTo>
                  <a:cubicBezTo>
                    <a:pt x="413" y="5259"/>
                    <a:pt x="383" y="5339"/>
                    <a:pt x="368" y="5418"/>
                  </a:cubicBezTo>
                  <a:cubicBezTo>
                    <a:pt x="305" y="5707"/>
                    <a:pt x="420" y="5948"/>
                    <a:pt x="598" y="6159"/>
                  </a:cubicBezTo>
                  <a:cubicBezTo>
                    <a:pt x="64" y="6507"/>
                    <a:pt x="1" y="7255"/>
                    <a:pt x="483" y="7686"/>
                  </a:cubicBezTo>
                  <a:cubicBezTo>
                    <a:pt x="331" y="7922"/>
                    <a:pt x="342" y="8230"/>
                    <a:pt x="446" y="8486"/>
                  </a:cubicBezTo>
                  <a:cubicBezTo>
                    <a:pt x="553" y="8753"/>
                    <a:pt x="743" y="8912"/>
                    <a:pt x="1002" y="9001"/>
                  </a:cubicBezTo>
                  <a:cubicBezTo>
                    <a:pt x="1024" y="9297"/>
                    <a:pt x="1210" y="9557"/>
                    <a:pt x="1432" y="9754"/>
                  </a:cubicBezTo>
                  <a:cubicBezTo>
                    <a:pt x="1702" y="9995"/>
                    <a:pt x="2128" y="10072"/>
                    <a:pt x="2469" y="10168"/>
                  </a:cubicBezTo>
                  <a:cubicBezTo>
                    <a:pt x="3169" y="10362"/>
                    <a:pt x="3895" y="10484"/>
                    <a:pt x="4622" y="10484"/>
                  </a:cubicBezTo>
                  <a:cubicBezTo>
                    <a:pt x="4785" y="10484"/>
                    <a:pt x="4948" y="10478"/>
                    <a:pt x="5112" y="10465"/>
                  </a:cubicBezTo>
                  <a:cubicBezTo>
                    <a:pt x="5845" y="10409"/>
                    <a:pt x="6654" y="10235"/>
                    <a:pt x="7246" y="9776"/>
                  </a:cubicBezTo>
                  <a:cubicBezTo>
                    <a:pt x="7487" y="9594"/>
                    <a:pt x="7672" y="9376"/>
                    <a:pt x="7791" y="9097"/>
                  </a:cubicBezTo>
                  <a:cubicBezTo>
                    <a:pt x="7854" y="8953"/>
                    <a:pt x="7891" y="8801"/>
                    <a:pt x="7910" y="8645"/>
                  </a:cubicBezTo>
                  <a:cubicBezTo>
                    <a:pt x="7917" y="8579"/>
                    <a:pt x="7891" y="8438"/>
                    <a:pt x="7917" y="8372"/>
                  </a:cubicBezTo>
                  <a:cubicBezTo>
                    <a:pt x="7943" y="8308"/>
                    <a:pt x="8024" y="8278"/>
                    <a:pt x="8077" y="8234"/>
                  </a:cubicBezTo>
                  <a:cubicBezTo>
                    <a:pt x="8517" y="7845"/>
                    <a:pt x="8610" y="7015"/>
                    <a:pt x="8184" y="6585"/>
                  </a:cubicBezTo>
                  <a:cubicBezTo>
                    <a:pt x="8532" y="6329"/>
                    <a:pt x="8547" y="5854"/>
                    <a:pt x="8399" y="5462"/>
                  </a:cubicBezTo>
                  <a:cubicBezTo>
                    <a:pt x="8406" y="5454"/>
                    <a:pt x="8417" y="5447"/>
                    <a:pt x="8428" y="5440"/>
                  </a:cubicBezTo>
                  <a:cubicBezTo>
                    <a:pt x="8525" y="5373"/>
                    <a:pt x="8602" y="5329"/>
                    <a:pt x="8677" y="5236"/>
                  </a:cubicBezTo>
                  <a:cubicBezTo>
                    <a:pt x="8903" y="4932"/>
                    <a:pt x="9014" y="4313"/>
                    <a:pt x="8755" y="3983"/>
                  </a:cubicBezTo>
                  <a:cubicBezTo>
                    <a:pt x="8940" y="3802"/>
                    <a:pt x="9037" y="3535"/>
                    <a:pt x="8984" y="3275"/>
                  </a:cubicBezTo>
                  <a:cubicBezTo>
                    <a:pt x="8984" y="3268"/>
                    <a:pt x="8984" y="3261"/>
                    <a:pt x="8980" y="3253"/>
                  </a:cubicBezTo>
                  <a:cubicBezTo>
                    <a:pt x="8980" y="3246"/>
                    <a:pt x="8977" y="3242"/>
                    <a:pt x="8977" y="3235"/>
                  </a:cubicBezTo>
                  <a:cubicBezTo>
                    <a:pt x="8892" y="2998"/>
                    <a:pt x="8770" y="2786"/>
                    <a:pt x="8566" y="2645"/>
                  </a:cubicBezTo>
                  <a:cubicBezTo>
                    <a:pt x="8691" y="2475"/>
                    <a:pt x="8688" y="2226"/>
                    <a:pt x="8602" y="2041"/>
                  </a:cubicBezTo>
                  <a:cubicBezTo>
                    <a:pt x="8484" y="1782"/>
                    <a:pt x="8206" y="1667"/>
                    <a:pt x="7935" y="1667"/>
                  </a:cubicBezTo>
                  <a:cubicBezTo>
                    <a:pt x="7977" y="1199"/>
                    <a:pt x="7618" y="837"/>
                    <a:pt x="7189" y="837"/>
                  </a:cubicBezTo>
                  <a:cubicBezTo>
                    <a:pt x="7119" y="837"/>
                    <a:pt x="7048" y="846"/>
                    <a:pt x="6976" y="867"/>
                  </a:cubicBezTo>
                  <a:cubicBezTo>
                    <a:pt x="6991" y="707"/>
                    <a:pt x="6913" y="552"/>
                    <a:pt x="6765" y="459"/>
                  </a:cubicBezTo>
                  <a:cubicBezTo>
                    <a:pt x="6690" y="415"/>
                    <a:pt x="6612" y="396"/>
                    <a:pt x="6535" y="396"/>
                  </a:cubicBezTo>
                  <a:cubicBezTo>
                    <a:pt x="6403" y="396"/>
                    <a:pt x="6273" y="450"/>
                    <a:pt x="6165" y="529"/>
                  </a:cubicBezTo>
                  <a:cubicBezTo>
                    <a:pt x="6131" y="322"/>
                    <a:pt x="5975" y="151"/>
                    <a:pt x="5771" y="73"/>
                  </a:cubicBezTo>
                  <a:cubicBezTo>
                    <a:pt x="5688" y="41"/>
                    <a:pt x="5604" y="27"/>
                    <a:pt x="5520" y="27"/>
                  </a:cubicBezTo>
                  <a:cubicBezTo>
                    <a:pt x="5252" y="27"/>
                    <a:pt x="4990" y="172"/>
                    <a:pt x="4767" y="322"/>
                  </a:cubicBezTo>
                  <a:cubicBezTo>
                    <a:pt x="4715" y="148"/>
                    <a:pt x="4564" y="22"/>
                    <a:pt x="4371" y="3"/>
                  </a:cubicBezTo>
                  <a:cubicBezTo>
                    <a:pt x="4355" y="1"/>
                    <a:pt x="4339" y="1"/>
                    <a:pt x="4323" y="1"/>
                  </a:cubicBezTo>
                  <a:close/>
                </a:path>
              </a:pathLst>
            </a:custGeom>
            <a:solidFill>
              <a:srgbClr val="8D4A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1"/>
            <p:cNvSpPr/>
            <p:nvPr/>
          </p:nvSpPr>
          <p:spPr>
            <a:xfrm>
              <a:off x="4964088" y="2284097"/>
              <a:ext cx="104124" cy="437095"/>
            </a:xfrm>
            <a:custGeom>
              <a:rect b="b" l="l" r="r" t="t"/>
              <a:pathLst>
                <a:path extrusionOk="0" h="2695" w="642">
                  <a:moveTo>
                    <a:pt x="311" y="1"/>
                  </a:moveTo>
                  <a:cubicBezTo>
                    <a:pt x="298" y="1"/>
                    <a:pt x="287" y="18"/>
                    <a:pt x="293" y="30"/>
                  </a:cubicBezTo>
                  <a:cubicBezTo>
                    <a:pt x="501" y="312"/>
                    <a:pt x="356" y="508"/>
                    <a:pt x="163" y="734"/>
                  </a:cubicBezTo>
                  <a:cubicBezTo>
                    <a:pt x="63" y="852"/>
                    <a:pt x="0" y="979"/>
                    <a:pt x="26" y="1141"/>
                  </a:cubicBezTo>
                  <a:cubicBezTo>
                    <a:pt x="60" y="1346"/>
                    <a:pt x="216" y="1483"/>
                    <a:pt x="315" y="1653"/>
                  </a:cubicBezTo>
                  <a:cubicBezTo>
                    <a:pt x="385" y="1775"/>
                    <a:pt x="430" y="1912"/>
                    <a:pt x="434" y="2057"/>
                  </a:cubicBezTo>
                  <a:cubicBezTo>
                    <a:pt x="434" y="2135"/>
                    <a:pt x="430" y="2231"/>
                    <a:pt x="401" y="2306"/>
                  </a:cubicBezTo>
                  <a:cubicBezTo>
                    <a:pt x="368" y="2395"/>
                    <a:pt x="230" y="2539"/>
                    <a:pt x="127" y="2547"/>
                  </a:cubicBezTo>
                  <a:cubicBezTo>
                    <a:pt x="67" y="2550"/>
                    <a:pt x="38" y="2631"/>
                    <a:pt x="96" y="2661"/>
                  </a:cubicBezTo>
                  <a:cubicBezTo>
                    <a:pt x="138" y="2684"/>
                    <a:pt x="179" y="2695"/>
                    <a:pt x="218" y="2695"/>
                  </a:cubicBezTo>
                  <a:cubicBezTo>
                    <a:pt x="371" y="2695"/>
                    <a:pt x="495" y="2534"/>
                    <a:pt x="545" y="2383"/>
                  </a:cubicBezTo>
                  <a:cubicBezTo>
                    <a:pt x="642" y="2102"/>
                    <a:pt x="590" y="1783"/>
                    <a:pt x="430" y="1534"/>
                  </a:cubicBezTo>
                  <a:cubicBezTo>
                    <a:pt x="308" y="1346"/>
                    <a:pt x="86" y="1153"/>
                    <a:pt x="226" y="908"/>
                  </a:cubicBezTo>
                  <a:cubicBezTo>
                    <a:pt x="296" y="782"/>
                    <a:pt x="426" y="701"/>
                    <a:pt x="482" y="560"/>
                  </a:cubicBezTo>
                  <a:cubicBezTo>
                    <a:pt x="563" y="356"/>
                    <a:pt x="497" y="130"/>
                    <a:pt x="319" y="4"/>
                  </a:cubicBezTo>
                  <a:cubicBezTo>
                    <a:pt x="316" y="2"/>
                    <a:pt x="313"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1"/>
            <p:cNvSpPr/>
            <p:nvPr/>
          </p:nvSpPr>
          <p:spPr>
            <a:xfrm>
              <a:off x="4854936" y="2595659"/>
              <a:ext cx="52711" cy="145807"/>
            </a:xfrm>
            <a:custGeom>
              <a:rect b="b" l="l" r="r" t="t"/>
              <a:pathLst>
                <a:path extrusionOk="0" h="899" w="325">
                  <a:moveTo>
                    <a:pt x="140" y="1"/>
                  </a:moveTo>
                  <a:cubicBezTo>
                    <a:pt x="128" y="1"/>
                    <a:pt x="117" y="5"/>
                    <a:pt x="110" y="14"/>
                  </a:cubicBezTo>
                  <a:cubicBezTo>
                    <a:pt x="107" y="17"/>
                    <a:pt x="102" y="25"/>
                    <a:pt x="99" y="29"/>
                  </a:cubicBezTo>
                  <a:cubicBezTo>
                    <a:pt x="84" y="103"/>
                    <a:pt x="143" y="210"/>
                    <a:pt x="158" y="284"/>
                  </a:cubicBezTo>
                  <a:cubicBezTo>
                    <a:pt x="188" y="451"/>
                    <a:pt x="199" y="670"/>
                    <a:pt x="47" y="785"/>
                  </a:cubicBezTo>
                  <a:cubicBezTo>
                    <a:pt x="0" y="818"/>
                    <a:pt x="17" y="898"/>
                    <a:pt x="77" y="898"/>
                  </a:cubicBezTo>
                  <a:cubicBezTo>
                    <a:pt x="82" y="898"/>
                    <a:pt x="89" y="898"/>
                    <a:pt x="95" y="896"/>
                  </a:cubicBezTo>
                  <a:cubicBezTo>
                    <a:pt x="258" y="852"/>
                    <a:pt x="314" y="703"/>
                    <a:pt x="318" y="547"/>
                  </a:cubicBezTo>
                  <a:cubicBezTo>
                    <a:pt x="325" y="381"/>
                    <a:pt x="299" y="136"/>
                    <a:pt x="177" y="14"/>
                  </a:cubicBezTo>
                  <a:cubicBezTo>
                    <a:pt x="167" y="6"/>
                    <a:pt x="153"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1"/>
            <p:cNvSpPr/>
            <p:nvPr/>
          </p:nvSpPr>
          <p:spPr>
            <a:xfrm>
              <a:off x="4725186" y="2512295"/>
              <a:ext cx="83364" cy="160890"/>
            </a:xfrm>
            <a:custGeom>
              <a:rect b="b" l="l" r="r" t="t"/>
              <a:pathLst>
                <a:path extrusionOk="0" h="992" w="514">
                  <a:moveTo>
                    <a:pt x="302" y="0"/>
                  </a:moveTo>
                  <a:cubicBezTo>
                    <a:pt x="296" y="0"/>
                    <a:pt x="291" y="7"/>
                    <a:pt x="288" y="13"/>
                  </a:cubicBezTo>
                  <a:cubicBezTo>
                    <a:pt x="235" y="143"/>
                    <a:pt x="351" y="305"/>
                    <a:pt x="346" y="446"/>
                  </a:cubicBezTo>
                  <a:cubicBezTo>
                    <a:pt x="339" y="650"/>
                    <a:pt x="235" y="787"/>
                    <a:pt x="54" y="868"/>
                  </a:cubicBezTo>
                  <a:cubicBezTo>
                    <a:pt x="0" y="894"/>
                    <a:pt x="23" y="991"/>
                    <a:pt x="81" y="991"/>
                  </a:cubicBezTo>
                  <a:cubicBezTo>
                    <a:pt x="83" y="991"/>
                    <a:pt x="85" y="991"/>
                    <a:pt x="88" y="991"/>
                  </a:cubicBezTo>
                  <a:cubicBezTo>
                    <a:pt x="302" y="969"/>
                    <a:pt x="443" y="784"/>
                    <a:pt x="484" y="579"/>
                  </a:cubicBezTo>
                  <a:cubicBezTo>
                    <a:pt x="514" y="420"/>
                    <a:pt x="488" y="68"/>
                    <a:pt x="306" y="1"/>
                  </a:cubicBezTo>
                  <a:cubicBezTo>
                    <a:pt x="305" y="1"/>
                    <a:pt x="304" y="0"/>
                    <a:pt x="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1"/>
            <p:cNvSpPr/>
            <p:nvPr/>
          </p:nvSpPr>
          <p:spPr>
            <a:xfrm>
              <a:off x="4870830" y="2792393"/>
              <a:ext cx="100556" cy="103151"/>
            </a:xfrm>
            <a:custGeom>
              <a:rect b="b" l="l" r="r" t="t"/>
              <a:pathLst>
                <a:path extrusionOk="0" h="636" w="620">
                  <a:moveTo>
                    <a:pt x="486" y="0"/>
                  </a:moveTo>
                  <a:cubicBezTo>
                    <a:pt x="477" y="0"/>
                    <a:pt x="468" y="4"/>
                    <a:pt x="464" y="13"/>
                  </a:cubicBezTo>
                  <a:cubicBezTo>
                    <a:pt x="409" y="105"/>
                    <a:pt x="431" y="224"/>
                    <a:pt x="372" y="324"/>
                  </a:cubicBezTo>
                  <a:cubicBezTo>
                    <a:pt x="305" y="431"/>
                    <a:pt x="190" y="475"/>
                    <a:pt x="71" y="506"/>
                  </a:cubicBezTo>
                  <a:cubicBezTo>
                    <a:pt x="1" y="520"/>
                    <a:pt x="16" y="636"/>
                    <a:pt x="90" y="636"/>
                  </a:cubicBezTo>
                  <a:cubicBezTo>
                    <a:pt x="242" y="631"/>
                    <a:pt x="387" y="547"/>
                    <a:pt x="471" y="420"/>
                  </a:cubicBezTo>
                  <a:cubicBezTo>
                    <a:pt x="542" y="320"/>
                    <a:pt x="620" y="102"/>
                    <a:pt x="505" y="5"/>
                  </a:cubicBezTo>
                  <a:cubicBezTo>
                    <a:pt x="499" y="2"/>
                    <a:pt x="492" y="0"/>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1"/>
            <p:cNvSpPr/>
            <p:nvPr/>
          </p:nvSpPr>
          <p:spPr>
            <a:xfrm>
              <a:off x="3884569" y="2296424"/>
              <a:ext cx="160566" cy="562304"/>
            </a:xfrm>
            <a:custGeom>
              <a:rect b="b" l="l" r="r" t="t"/>
              <a:pathLst>
                <a:path extrusionOk="0" h="3467" w="990">
                  <a:moveTo>
                    <a:pt x="175" y="1"/>
                  </a:moveTo>
                  <a:cubicBezTo>
                    <a:pt x="163" y="1"/>
                    <a:pt x="154" y="15"/>
                    <a:pt x="160" y="25"/>
                  </a:cubicBezTo>
                  <a:cubicBezTo>
                    <a:pt x="268" y="232"/>
                    <a:pt x="349" y="443"/>
                    <a:pt x="286" y="677"/>
                  </a:cubicBezTo>
                  <a:cubicBezTo>
                    <a:pt x="249" y="821"/>
                    <a:pt x="164" y="943"/>
                    <a:pt x="104" y="1080"/>
                  </a:cubicBezTo>
                  <a:cubicBezTo>
                    <a:pt x="1" y="1332"/>
                    <a:pt x="4" y="1588"/>
                    <a:pt x="167" y="1811"/>
                  </a:cubicBezTo>
                  <a:cubicBezTo>
                    <a:pt x="245" y="1918"/>
                    <a:pt x="353" y="2004"/>
                    <a:pt x="445" y="2096"/>
                  </a:cubicBezTo>
                  <a:cubicBezTo>
                    <a:pt x="627" y="2274"/>
                    <a:pt x="671" y="2444"/>
                    <a:pt x="656" y="2700"/>
                  </a:cubicBezTo>
                  <a:cubicBezTo>
                    <a:pt x="646" y="2967"/>
                    <a:pt x="612" y="3249"/>
                    <a:pt x="831" y="3445"/>
                  </a:cubicBezTo>
                  <a:cubicBezTo>
                    <a:pt x="848" y="3460"/>
                    <a:pt x="866" y="3467"/>
                    <a:pt x="884" y="3467"/>
                  </a:cubicBezTo>
                  <a:cubicBezTo>
                    <a:pt x="942" y="3467"/>
                    <a:pt x="989" y="3395"/>
                    <a:pt x="938" y="3338"/>
                  </a:cubicBezTo>
                  <a:cubicBezTo>
                    <a:pt x="668" y="3037"/>
                    <a:pt x="912" y="2622"/>
                    <a:pt x="775" y="2274"/>
                  </a:cubicBezTo>
                  <a:cubicBezTo>
                    <a:pt x="671" y="2014"/>
                    <a:pt x="389" y="1896"/>
                    <a:pt x="256" y="1659"/>
                  </a:cubicBezTo>
                  <a:cubicBezTo>
                    <a:pt x="49" y="1288"/>
                    <a:pt x="412" y="984"/>
                    <a:pt x="453" y="625"/>
                  </a:cubicBezTo>
                  <a:cubicBezTo>
                    <a:pt x="478" y="380"/>
                    <a:pt x="389" y="139"/>
                    <a:pt x="182" y="2"/>
                  </a:cubicBezTo>
                  <a:cubicBezTo>
                    <a:pt x="180" y="1"/>
                    <a:pt x="177"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1"/>
            <p:cNvSpPr/>
            <p:nvPr/>
          </p:nvSpPr>
          <p:spPr>
            <a:xfrm>
              <a:off x="4021617" y="2423092"/>
              <a:ext cx="93096" cy="287558"/>
            </a:xfrm>
            <a:custGeom>
              <a:rect b="b" l="l" r="r" t="t"/>
              <a:pathLst>
                <a:path extrusionOk="0" h="1773" w="574">
                  <a:moveTo>
                    <a:pt x="117" y="1"/>
                  </a:moveTo>
                  <a:cubicBezTo>
                    <a:pt x="74" y="1"/>
                    <a:pt x="45" y="60"/>
                    <a:pt x="78" y="99"/>
                  </a:cubicBezTo>
                  <a:cubicBezTo>
                    <a:pt x="230" y="259"/>
                    <a:pt x="297" y="470"/>
                    <a:pt x="227" y="689"/>
                  </a:cubicBezTo>
                  <a:cubicBezTo>
                    <a:pt x="182" y="833"/>
                    <a:pt x="34" y="922"/>
                    <a:pt x="19" y="1085"/>
                  </a:cubicBezTo>
                  <a:cubicBezTo>
                    <a:pt x="1" y="1337"/>
                    <a:pt x="260" y="1626"/>
                    <a:pt x="453" y="1760"/>
                  </a:cubicBezTo>
                  <a:cubicBezTo>
                    <a:pt x="465" y="1769"/>
                    <a:pt x="477" y="1772"/>
                    <a:pt x="488" y="1772"/>
                  </a:cubicBezTo>
                  <a:cubicBezTo>
                    <a:pt x="539" y="1772"/>
                    <a:pt x="574" y="1697"/>
                    <a:pt x="534" y="1649"/>
                  </a:cubicBezTo>
                  <a:cubicBezTo>
                    <a:pt x="345" y="1418"/>
                    <a:pt x="119" y="1289"/>
                    <a:pt x="268" y="941"/>
                  </a:cubicBezTo>
                  <a:cubicBezTo>
                    <a:pt x="316" y="830"/>
                    <a:pt x="375" y="770"/>
                    <a:pt x="397" y="645"/>
                  </a:cubicBezTo>
                  <a:cubicBezTo>
                    <a:pt x="437" y="414"/>
                    <a:pt x="353" y="133"/>
                    <a:pt x="148" y="10"/>
                  </a:cubicBezTo>
                  <a:cubicBezTo>
                    <a:pt x="138" y="4"/>
                    <a:pt x="127"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1"/>
            <p:cNvSpPr/>
            <p:nvPr/>
          </p:nvSpPr>
          <p:spPr>
            <a:xfrm>
              <a:off x="4165315" y="2576359"/>
              <a:ext cx="84500" cy="149699"/>
            </a:xfrm>
            <a:custGeom>
              <a:rect b="b" l="l" r="r" t="t"/>
              <a:pathLst>
                <a:path extrusionOk="0" h="923" w="521">
                  <a:moveTo>
                    <a:pt x="149" y="0"/>
                  </a:moveTo>
                  <a:cubicBezTo>
                    <a:pt x="145" y="0"/>
                    <a:pt x="141" y="1"/>
                    <a:pt x="138" y="3"/>
                  </a:cubicBezTo>
                  <a:cubicBezTo>
                    <a:pt x="1" y="73"/>
                    <a:pt x="26" y="303"/>
                    <a:pt x="56" y="425"/>
                  </a:cubicBezTo>
                  <a:cubicBezTo>
                    <a:pt x="104" y="615"/>
                    <a:pt x="230" y="774"/>
                    <a:pt x="374" y="904"/>
                  </a:cubicBezTo>
                  <a:cubicBezTo>
                    <a:pt x="389" y="917"/>
                    <a:pt x="405" y="923"/>
                    <a:pt x="421" y="923"/>
                  </a:cubicBezTo>
                  <a:cubicBezTo>
                    <a:pt x="475" y="923"/>
                    <a:pt x="520" y="855"/>
                    <a:pt x="471" y="803"/>
                  </a:cubicBezTo>
                  <a:cubicBezTo>
                    <a:pt x="363" y="689"/>
                    <a:pt x="256" y="567"/>
                    <a:pt x="204" y="411"/>
                  </a:cubicBezTo>
                  <a:cubicBezTo>
                    <a:pt x="182" y="336"/>
                    <a:pt x="167" y="255"/>
                    <a:pt x="174" y="177"/>
                  </a:cubicBezTo>
                  <a:cubicBezTo>
                    <a:pt x="186" y="92"/>
                    <a:pt x="201" y="92"/>
                    <a:pt x="178" y="22"/>
                  </a:cubicBezTo>
                  <a:cubicBezTo>
                    <a:pt x="173" y="8"/>
                    <a:pt x="161"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1"/>
            <p:cNvSpPr/>
            <p:nvPr/>
          </p:nvSpPr>
          <p:spPr>
            <a:xfrm>
              <a:off x="4096061" y="2745034"/>
              <a:ext cx="133967" cy="140292"/>
            </a:xfrm>
            <a:custGeom>
              <a:rect b="b" l="l" r="r" t="t"/>
              <a:pathLst>
                <a:path extrusionOk="0" h="865" w="826">
                  <a:moveTo>
                    <a:pt x="149" y="0"/>
                  </a:moveTo>
                  <a:cubicBezTo>
                    <a:pt x="148" y="0"/>
                    <a:pt x="147" y="1"/>
                    <a:pt x="146" y="1"/>
                  </a:cubicBezTo>
                  <a:cubicBezTo>
                    <a:pt x="139" y="1"/>
                    <a:pt x="134" y="4"/>
                    <a:pt x="131" y="4"/>
                  </a:cubicBezTo>
                  <a:cubicBezTo>
                    <a:pt x="116" y="8"/>
                    <a:pt x="101" y="23"/>
                    <a:pt x="98" y="38"/>
                  </a:cubicBezTo>
                  <a:cubicBezTo>
                    <a:pt x="1" y="389"/>
                    <a:pt x="397" y="827"/>
                    <a:pt x="731" y="864"/>
                  </a:cubicBezTo>
                  <a:cubicBezTo>
                    <a:pt x="733" y="865"/>
                    <a:pt x="735" y="865"/>
                    <a:pt x="737" y="865"/>
                  </a:cubicBezTo>
                  <a:cubicBezTo>
                    <a:pt x="799" y="865"/>
                    <a:pt x="826" y="763"/>
                    <a:pt x="765" y="735"/>
                  </a:cubicBezTo>
                  <a:cubicBezTo>
                    <a:pt x="561" y="639"/>
                    <a:pt x="390" y="542"/>
                    <a:pt x="286" y="331"/>
                  </a:cubicBezTo>
                  <a:cubicBezTo>
                    <a:pt x="264" y="291"/>
                    <a:pt x="214"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1"/>
            <p:cNvSpPr/>
            <p:nvPr/>
          </p:nvSpPr>
          <p:spPr>
            <a:xfrm>
              <a:off x="4081951" y="2885651"/>
              <a:ext cx="87095" cy="54819"/>
            </a:xfrm>
            <a:custGeom>
              <a:rect b="b" l="l" r="r" t="t"/>
              <a:pathLst>
                <a:path extrusionOk="0" h="338" w="537">
                  <a:moveTo>
                    <a:pt x="59" y="0"/>
                  </a:moveTo>
                  <a:cubicBezTo>
                    <a:pt x="28" y="0"/>
                    <a:pt x="1" y="25"/>
                    <a:pt x="10" y="61"/>
                  </a:cubicBezTo>
                  <a:cubicBezTo>
                    <a:pt x="36" y="150"/>
                    <a:pt x="129" y="220"/>
                    <a:pt x="207" y="264"/>
                  </a:cubicBezTo>
                  <a:cubicBezTo>
                    <a:pt x="267" y="300"/>
                    <a:pt x="344" y="338"/>
                    <a:pt x="416" y="338"/>
                  </a:cubicBezTo>
                  <a:cubicBezTo>
                    <a:pt x="441" y="338"/>
                    <a:pt x="465" y="333"/>
                    <a:pt x="488" y="323"/>
                  </a:cubicBezTo>
                  <a:cubicBezTo>
                    <a:pt x="529" y="305"/>
                    <a:pt x="537" y="238"/>
                    <a:pt x="503" y="212"/>
                  </a:cubicBezTo>
                  <a:cubicBezTo>
                    <a:pt x="440" y="160"/>
                    <a:pt x="354" y="164"/>
                    <a:pt x="284" y="131"/>
                  </a:cubicBezTo>
                  <a:cubicBezTo>
                    <a:pt x="210" y="101"/>
                    <a:pt x="154" y="38"/>
                    <a:pt x="81" y="5"/>
                  </a:cubicBezTo>
                  <a:cubicBezTo>
                    <a:pt x="73" y="2"/>
                    <a:pt x="66"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1"/>
            <p:cNvSpPr/>
            <p:nvPr/>
          </p:nvSpPr>
          <p:spPr>
            <a:xfrm>
              <a:off x="4046918" y="3600086"/>
              <a:ext cx="401576" cy="434500"/>
            </a:xfrm>
            <a:custGeom>
              <a:rect b="b" l="l" r="r" t="t"/>
              <a:pathLst>
                <a:path extrusionOk="0" h="2679" w="2476">
                  <a:moveTo>
                    <a:pt x="1272" y="1"/>
                  </a:moveTo>
                  <a:cubicBezTo>
                    <a:pt x="1247" y="1"/>
                    <a:pt x="1228" y="24"/>
                    <a:pt x="1234" y="50"/>
                  </a:cubicBezTo>
                  <a:cubicBezTo>
                    <a:pt x="1294" y="306"/>
                    <a:pt x="1353" y="565"/>
                    <a:pt x="1415" y="821"/>
                  </a:cubicBezTo>
                  <a:cubicBezTo>
                    <a:pt x="1460" y="996"/>
                    <a:pt x="1509" y="1069"/>
                    <a:pt x="1349" y="1170"/>
                  </a:cubicBezTo>
                  <a:cubicBezTo>
                    <a:pt x="1242" y="1237"/>
                    <a:pt x="1119" y="1288"/>
                    <a:pt x="1008" y="1351"/>
                  </a:cubicBezTo>
                  <a:cubicBezTo>
                    <a:pt x="675" y="1536"/>
                    <a:pt x="367" y="1770"/>
                    <a:pt x="26" y="1937"/>
                  </a:cubicBezTo>
                  <a:cubicBezTo>
                    <a:pt x="11" y="1944"/>
                    <a:pt x="4" y="1955"/>
                    <a:pt x="7" y="1970"/>
                  </a:cubicBezTo>
                  <a:cubicBezTo>
                    <a:pt x="0" y="2207"/>
                    <a:pt x="48" y="2422"/>
                    <a:pt x="108" y="2652"/>
                  </a:cubicBezTo>
                  <a:cubicBezTo>
                    <a:pt x="111" y="2668"/>
                    <a:pt x="128" y="2678"/>
                    <a:pt x="144" y="2678"/>
                  </a:cubicBezTo>
                  <a:cubicBezTo>
                    <a:pt x="147" y="2678"/>
                    <a:pt x="150" y="2678"/>
                    <a:pt x="152" y="2678"/>
                  </a:cubicBezTo>
                  <a:cubicBezTo>
                    <a:pt x="731" y="2508"/>
                    <a:pt x="1264" y="2200"/>
                    <a:pt x="1834" y="2007"/>
                  </a:cubicBezTo>
                  <a:cubicBezTo>
                    <a:pt x="2075" y="1926"/>
                    <a:pt x="2291" y="1907"/>
                    <a:pt x="2398" y="1648"/>
                  </a:cubicBezTo>
                  <a:cubicBezTo>
                    <a:pt x="2476" y="1459"/>
                    <a:pt x="2435" y="1251"/>
                    <a:pt x="2443" y="1047"/>
                  </a:cubicBezTo>
                  <a:cubicBezTo>
                    <a:pt x="2450" y="796"/>
                    <a:pt x="2472" y="547"/>
                    <a:pt x="2457" y="295"/>
                  </a:cubicBezTo>
                  <a:cubicBezTo>
                    <a:pt x="2457" y="281"/>
                    <a:pt x="2446" y="262"/>
                    <a:pt x="2431" y="258"/>
                  </a:cubicBezTo>
                  <a:cubicBezTo>
                    <a:pt x="2050" y="173"/>
                    <a:pt x="1664" y="88"/>
                    <a:pt x="1282" y="2"/>
                  </a:cubicBezTo>
                  <a:cubicBezTo>
                    <a:pt x="1279" y="1"/>
                    <a:pt x="1275" y="1"/>
                    <a:pt x="12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1"/>
            <p:cNvSpPr/>
            <p:nvPr/>
          </p:nvSpPr>
          <p:spPr>
            <a:xfrm>
              <a:off x="4526020" y="3690425"/>
              <a:ext cx="231442" cy="730330"/>
            </a:xfrm>
            <a:custGeom>
              <a:rect b="b" l="l" r="r" t="t"/>
              <a:pathLst>
                <a:path extrusionOk="0" h="4503" w="1427">
                  <a:moveTo>
                    <a:pt x="1396" y="1"/>
                  </a:moveTo>
                  <a:cubicBezTo>
                    <a:pt x="1394" y="1"/>
                    <a:pt x="1392" y="1"/>
                    <a:pt x="1389" y="1"/>
                  </a:cubicBezTo>
                  <a:lnTo>
                    <a:pt x="1379" y="1"/>
                  </a:lnTo>
                  <a:cubicBezTo>
                    <a:pt x="938" y="38"/>
                    <a:pt x="500" y="75"/>
                    <a:pt x="59" y="112"/>
                  </a:cubicBezTo>
                  <a:cubicBezTo>
                    <a:pt x="37" y="112"/>
                    <a:pt x="22" y="127"/>
                    <a:pt x="22" y="150"/>
                  </a:cubicBezTo>
                  <a:cubicBezTo>
                    <a:pt x="0" y="649"/>
                    <a:pt x="126" y="1139"/>
                    <a:pt x="148" y="1639"/>
                  </a:cubicBezTo>
                  <a:cubicBezTo>
                    <a:pt x="163" y="2095"/>
                    <a:pt x="156" y="2551"/>
                    <a:pt x="170" y="3003"/>
                  </a:cubicBezTo>
                  <a:cubicBezTo>
                    <a:pt x="182" y="3432"/>
                    <a:pt x="211" y="3863"/>
                    <a:pt x="296" y="4285"/>
                  </a:cubicBezTo>
                  <a:cubicBezTo>
                    <a:pt x="332" y="4474"/>
                    <a:pt x="366" y="4503"/>
                    <a:pt x="503" y="4503"/>
                  </a:cubicBezTo>
                  <a:cubicBezTo>
                    <a:pt x="535" y="4503"/>
                    <a:pt x="573" y="4501"/>
                    <a:pt x="618" y="4500"/>
                  </a:cubicBezTo>
                  <a:cubicBezTo>
                    <a:pt x="626" y="4499"/>
                    <a:pt x="636" y="4499"/>
                    <a:pt x="646" y="4499"/>
                  </a:cubicBezTo>
                  <a:cubicBezTo>
                    <a:pt x="668" y="4499"/>
                    <a:pt x="694" y="4500"/>
                    <a:pt x="722" y="4500"/>
                  </a:cubicBezTo>
                  <a:cubicBezTo>
                    <a:pt x="825" y="4500"/>
                    <a:pt x="954" y="4493"/>
                    <a:pt x="996" y="4429"/>
                  </a:cubicBezTo>
                  <a:cubicBezTo>
                    <a:pt x="1030" y="4378"/>
                    <a:pt x="1018" y="4204"/>
                    <a:pt x="1027" y="4137"/>
                  </a:cubicBezTo>
                  <a:cubicBezTo>
                    <a:pt x="1037" y="4011"/>
                    <a:pt x="1049" y="3885"/>
                    <a:pt x="1059" y="3762"/>
                  </a:cubicBezTo>
                  <a:cubicBezTo>
                    <a:pt x="1085" y="3511"/>
                    <a:pt x="1104" y="3255"/>
                    <a:pt x="1126" y="3003"/>
                  </a:cubicBezTo>
                  <a:cubicBezTo>
                    <a:pt x="1211" y="2017"/>
                    <a:pt x="1290" y="1027"/>
                    <a:pt x="1427" y="46"/>
                  </a:cubicBezTo>
                  <a:lnTo>
                    <a:pt x="1427" y="38"/>
                  </a:lnTo>
                  <a:cubicBezTo>
                    <a:pt x="1427" y="18"/>
                    <a:pt x="1417"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1"/>
            <p:cNvSpPr/>
            <p:nvPr/>
          </p:nvSpPr>
          <p:spPr>
            <a:xfrm>
              <a:off x="4561377" y="4351014"/>
              <a:ext cx="242470" cy="101367"/>
            </a:xfrm>
            <a:custGeom>
              <a:rect b="b" l="l" r="r" t="t"/>
              <a:pathLst>
                <a:path extrusionOk="0" h="625" w="1495">
                  <a:moveTo>
                    <a:pt x="878" y="1"/>
                  </a:moveTo>
                  <a:cubicBezTo>
                    <a:pt x="871" y="1"/>
                    <a:pt x="863" y="2"/>
                    <a:pt x="857" y="4"/>
                  </a:cubicBezTo>
                  <a:cubicBezTo>
                    <a:pt x="768" y="31"/>
                    <a:pt x="571" y="86"/>
                    <a:pt x="430" y="101"/>
                  </a:cubicBezTo>
                  <a:cubicBezTo>
                    <a:pt x="395" y="104"/>
                    <a:pt x="357" y="106"/>
                    <a:pt x="320" y="106"/>
                  </a:cubicBezTo>
                  <a:cubicBezTo>
                    <a:pt x="229" y="106"/>
                    <a:pt x="139" y="98"/>
                    <a:pt x="78" y="90"/>
                  </a:cubicBezTo>
                  <a:cubicBezTo>
                    <a:pt x="76" y="89"/>
                    <a:pt x="74" y="89"/>
                    <a:pt x="72" y="89"/>
                  </a:cubicBezTo>
                  <a:cubicBezTo>
                    <a:pt x="34" y="89"/>
                    <a:pt x="0" y="122"/>
                    <a:pt x="4" y="160"/>
                  </a:cubicBezTo>
                  <a:cubicBezTo>
                    <a:pt x="15" y="268"/>
                    <a:pt x="22" y="368"/>
                    <a:pt x="22" y="457"/>
                  </a:cubicBezTo>
                  <a:cubicBezTo>
                    <a:pt x="22" y="479"/>
                    <a:pt x="30" y="598"/>
                    <a:pt x="156" y="609"/>
                  </a:cubicBezTo>
                  <a:cubicBezTo>
                    <a:pt x="282" y="621"/>
                    <a:pt x="380" y="625"/>
                    <a:pt x="475" y="625"/>
                  </a:cubicBezTo>
                  <a:cubicBezTo>
                    <a:pt x="593" y="625"/>
                    <a:pt x="706" y="619"/>
                    <a:pt x="864" y="613"/>
                  </a:cubicBezTo>
                  <a:cubicBezTo>
                    <a:pt x="1075" y="605"/>
                    <a:pt x="1075" y="601"/>
                    <a:pt x="1283" y="553"/>
                  </a:cubicBezTo>
                  <a:cubicBezTo>
                    <a:pt x="1383" y="527"/>
                    <a:pt x="1494" y="476"/>
                    <a:pt x="1490" y="368"/>
                  </a:cubicBezTo>
                  <a:cubicBezTo>
                    <a:pt x="1486" y="64"/>
                    <a:pt x="1031" y="142"/>
                    <a:pt x="920" y="19"/>
                  </a:cubicBezTo>
                  <a:cubicBezTo>
                    <a:pt x="909" y="7"/>
                    <a:pt x="894" y="1"/>
                    <a:pt x="8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1"/>
            <p:cNvSpPr/>
            <p:nvPr/>
          </p:nvSpPr>
          <p:spPr>
            <a:xfrm>
              <a:off x="3987882" y="3891861"/>
              <a:ext cx="100556" cy="238740"/>
            </a:xfrm>
            <a:custGeom>
              <a:rect b="b" l="l" r="r" t="t"/>
              <a:pathLst>
                <a:path extrusionOk="0" h="1472" w="620">
                  <a:moveTo>
                    <a:pt x="507" y="0"/>
                  </a:moveTo>
                  <a:cubicBezTo>
                    <a:pt x="505" y="0"/>
                    <a:pt x="503" y="1"/>
                    <a:pt x="501" y="1"/>
                  </a:cubicBezTo>
                  <a:cubicBezTo>
                    <a:pt x="448" y="2"/>
                    <a:pt x="395" y="3"/>
                    <a:pt x="345" y="3"/>
                  </a:cubicBezTo>
                  <a:cubicBezTo>
                    <a:pt x="295" y="3"/>
                    <a:pt x="247" y="2"/>
                    <a:pt x="205" y="1"/>
                  </a:cubicBezTo>
                  <a:cubicBezTo>
                    <a:pt x="183" y="1"/>
                    <a:pt x="64" y="4"/>
                    <a:pt x="45" y="127"/>
                  </a:cubicBezTo>
                  <a:cubicBezTo>
                    <a:pt x="5" y="408"/>
                    <a:pt x="12" y="549"/>
                    <a:pt x="5" y="834"/>
                  </a:cubicBezTo>
                  <a:cubicBezTo>
                    <a:pt x="1" y="1046"/>
                    <a:pt x="5" y="1049"/>
                    <a:pt x="45" y="1257"/>
                  </a:cubicBezTo>
                  <a:cubicBezTo>
                    <a:pt x="64" y="1357"/>
                    <a:pt x="112" y="1472"/>
                    <a:pt x="219" y="1472"/>
                  </a:cubicBezTo>
                  <a:cubicBezTo>
                    <a:pt x="223" y="1472"/>
                    <a:pt x="227" y="1472"/>
                    <a:pt x="231" y="1472"/>
                  </a:cubicBezTo>
                  <a:cubicBezTo>
                    <a:pt x="522" y="1472"/>
                    <a:pt x="469" y="1026"/>
                    <a:pt x="597" y="919"/>
                  </a:cubicBezTo>
                  <a:cubicBezTo>
                    <a:pt x="616" y="905"/>
                    <a:pt x="620" y="879"/>
                    <a:pt x="616" y="856"/>
                  </a:cubicBezTo>
                  <a:cubicBezTo>
                    <a:pt x="590" y="767"/>
                    <a:pt x="546" y="572"/>
                    <a:pt x="539" y="427"/>
                  </a:cubicBezTo>
                  <a:cubicBezTo>
                    <a:pt x="531" y="305"/>
                    <a:pt x="553" y="160"/>
                    <a:pt x="568" y="75"/>
                  </a:cubicBezTo>
                  <a:cubicBezTo>
                    <a:pt x="575" y="35"/>
                    <a:pt x="54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1"/>
            <p:cNvSpPr/>
            <p:nvPr/>
          </p:nvSpPr>
          <p:spPr>
            <a:xfrm>
              <a:off x="3983665" y="2105691"/>
              <a:ext cx="216520" cy="278476"/>
            </a:xfrm>
            <a:custGeom>
              <a:rect b="b" l="l" r="r" t="t"/>
              <a:pathLst>
                <a:path extrusionOk="0" h="1717" w="1335">
                  <a:moveTo>
                    <a:pt x="516" y="1"/>
                  </a:moveTo>
                  <a:cubicBezTo>
                    <a:pt x="485" y="1"/>
                    <a:pt x="454" y="4"/>
                    <a:pt x="423" y="11"/>
                  </a:cubicBezTo>
                  <a:cubicBezTo>
                    <a:pt x="253" y="52"/>
                    <a:pt x="120" y="196"/>
                    <a:pt x="60" y="363"/>
                  </a:cubicBezTo>
                  <a:cubicBezTo>
                    <a:pt x="1" y="526"/>
                    <a:pt x="4" y="712"/>
                    <a:pt x="38" y="881"/>
                  </a:cubicBezTo>
                  <a:cubicBezTo>
                    <a:pt x="76" y="1107"/>
                    <a:pt x="160" y="1330"/>
                    <a:pt x="316" y="1497"/>
                  </a:cubicBezTo>
                  <a:cubicBezTo>
                    <a:pt x="445" y="1628"/>
                    <a:pt x="626" y="1717"/>
                    <a:pt x="806" y="1717"/>
                  </a:cubicBezTo>
                  <a:cubicBezTo>
                    <a:pt x="849" y="1717"/>
                    <a:pt x="892" y="1711"/>
                    <a:pt x="935" y="1701"/>
                  </a:cubicBezTo>
                  <a:cubicBezTo>
                    <a:pt x="1157" y="1649"/>
                    <a:pt x="1335" y="1419"/>
                    <a:pt x="1290" y="1193"/>
                  </a:cubicBezTo>
                  <a:cubicBezTo>
                    <a:pt x="1272" y="960"/>
                    <a:pt x="1128" y="515"/>
                    <a:pt x="1009" y="311"/>
                  </a:cubicBezTo>
                  <a:cubicBezTo>
                    <a:pt x="906" y="138"/>
                    <a:pt x="715" y="1"/>
                    <a:pt x="516" y="1"/>
                  </a:cubicBez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60" name="Google Shape;1560;p51"/>
            <p:cNvSpPr/>
            <p:nvPr/>
          </p:nvSpPr>
          <p:spPr>
            <a:xfrm>
              <a:off x="4912999" y="2101474"/>
              <a:ext cx="192354" cy="283017"/>
            </a:xfrm>
            <a:custGeom>
              <a:rect b="b" l="l" r="r" t="t"/>
              <a:pathLst>
                <a:path extrusionOk="0" h="1745" w="1186">
                  <a:moveTo>
                    <a:pt x="708" y="1"/>
                  </a:moveTo>
                  <a:cubicBezTo>
                    <a:pt x="597" y="1"/>
                    <a:pt x="482" y="53"/>
                    <a:pt x="397" y="129"/>
                  </a:cubicBezTo>
                  <a:cubicBezTo>
                    <a:pt x="282" y="233"/>
                    <a:pt x="211" y="374"/>
                    <a:pt x="141" y="515"/>
                  </a:cubicBezTo>
                  <a:lnTo>
                    <a:pt x="208" y="444"/>
                  </a:lnTo>
                  <a:lnTo>
                    <a:pt x="208" y="444"/>
                  </a:lnTo>
                  <a:cubicBezTo>
                    <a:pt x="74" y="778"/>
                    <a:pt x="60" y="1078"/>
                    <a:pt x="11" y="1434"/>
                  </a:cubicBezTo>
                  <a:cubicBezTo>
                    <a:pt x="4" y="1501"/>
                    <a:pt x="0" y="1578"/>
                    <a:pt x="41" y="1638"/>
                  </a:cubicBezTo>
                  <a:cubicBezTo>
                    <a:pt x="67" y="1675"/>
                    <a:pt x="112" y="1697"/>
                    <a:pt x="156" y="1711"/>
                  </a:cubicBezTo>
                  <a:cubicBezTo>
                    <a:pt x="220" y="1734"/>
                    <a:pt x="287" y="1744"/>
                    <a:pt x="353" y="1744"/>
                  </a:cubicBezTo>
                  <a:cubicBezTo>
                    <a:pt x="608" y="1744"/>
                    <a:pt x="863" y="1592"/>
                    <a:pt x="1001" y="1371"/>
                  </a:cubicBezTo>
                  <a:cubicBezTo>
                    <a:pt x="1175" y="1093"/>
                    <a:pt x="1186" y="733"/>
                    <a:pt x="1105" y="418"/>
                  </a:cubicBezTo>
                  <a:cubicBezTo>
                    <a:pt x="1061" y="255"/>
                    <a:pt x="979" y="85"/>
                    <a:pt x="823" y="22"/>
                  </a:cubicBezTo>
                  <a:cubicBezTo>
                    <a:pt x="786" y="7"/>
                    <a:pt x="748" y="1"/>
                    <a:pt x="708" y="1"/>
                  </a:cubicBez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61" name="Google Shape;1561;p51"/>
            <p:cNvSpPr/>
            <p:nvPr/>
          </p:nvSpPr>
          <p:spPr>
            <a:xfrm>
              <a:off x="4124282" y="1668110"/>
              <a:ext cx="915062" cy="958528"/>
            </a:xfrm>
            <a:custGeom>
              <a:rect b="b" l="l" r="r" t="t"/>
              <a:pathLst>
                <a:path extrusionOk="0" h="5910" w="5642">
                  <a:moveTo>
                    <a:pt x="2660" y="0"/>
                  </a:moveTo>
                  <a:cubicBezTo>
                    <a:pt x="1738" y="0"/>
                    <a:pt x="917" y="239"/>
                    <a:pt x="538" y="919"/>
                  </a:cubicBezTo>
                  <a:cubicBezTo>
                    <a:pt x="20" y="1845"/>
                    <a:pt x="1" y="3027"/>
                    <a:pt x="150" y="4072"/>
                  </a:cubicBezTo>
                  <a:cubicBezTo>
                    <a:pt x="205" y="4465"/>
                    <a:pt x="461" y="4888"/>
                    <a:pt x="724" y="5203"/>
                  </a:cubicBezTo>
                  <a:cubicBezTo>
                    <a:pt x="1128" y="5685"/>
                    <a:pt x="1713" y="5825"/>
                    <a:pt x="2366" y="5888"/>
                  </a:cubicBezTo>
                  <a:cubicBezTo>
                    <a:pt x="2514" y="5902"/>
                    <a:pt x="2671" y="5910"/>
                    <a:pt x="2831" y="5910"/>
                  </a:cubicBezTo>
                  <a:cubicBezTo>
                    <a:pt x="3729" y="5910"/>
                    <a:pt x="4751" y="5673"/>
                    <a:pt x="5182" y="5006"/>
                  </a:cubicBezTo>
                  <a:cubicBezTo>
                    <a:pt x="5635" y="4306"/>
                    <a:pt x="5642" y="3576"/>
                    <a:pt x="5527" y="2709"/>
                  </a:cubicBezTo>
                  <a:cubicBezTo>
                    <a:pt x="5442" y="2108"/>
                    <a:pt x="5438" y="1523"/>
                    <a:pt x="5137" y="978"/>
                  </a:cubicBezTo>
                  <a:cubicBezTo>
                    <a:pt x="4834" y="437"/>
                    <a:pt x="4326" y="241"/>
                    <a:pt x="3688" y="85"/>
                  </a:cubicBezTo>
                  <a:cubicBezTo>
                    <a:pt x="3343" y="32"/>
                    <a:pt x="2995" y="0"/>
                    <a:pt x="2660" y="0"/>
                  </a:cubicBezTo>
                  <a:close/>
                </a:path>
              </a:pathLst>
            </a:custGeom>
            <a:solidFill>
              <a:srgbClr val="DFB5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1"/>
            <p:cNvSpPr/>
            <p:nvPr/>
          </p:nvSpPr>
          <p:spPr>
            <a:xfrm>
              <a:off x="3672427" y="2690377"/>
              <a:ext cx="765363" cy="454449"/>
            </a:xfrm>
            <a:custGeom>
              <a:rect b="b" l="l" r="r" t="t"/>
              <a:pathLst>
                <a:path extrusionOk="0" h="2802" w="4719">
                  <a:moveTo>
                    <a:pt x="2350" y="1583"/>
                  </a:moveTo>
                  <a:cubicBezTo>
                    <a:pt x="2343" y="1587"/>
                    <a:pt x="2335" y="1590"/>
                    <a:pt x="2328" y="1594"/>
                  </a:cubicBezTo>
                  <a:cubicBezTo>
                    <a:pt x="2337" y="1589"/>
                    <a:pt x="2344" y="1586"/>
                    <a:pt x="2350" y="1583"/>
                  </a:cubicBezTo>
                  <a:close/>
                  <a:moveTo>
                    <a:pt x="4081" y="0"/>
                  </a:moveTo>
                  <a:cubicBezTo>
                    <a:pt x="3974" y="0"/>
                    <a:pt x="3868" y="40"/>
                    <a:pt x="3780" y="134"/>
                  </a:cubicBezTo>
                  <a:cubicBezTo>
                    <a:pt x="3300" y="643"/>
                    <a:pt x="2978" y="1262"/>
                    <a:pt x="2375" y="1571"/>
                  </a:cubicBezTo>
                  <a:lnTo>
                    <a:pt x="2375" y="1571"/>
                  </a:lnTo>
                  <a:cubicBezTo>
                    <a:pt x="2367" y="1574"/>
                    <a:pt x="2328" y="1591"/>
                    <a:pt x="2298" y="1602"/>
                  </a:cubicBezTo>
                  <a:cubicBezTo>
                    <a:pt x="2243" y="1624"/>
                    <a:pt x="2183" y="1643"/>
                    <a:pt x="2128" y="1665"/>
                  </a:cubicBezTo>
                  <a:cubicBezTo>
                    <a:pt x="1990" y="1716"/>
                    <a:pt x="1850" y="1768"/>
                    <a:pt x="1705" y="1812"/>
                  </a:cubicBezTo>
                  <a:cubicBezTo>
                    <a:pt x="1256" y="1954"/>
                    <a:pt x="794" y="2035"/>
                    <a:pt x="345" y="2176"/>
                  </a:cubicBezTo>
                  <a:cubicBezTo>
                    <a:pt x="0" y="2283"/>
                    <a:pt x="89" y="2746"/>
                    <a:pt x="426" y="2780"/>
                  </a:cubicBezTo>
                  <a:cubicBezTo>
                    <a:pt x="573" y="2795"/>
                    <a:pt x="723" y="2802"/>
                    <a:pt x="875" y="2802"/>
                  </a:cubicBezTo>
                  <a:cubicBezTo>
                    <a:pt x="1530" y="2802"/>
                    <a:pt x="2225" y="2668"/>
                    <a:pt x="2806" y="2413"/>
                  </a:cubicBezTo>
                  <a:cubicBezTo>
                    <a:pt x="3080" y="2291"/>
                    <a:pt x="3306" y="2098"/>
                    <a:pt x="3507" y="1879"/>
                  </a:cubicBezTo>
                  <a:cubicBezTo>
                    <a:pt x="3851" y="1509"/>
                    <a:pt x="4214" y="1104"/>
                    <a:pt x="4499" y="690"/>
                  </a:cubicBezTo>
                  <a:cubicBezTo>
                    <a:pt x="4719" y="364"/>
                    <a:pt x="4401" y="0"/>
                    <a:pt x="40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1"/>
            <p:cNvSpPr/>
            <p:nvPr/>
          </p:nvSpPr>
          <p:spPr>
            <a:xfrm>
              <a:off x="4032484" y="3203376"/>
              <a:ext cx="901763" cy="583226"/>
            </a:xfrm>
            <a:custGeom>
              <a:rect b="b" l="l" r="r" t="t"/>
              <a:pathLst>
                <a:path extrusionOk="0" h="3596" w="5560">
                  <a:moveTo>
                    <a:pt x="1589" y="0"/>
                  </a:moveTo>
                  <a:cubicBezTo>
                    <a:pt x="1575" y="0"/>
                    <a:pt x="1564" y="7"/>
                    <a:pt x="1557" y="21"/>
                  </a:cubicBezTo>
                  <a:cubicBezTo>
                    <a:pt x="1264" y="406"/>
                    <a:pt x="871" y="692"/>
                    <a:pt x="579" y="1081"/>
                  </a:cubicBezTo>
                  <a:cubicBezTo>
                    <a:pt x="471" y="1225"/>
                    <a:pt x="353" y="1362"/>
                    <a:pt x="245" y="1507"/>
                  </a:cubicBezTo>
                  <a:cubicBezTo>
                    <a:pt x="175" y="1600"/>
                    <a:pt x="0" y="1793"/>
                    <a:pt x="11" y="1922"/>
                  </a:cubicBezTo>
                  <a:cubicBezTo>
                    <a:pt x="15" y="2003"/>
                    <a:pt x="153" y="2163"/>
                    <a:pt x="193" y="2241"/>
                  </a:cubicBezTo>
                  <a:cubicBezTo>
                    <a:pt x="252" y="2352"/>
                    <a:pt x="308" y="2470"/>
                    <a:pt x="393" y="2566"/>
                  </a:cubicBezTo>
                  <a:cubicBezTo>
                    <a:pt x="652" y="2848"/>
                    <a:pt x="1082" y="2823"/>
                    <a:pt x="1405" y="2997"/>
                  </a:cubicBezTo>
                  <a:cubicBezTo>
                    <a:pt x="1690" y="3153"/>
                    <a:pt x="1935" y="3327"/>
                    <a:pt x="2250" y="3423"/>
                  </a:cubicBezTo>
                  <a:cubicBezTo>
                    <a:pt x="2572" y="3523"/>
                    <a:pt x="2913" y="3575"/>
                    <a:pt x="3250" y="3594"/>
                  </a:cubicBezTo>
                  <a:cubicBezTo>
                    <a:pt x="3283" y="3595"/>
                    <a:pt x="3316" y="3596"/>
                    <a:pt x="3348" y="3596"/>
                  </a:cubicBezTo>
                  <a:cubicBezTo>
                    <a:pt x="3642" y="3596"/>
                    <a:pt x="3920" y="3543"/>
                    <a:pt x="4214" y="3523"/>
                  </a:cubicBezTo>
                  <a:cubicBezTo>
                    <a:pt x="4466" y="3505"/>
                    <a:pt x="4706" y="3493"/>
                    <a:pt x="4940" y="3394"/>
                  </a:cubicBezTo>
                  <a:cubicBezTo>
                    <a:pt x="5133" y="3312"/>
                    <a:pt x="5559" y="3127"/>
                    <a:pt x="5503" y="2860"/>
                  </a:cubicBezTo>
                  <a:cubicBezTo>
                    <a:pt x="5459" y="2652"/>
                    <a:pt x="5318" y="2441"/>
                    <a:pt x="5244" y="2244"/>
                  </a:cubicBezTo>
                  <a:cubicBezTo>
                    <a:pt x="5170" y="2048"/>
                    <a:pt x="5103" y="1844"/>
                    <a:pt x="5044" y="1644"/>
                  </a:cubicBezTo>
                  <a:cubicBezTo>
                    <a:pt x="4918" y="1232"/>
                    <a:pt x="4788" y="829"/>
                    <a:pt x="4617" y="436"/>
                  </a:cubicBezTo>
                  <a:cubicBezTo>
                    <a:pt x="4614" y="425"/>
                    <a:pt x="4595" y="414"/>
                    <a:pt x="4584" y="414"/>
                  </a:cubicBezTo>
                  <a:cubicBezTo>
                    <a:pt x="4391" y="436"/>
                    <a:pt x="4194" y="446"/>
                    <a:pt x="3996" y="446"/>
                  </a:cubicBezTo>
                  <a:cubicBezTo>
                    <a:pt x="3665" y="446"/>
                    <a:pt x="3332" y="418"/>
                    <a:pt x="3009" y="377"/>
                  </a:cubicBezTo>
                  <a:cubicBezTo>
                    <a:pt x="2539" y="317"/>
                    <a:pt x="2043" y="209"/>
                    <a:pt x="1612" y="6"/>
                  </a:cubicBezTo>
                  <a:cubicBezTo>
                    <a:pt x="1604" y="2"/>
                    <a:pt x="1596"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1"/>
            <p:cNvSpPr/>
            <p:nvPr/>
          </p:nvSpPr>
          <p:spPr>
            <a:xfrm>
              <a:off x="4252572" y="3216189"/>
              <a:ext cx="192192" cy="249931"/>
            </a:xfrm>
            <a:custGeom>
              <a:rect b="b" l="l" r="r" t="t"/>
              <a:pathLst>
                <a:path extrusionOk="0" h="1541" w="1185">
                  <a:moveTo>
                    <a:pt x="1095" y="0"/>
                  </a:moveTo>
                  <a:cubicBezTo>
                    <a:pt x="1081" y="0"/>
                    <a:pt x="1066" y="6"/>
                    <a:pt x="1052" y="19"/>
                  </a:cubicBezTo>
                  <a:cubicBezTo>
                    <a:pt x="833" y="235"/>
                    <a:pt x="645" y="486"/>
                    <a:pt x="467" y="735"/>
                  </a:cubicBezTo>
                  <a:cubicBezTo>
                    <a:pt x="292" y="972"/>
                    <a:pt x="92" y="1239"/>
                    <a:pt x="3" y="1521"/>
                  </a:cubicBezTo>
                  <a:cubicBezTo>
                    <a:pt x="1" y="1532"/>
                    <a:pt x="10" y="1540"/>
                    <a:pt x="19" y="1540"/>
                  </a:cubicBezTo>
                  <a:cubicBezTo>
                    <a:pt x="22" y="1540"/>
                    <a:pt x="26" y="1539"/>
                    <a:pt x="29" y="1536"/>
                  </a:cubicBezTo>
                  <a:cubicBezTo>
                    <a:pt x="211" y="1336"/>
                    <a:pt x="348" y="1080"/>
                    <a:pt x="511" y="861"/>
                  </a:cubicBezTo>
                  <a:cubicBezTo>
                    <a:pt x="711" y="597"/>
                    <a:pt x="930" y="361"/>
                    <a:pt x="1144" y="113"/>
                  </a:cubicBezTo>
                  <a:cubicBezTo>
                    <a:pt x="1185" y="64"/>
                    <a:pt x="1144" y="0"/>
                    <a:pt x="1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1"/>
            <p:cNvSpPr/>
            <p:nvPr/>
          </p:nvSpPr>
          <p:spPr>
            <a:xfrm>
              <a:off x="4537373" y="3230137"/>
              <a:ext cx="55955" cy="300371"/>
            </a:xfrm>
            <a:custGeom>
              <a:rect b="b" l="l" r="r" t="t"/>
              <a:pathLst>
                <a:path extrusionOk="0" h="1852" w="345">
                  <a:moveTo>
                    <a:pt x="192" y="0"/>
                  </a:moveTo>
                  <a:cubicBezTo>
                    <a:pt x="156" y="0"/>
                    <a:pt x="119" y="31"/>
                    <a:pt x="126" y="78"/>
                  </a:cubicBezTo>
                  <a:cubicBezTo>
                    <a:pt x="175" y="378"/>
                    <a:pt x="137" y="689"/>
                    <a:pt x="112" y="990"/>
                  </a:cubicBezTo>
                  <a:cubicBezTo>
                    <a:pt x="86" y="1264"/>
                    <a:pt x="0" y="1572"/>
                    <a:pt x="33" y="1846"/>
                  </a:cubicBezTo>
                  <a:cubicBezTo>
                    <a:pt x="36" y="1849"/>
                    <a:pt x="39" y="1851"/>
                    <a:pt x="40" y="1851"/>
                  </a:cubicBezTo>
                  <a:cubicBezTo>
                    <a:pt x="41" y="1851"/>
                    <a:pt x="41" y="1851"/>
                    <a:pt x="41" y="1850"/>
                  </a:cubicBezTo>
                  <a:cubicBezTo>
                    <a:pt x="189" y="1601"/>
                    <a:pt x="208" y="1267"/>
                    <a:pt x="241" y="990"/>
                  </a:cubicBezTo>
                  <a:cubicBezTo>
                    <a:pt x="278" y="694"/>
                    <a:pt x="345" y="330"/>
                    <a:pt x="249" y="44"/>
                  </a:cubicBezTo>
                  <a:cubicBezTo>
                    <a:pt x="238" y="14"/>
                    <a:pt x="215" y="0"/>
                    <a:pt x="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1"/>
            <p:cNvSpPr/>
            <p:nvPr/>
          </p:nvSpPr>
          <p:spPr>
            <a:xfrm>
              <a:off x="4686910" y="3239706"/>
              <a:ext cx="88554" cy="217331"/>
            </a:xfrm>
            <a:custGeom>
              <a:rect b="b" l="l" r="r" t="t"/>
              <a:pathLst>
                <a:path extrusionOk="0" h="1340" w="546">
                  <a:moveTo>
                    <a:pt x="69" y="0"/>
                  </a:moveTo>
                  <a:cubicBezTo>
                    <a:pt x="34" y="0"/>
                    <a:pt x="0" y="29"/>
                    <a:pt x="12" y="74"/>
                  </a:cubicBezTo>
                  <a:cubicBezTo>
                    <a:pt x="64" y="293"/>
                    <a:pt x="182" y="505"/>
                    <a:pt x="257" y="719"/>
                  </a:cubicBezTo>
                  <a:cubicBezTo>
                    <a:pt x="327" y="912"/>
                    <a:pt x="390" y="1109"/>
                    <a:pt x="445" y="1305"/>
                  </a:cubicBezTo>
                  <a:cubicBezTo>
                    <a:pt x="452" y="1328"/>
                    <a:pt x="471" y="1339"/>
                    <a:pt x="491" y="1339"/>
                  </a:cubicBezTo>
                  <a:cubicBezTo>
                    <a:pt x="514" y="1339"/>
                    <a:pt x="538" y="1323"/>
                    <a:pt x="538" y="1294"/>
                  </a:cubicBezTo>
                  <a:cubicBezTo>
                    <a:pt x="546" y="1090"/>
                    <a:pt x="457" y="871"/>
                    <a:pt x="394" y="683"/>
                  </a:cubicBezTo>
                  <a:cubicBezTo>
                    <a:pt x="324" y="471"/>
                    <a:pt x="257" y="208"/>
                    <a:pt x="120" y="26"/>
                  </a:cubicBezTo>
                  <a:cubicBezTo>
                    <a:pt x="107" y="8"/>
                    <a:pt x="88"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1"/>
            <p:cNvSpPr/>
            <p:nvPr/>
          </p:nvSpPr>
          <p:spPr>
            <a:xfrm>
              <a:off x="4215107" y="2685836"/>
              <a:ext cx="608528" cy="611123"/>
            </a:xfrm>
            <a:custGeom>
              <a:rect b="b" l="l" r="r" t="t"/>
              <a:pathLst>
                <a:path extrusionOk="0" h="3768" w="3752">
                  <a:moveTo>
                    <a:pt x="1005" y="1"/>
                  </a:moveTo>
                  <a:cubicBezTo>
                    <a:pt x="822" y="1"/>
                    <a:pt x="683" y="41"/>
                    <a:pt x="612" y="288"/>
                  </a:cubicBezTo>
                  <a:cubicBezTo>
                    <a:pt x="505" y="658"/>
                    <a:pt x="186" y="2582"/>
                    <a:pt x="0" y="3272"/>
                  </a:cubicBezTo>
                  <a:cubicBezTo>
                    <a:pt x="149" y="3334"/>
                    <a:pt x="1061" y="3619"/>
                    <a:pt x="1987" y="3705"/>
                  </a:cubicBezTo>
                  <a:cubicBezTo>
                    <a:pt x="2524" y="3753"/>
                    <a:pt x="2889" y="3768"/>
                    <a:pt x="3136" y="3768"/>
                  </a:cubicBezTo>
                  <a:cubicBezTo>
                    <a:pt x="3559" y="3768"/>
                    <a:pt x="3636" y="3723"/>
                    <a:pt x="3636" y="3723"/>
                  </a:cubicBezTo>
                  <a:cubicBezTo>
                    <a:pt x="3703" y="3008"/>
                    <a:pt x="3751" y="2059"/>
                    <a:pt x="3692" y="1204"/>
                  </a:cubicBezTo>
                  <a:cubicBezTo>
                    <a:pt x="3692" y="947"/>
                    <a:pt x="3629" y="595"/>
                    <a:pt x="3585" y="473"/>
                  </a:cubicBezTo>
                  <a:cubicBezTo>
                    <a:pt x="3514" y="262"/>
                    <a:pt x="3225" y="151"/>
                    <a:pt x="3099" y="125"/>
                  </a:cubicBezTo>
                  <a:cubicBezTo>
                    <a:pt x="2851" y="70"/>
                    <a:pt x="2517" y="39"/>
                    <a:pt x="2273" y="39"/>
                  </a:cubicBezTo>
                  <a:cubicBezTo>
                    <a:pt x="2032" y="39"/>
                    <a:pt x="1624" y="10"/>
                    <a:pt x="1320" y="10"/>
                  </a:cubicBezTo>
                  <a:cubicBezTo>
                    <a:pt x="1314" y="10"/>
                    <a:pt x="1308" y="10"/>
                    <a:pt x="1302" y="10"/>
                  </a:cubicBezTo>
                  <a:cubicBezTo>
                    <a:pt x="1194" y="10"/>
                    <a:pt x="1095" y="1"/>
                    <a:pt x="10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1"/>
            <p:cNvSpPr/>
            <p:nvPr/>
          </p:nvSpPr>
          <p:spPr>
            <a:xfrm>
              <a:off x="4446548" y="2687458"/>
              <a:ext cx="250742" cy="51089"/>
            </a:xfrm>
            <a:custGeom>
              <a:rect b="b" l="l" r="r" t="t"/>
              <a:pathLst>
                <a:path extrusionOk="0" h="315" w="1546">
                  <a:moveTo>
                    <a:pt x="1" y="0"/>
                  </a:moveTo>
                  <a:cubicBezTo>
                    <a:pt x="260" y="241"/>
                    <a:pt x="771" y="315"/>
                    <a:pt x="923" y="315"/>
                  </a:cubicBezTo>
                  <a:cubicBezTo>
                    <a:pt x="1305" y="315"/>
                    <a:pt x="1424" y="215"/>
                    <a:pt x="1546" y="89"/>
                  </a:cubicBezTo>
                  <a:cubicBezTo>
                    <a:pt x="1275" y="48"/>
                    <a:pt x="1079" y="29"/>
                    <a:pt x="846" y="29"/>
                  </a:cubicBezTo>
                  <a:cubicBezTo>
                    <a:pt x="616" y="29"/>
                    <a:pt x="334" y="0"/>
                    <a:pt x="1" y="0"/>
                  </a:cubicBez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69" name="Google Shape;1569;p51"/>
            <p:cNvSpPr/>
            <p:nvPr/>
          </p:nvSpPr>
          <p:spPr>
            <a:xfrm>
              <a:off x="4611493" y="2047952"/>
              <a:ext cx="733898" cy="819371"/>
            </a:xfrm>
            <a:custGeom>
              <a:rect b="b" l="l" r="r" t="t"/>
              <a:pathLst>
                <a:path extrusionOk="0" h="5052" w="4525">
                  <a:moveTo>
                    <a:pt x="4143" y="1"/>
                  </a:moveTo>
                  <a:cubicBezTo>
                    <a:pt x="4063" y="1"/>
                    <a:pt x="3980" y="39"/>
                    <a:pt x="3931" y="115"/>
                  </a:cubicBezTo>
                  <a:cubicBezTo>
                    <a:pt x="3397" y="945"/>
                    <a:pt x="3560" y="2202"/>
                    <a:pt x="2856" y="2905"/>
                  </a:cubicBezTo>
                  <a:cubicBezTo>
                    <a:pt x="2552" y="3216"/>
                    <a:pt x="2123" y="3428"/>
                    <a:pt x="1733" y="3635"/>
                  </a:cubicBezTo>
                  <a:cubicBezTo>
                    <a:pt x="1292" y="3873"/>
                    <a:pt x="811" y="4020"/>
                    <a:pt x="373" y="4258"/>
                  </a:cubicBezTo>
                  <a:cubicBezTo>
                    <a:pt x="1" y="4460"/>
                    <a:pt x="168" y="5051"/>
                    <a:pt x="581" y="5051"/>
                  </a:cubicBezTo>
                  <a:cubicBezTo>
                    <a:pt x="583" y="5051"/>
                    <a:pt x="586" y="5051"/>
                    <a:pt x="588" y="5051"/>
                  </a:cubicBezTo>
                  <a:cubicBezTo>
                    <a:pt x="1163" y="5040"/>
                    <a:pt x="1730" y="4747"/>
                    <a:pt x="2230" y="4492"/>
                  </a:cubicBezTo>
                  <a:cubicBezTo>
                    <a:pt x="2697" y="4251"/>
                    <a:pt x="3182" y="3943"/>
                    <a:pt x="3531" y="3546"/>
                  </a:cubicBezTo>
                  <a:cubicBezTo>
                    <a:pt x="3871" y="3158"/>
                    <a:pt x="4054" y="2657"/>
                    <a:pt x="4183" y="2164"/>
                  </a:cubicBezTo>
                  <a:cubicBezTo>
                    <a:pt x="4350" y="1534"/>
                    <a:pt x="4524" y="811"/>
                    <a:pt x="4365" y="170"/>
                  </a:cubicBezTo>
                  <a:cubicBezTo>
                    <a:pt x="4336" y="57"/>
                    <a:pt x="4241" y="1"/>
                    <a:pt x="41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1"/>
            <p:cNvSpPr/>
            <p:nvPr/>
          </p:nvSpPr>
          <p:spPr>
            <a:xfrm>
              <a:off x="5204125" y="2200246"/>
              <a:ext cx="108179" cy="43304"/>
            </a:xfrm>
            <a:custGeom>
              <a:rect b="b" l="l" r="r" t="t"/>
              <a:pathLst>
                <a:path extrusionOk="0" h="267" w="667">
                  <a:moveTo>
                    <a:pt x="53" y="1"/>
                  </a:moveTo>
                  <a:cubicBezTo>
                    <a:pt x="25" y="1"/>
                    <a:pt x="1" y="31"/>
                    <a:pt x="17" y="62"/>
                  </a:cubicBezTo>
                  <a:cubicBezTo>
                    <a:pt x="93" y="205"/>
                    <a:pt x="268" y="267"/>
                    <a:pt x="435" y="267"/>
                  </a:cubicBezTo>
                  <a:cubicBezTo>
                    <a:pt x="514" y="267"/>
                    <a:pt x="591" y="253"/>
                    <a:pt x="655" y="228"/>
                  </a:cubicBezTo>
                  <a:cubicBezTo>
                    <a:pt x="662" y="225"/>
                    <a:pt x="666" y="213"/>
                    <a:pt x="655" y="209"/>
                  </a:cubicBezTo>
                  <a:cubicBezTo>
                    <a:pt x="555" y="187"/>
                    <a:pt x="455" y="195"/>
                    <a:pt x="355" y="173"/>
                  </a:cubicBezTo>
                  <a:cubicBezTo>
                    <a:pt x="240" y="146"/>
                    <a:pt x="166" y="95"/>
                    <a:pt x="80" y="13"/>
                  </a:cubicBezTo>
                  <a:cubicBezTo>
                    <a:pt x="72" y="4"/>
                    <a:pt x="62"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1"/>
            <p:cNvSpPr/>
            <p:nvPr/>
          </p:nvSpPr>
          <p:spPr>
            <a:xfrm>
              <a:off x="5268838" y="2164403"/>
              <a:ext cx="30167" cy="76715"/>
            </a:xfrm>
            <a:custGeom>
              <a:rect b="b" l="l" r="r" t="t"/>
              <a:pathLst>
                <a:path extrusionOk="0" h="473" w="186">
                  <a:moveTo>
                    <a:pt x="141" y="1"/>
                  </a:moveTo>
                  <a:cubicBezTo>
                    <a:pt x="90" y="20"/>
                    <a:pt x="78" y="134"/>
                    <a:pt x="67" y="182"/>
                  </a:cubicBezTo>
                  <a:cubicBezTo>
                    <a:pt x="49" y="261"/>
                    <a:pt x="1" y="364"/>
                    <a:pt x="18" y="446"/>
                  </a:cubicBezTo>
                  <a:cubicBezTo>
                    <a:pt x="23" y="462"/>
                    <a:pt x="38" y="473"/>
                    <a:pt x="54" y="473"/>
                  </a:cubicBezTo>
                  <a:cubicBezTo>
                    <a:pt x="62" y="473"/>
                    <a:pt x="71" y="469"/>
                    <a:pt x="78" y="461"/>
                  </a:cubicBezTo>
                  <a:cubicBezTo>
                    <a:pt x="134" y="398"/>
                    <a:pt x="130" y="283"/>
                    <a:pt x="141" y="201"/>
                  </a:cubicBezTo>
                  <a:cubicBezTo>
                    <a:pt x="148" y="149"/>
                    <a:pt x="186" y="38"/>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1"/>
            <p:cNvSpPr/>
            <p:nvPr/>
          </p:nvSpPr>
          <p:spPr>
            <a:xfrm>
              <a:off x="5225048" y="2147860"/>
              <a:ext cx="36817" cy="74931"/>
            </a:xfrm>
            <a:custGeom>
              <a:rect b="b" l="l" r="r" t="t"/>
              <a:pathLst>
                <a:path extrusionOk="0" h="462" w="227">
                  <a:moveTo>
                    <a:pt x="194" y="0"/>
                  </a:moveTo>
                  <a:cubicBezTo>
                    <a:pt x="187" y="0"/>
                    <a:pt x="179" y="2"/>
                    <a:pt x="174" y="7"/>
                  </a:cubicBezTo>
                  <a:cubicBezTo>
                    <a:pt x="129" y="51"/>
                    <a:pt x="115" y="122"/>
                    <a:pt x="96" y="177"/>
                  </a:cubicBezTo>
                  <a:cubicBezTo>
                    <a:pt x="70" y="251"/>
                    <a:pt x="44" y="325"/>
                    <a:pt x="14" y="395"/>
                  </a:cubicBezTo>
                  <a:cubicBezTo>
                    <a:pt x="1" y="434"/>
                    <a:pt x="36" y="462"/>
                    <a:pt x="70" y="462"/>
                  </a:cubicBezTo>
                  <a:cubicBezTo>
                    <a:pt x="91" y="462"/>
                    <a:pt x="111" y="451"/>
                    <a:pt x="119" y="425"/>
                  </a:cubicBezTo>
                  <a:cubicBezTo>
                    <a:pt x="141" y="351"/>
                    <a:pt x="163" y="277"/>
                    <a:pt x="182" y="202"/>
                  </a:cubicBezTo>
                  <a:cubicBezTo>
                    <a:pt x="199" y="140"/>
                    <a:pt x="226" y="81"/>
                    <a:pt x="218" y="17"/>
                  </a:cubicBezTo>
                  <a:cubicBezTo>
                    <a:pt x="216" y="6"/>
                    <a:pt x="205"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1"/>
            <p:cNvSpPr/>
            <p:nvPr/>
          </p:nvSpPr>
          <p:spPr>
            <a:xfrm>
              <a:off x="5391776" y="2076822"/>
              <a:ext cx="105584" cy="152294"/>
            </a:xfrm>
            <a:custGeom>
              <a:rect b="b" l="l" r="r" t="t"/>
              <a:pathLst>
                <a:path extrusionOk="0" h="939" w="651">
                  <a:moveTo>
                    <a:pt x="532" y="0"/>
                  </a:moveTo>
                  <a:cubicBezTo>
                    <a:pt x="435" y="59"/>
                    <a:pt x="443" y="252"/>
                    <a:pt x="402" y="356"/>
                  </a:cubicBezTo>
                  <a:cubicBezTo>
                    <a:pt x="321" y="563"/>
                    <a:pt x="168" y="681"/>
                    <a:pt x="35" y="845"/>
                  </a:cubicBezTo>
                  <a:cubicBezTo>
                    <a:pt x="0" y="889"/>
                    <a:pt x="31" y="939"/>
                    <a:pt x="77" y="939"/>
                  </a:cubicBezTo>
                  <a:cubicBezTo>
                    <a:pt x="85" y="939"/>
                    <a:pt x="93" y="937"/>
                    <a:pt x="102" y="934"/>
                  </a:cubicBezTo>
                  <a:cubicBezTo>
                    <a:pt x="283" y="852"/>
                    <a:pt x="425" y="626"/>
                    <a:pt x="498" y="448"/>
                  </a:cubicBezTo>
                  <a:cubicBezTo>
                    <a:pt x="543" y="341"/>
                    <a:pt x="651" y="85"/>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1"/>
            <p:cNvSpPr/>
            <p:nvPr/>
          </p:nvSpPr>
          <p:spPr>
            <a:xfrm>
              <a:off x="5477573" y="1960371"/>
              <a:ext cx="83527" cy="198842"/>
            </a:xfrm>
            <a:custGeom>
              <a:rect b="b" l="l" r="r" t="t"/>
              <a:pathLst>
                <a:path extrusionOk="0" h="1226" w="515">
                  <a:moveTo>
                    <a:pt x="39" y="0"/>
                  </a:moveTo>
                  <a:cubicBezTo>
                    <a:pt x="19" y="0"/>
                    <a:pt x="0" y="22"/>
                    <a:pt x="14" y="47"/>
                  </a:cubicBezTo>
                  <a:cubicBezTo>
                    <a:pt x="129" y="236"/>
                    <a:pt x="214" y="425"/>
                    <a:pt x="229" y="651"/>
                  </a:cubicBezTo>
                  <a:cubicBezTo>
                    <a:pt x="236" y="836"/>
                    <a:pt x="162" y="999"/>
                    <a:pt x="151" y="1181"/>
                  </a:cubicBezTo>
                  <a:cubicBezTo>
                    <a:pt x="151" y="1207"/>
                    <a:pt x="177" y="1226"/>
                    <a:pt x="201" y="1226"/>
                  </a:cubicBezTo>
                  <a:cubicBezTo>
                    <a:pt x="211" y="1226"/>
                    <a:pt x="221" y="1222"/>
                    <a:pt x="229" y="1214"/>
                  </a:cubicBezTo>
                  <a:cubicBezTo>
                    <a:pt x="515" y="903"/>
                    <a:pt x="332" y="269"/>
                    <a:pt x="62" y="10"/>
                  </a:cubicBezTo>
                  <a:cubicBezTo>
                    <a:pt x="55" y="3"/>
                    <a:pt x="47"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1"/>
            <p:cNvSpPr/>
            <p:nvPr/>
          </p:nvSpPr>
          <p:spPr>
            <a:xfrm>
              <a:off x="5205747" y="1981618"/>
              <a:ext cx="214736" cy="206303"/>
            </a:xfrm>
            <a:custGeom>
              <a:rect b="b" l="l" r="r" t="t"/>
              <a:pathLst>
                <a:path extrusionOk="0" h="1272" w="1324">
                  <a:moveTo>
                    <a:pt x="801" y="1"/>
                  </a:moveTo>
                  <a:cubicBezTo>
                    <a:pt x="768" y="1"/>
                    <a:pt x="701" y="35"/>
                    <a:pt x="660" y="83"/>
                  </a:cubicBezTo>
                  <a:cubicBezTo>
                    <a:pt x="523" y="231"/>
                    <a:pt x="489" y="276"/>
                    <a:pt x="367" y="420"/>
                  </a:cubicBezTo>
                  <a:cubicBezTo>
                    <a:pt x="365" y="424"/>
                    <a:pt x="361" y="426"/>
                    <a:pt x="359" y="426"/>
                  </a:cubicBezTo>
                  <a:cubicBezTo>
                    <a:pt x="353" y="426"/>
                    <a:pt x="349" y="420"/>
                    <a:pt x="349" y="413"/>
                  </a:cubicBezTo>
                  <a:cubicBezTo>
                    <a:pt x="371" y="305"/>
                    <a:pt x="374" y="190"/>
                    <a:pt x="270" y="124"/>
                  </a:cubicBezTo>
                  <a:cubicBezTo>
                    <a:pt x="249" y="111"/>
                    <a:pt x="226" y="102"/>
                    <a:pt x="203" y="102"/>
                  </a:cubicBezTo>
                  <a:cubicBezTo>
                    <a:pt x="138" y="102"/>
                    <a:pt x="71" y="172"/>
                    <a:pt x="29" y="423"/>
                  </a:cubicBezTo>
                  <a:cubicBezTo>
                    <a:pt x="12" y="535"/>
                    <a:pt x="0" y="769"/>
                    <a:pt x="63" y="906"/>
                  </a:cubicBezTo>
                  <a:cubicBezTo>
                    <a:pt x="130" y="1046"/>
                    <a:pt x="296" y="1224"/>
                    <a:pt x="511" y="1265"/>
                  </a:cubicBezTo>
                  <a:cubicBezTo>
                    <a:pt x="535" y="1270"/>
                    <a:pt x="559" y="1272"/>
                    <a:pt x="583" y="1272"/>
                  </a:cubicBezTo>
                  <a:cubicBezTo>
                    <a:pt x="805" y="1272"/>
                    <a:pt x="1053" y="1088"/>
                    <a:pt x="1190" y="957"/>
                  </a:cubicBezTo>
                  <a:cubicBezTo>
                    <a:pt x="1260" y="890"/>
                    <a:pt x="1323" y="809"/>
                    <a:pt x="1323" y="757"/>
                  </a:cubicBezTo>
                  <a:cubicBezTo>
                    <a:pt x="1320" y="687"/>
                    <a:pt x="1271" y="660"/>
                    <a:pt x="1211" y="660"/>
                  </a:cubicBezTo>
                  <a:cubicBezTo>
                    <a:pt x="1191" y="660"/>
                    <a:pt x="1170" y="663"/>
                    <a:pt x="1149" y="668"/>
                  </a:cubicBezTo>
                  <a:cubicBezTo>
                    <a:pt x="1108" y="680"/>
                    <a:pt x="1012" y="731"/>
                    <a:pt x="945" y="769"/>
                  </a:cubicBezTo>
                  <a:cubicBezTo>
                    <a:pt x="943" y="770"/>
                    <a:pt x="941" y="770"/>
                    <a:pt x="939" y="770"/>
                  </a:cubicBezTo>
                  <a:cubicBezTo>
                    <a:pt x="931" y="770"/>
                    <a:pt x="925" y="759"/>
                    <a:pt x="934" y="753"/>
                  </a:cubicBezTo>
                  <a:cubicBezTo>
                    <a:pt x="978" y="705"/>
                    <a:pt x="1049" y="632"/>
                    <a:pt x="1105" y="572"/>
                  </a:cubicBezTo>
                  <a:cubicBezTo>
                    <a:pt x="1194" y="476"/>
                    <a:pt x="1252" y="405"/>
                    <a:pt x="1264" y="346"/>
                  </a:cubicBezTo>
                  <a:cubicBezTo>
                    <a:pt x="1275" y="305"/>
                    <a:pt x="1252" y="261"/>
                    <a:pt x="1223" y="235"/>
                  </a:cubicBezTo>
                  <a:cubicBezTo>
                    <a:pt x="1202" y="216"/>
                    <a:pt x="1178" y="208"/>
                    <a:pt x="1153" y="208"/>
                  </a:cubicBezTo>
                  <a:cubicBezTo>
                    <a:pt x="1111" y="208"/>
                    <a:pt x="1064" y="230"/>
                    <a:pt x="1012" y="271"/>
                  </a:cubicBezTo>
                  <a:cubicBezTo>
                    <a:pt x="982" y="298"/>
                    <a:pt x="826" y="431"/>
                    <a:pt x="737" y="512"/>
                  </a:cubicBezTo>
                  <a:cubicBezTo>
                    <a:pt x="736" y="514"/>
                    <a:pt x="734" y="515"/>
                    <a:pt x="731" y="515"/>
                  </a:cubicBezTo>
                  <a:cubicBezTo>
                    <a:pt x="724" y="515"/>
                    <a:pt x="717" y="506"/>
                    <a:pt x="723" y="498"/>
                  </a:cubicBezTo>
                  <a:cubicBezTo>
                    <a:pt x="775" y="423"/>
                    <a:pt x="852" y="305"/>
                    <a:pt x="886" y="254"/>
                  </a:cubicBezTo>
                  <a:cubicBezTo>
                    <a:pt x="953" y="138"/>
                    <a:pt x="930" y="5"/>
                    <a:pt x="801" y="1"/>
                  </a:cubicBez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76" name="Google Shape;1576;p51"/>
            <p:cNvSpPr/>
            <p:nvPr/>
          </p:nvSpPr>
          <p:spPr>
            <a:xfrm>
              <a:off x="4692262" y="2738222"/>
              <a:ext cx="31627" cy="49143"/>
            </a:xfrm>
            <a:custGeom>
              <a:rect b="b" l="l" r="r" t="t"/>
              <a:pathLst>
                <a:path extrusionOk="0" h="303" w="195">
                  <a:moveTo>
                    <a:pt x="31" y="0"/>
                  </a:moveTo>
                  <a:cubicBezTo>
                    <a:pt x="16" y="0"/>
                    <a:pt x="0" y="14"/>
                    <a:pt x="5" y="31"/>
                  </a:cubicBezTo>
                  <a:cubicBezTo>
                    <a:pt x="31" y="120"/>
                    <a:pt x="87" y="195"/>
                    <a:pt x="120" y="280"/>
                  </a:cubicBezTo>
                  <a:cubicBezTo>
                    <a:pt x="127" y="296"/>
                    <a:pt x="141" y="303"/>
                    <a:pt x="155" y="303"/>
                  </a:cubicBezTo>
                  <a:cubicBezTo>
                    <a:pt x="175" y="303"/>
                    <a:pt x="194" y="286"/>
                    <a:pt x="183" y="262"/>
                  </a:cubicBezTo>
                  <a:cubicBezTo>
                    <a:pt x="149" y="176"/>
                    <a:pt x="94" y="98"/>
                    <a:pt x="50" y="13"/>
                  </a:cubicBezTo>
                  <a:cubicBezTo>
                    <a:pt x="46" y="4"/>
                    <a:pt x="38" y="0"/>
                    <a:pt x="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1"/>
            <p:cNvSpPr/>
            <p:nvPr/>
          </p:nvSpPr>
          <p:spPr>
            <a:xfrm>
              <a:off x="4653499" y="2747467"/>
              <a:ext cx="20760" cy="51900"/>
            </a:xfrm>
            <a:custGeom>
              <a:rect b="b" l="l" r="r" t="t"/>
              <a:pathLst>
                <a:path extrusionOk="0" h="320" w="128">
                  <a:moveTo>
                    <a:pt x="23" y="0"/>
                  </a:moveTo>
                  <a:cubicBezTo>
                    <a:pt x="12" y="0"/>
                    <a:pt x="1" y="10"/>
                    <a:pt x="3" y="23"/>
                  </a:cubicBezTo>
                  <a:cubicBezTo>
                    <a:pt x="22" y="112"/>
                    <a:pt x="51" y="205"/>
                    <a:pt x="63" y="290"/>
                  </a:cubicBezTo>
                  <a:cubicBezTo>
                    <a:pt x="64" y="310"/>
                    <a:pt x="81" y="320"/>
                    <a:pt x="97" y="320"/>
                  </a:cubicBezTo>
                  <a:cubicBezTo>
                    <a:pt x="113" y="320"/>
                    <a:pt x="128" y="310"/>
                    <a:pt x="126" y="290"/>
                  </a:cubicBezTo>
                  <a:cubicBezTo>
                    <a:pt x="118" y="197"/>
                    <a:pt x="73" y="101"/>
                    <a:pt x="40" y="15"/>
                  </a:cubicBezTo>
                  <a:cubicBezTo>
                    <a:pt x="37" y="5"/>
                    <a:pt x="30" y="0"/>
                    <a:pt x="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1"/>
            <p:cNvSpPr/>
            <p:nvPr/>
          </p:nvSpPr>
          <p:spPr>
            <a:xfrm>
              <a:off x="4607276" y="2745845"/>
              <a:ext cx="19300" cy="58550"/>
            </a:xfrm>
            <a:custGeom>
              <a:rect b="b" l="l" r="r" t="t"/>
              <a:pathLst>
                <a:path extrusionOk="0" h="361" w="119">
                  <a:moveTo>
                    <a:pt x="35" y="0"/>
                  </a:moveTo>
                  <a:cubicBezTo>
                    <a:pt x="18" y="0"/>
                    <a:pt x="1" y="10"/>
                    <a:pt x="3" y="29"/>
                  </a:cubicBezTo>
                  <a:cubicBezTo>
                    <a:pt x="14" y="133"/>
                    <a:pt x="28" y="233"/>
                    <a:pt x="43" y="333"/>
                  </a:cubicBezTo>
                  <a:cubicBezTo>
                    <a:pt x="45" y="352"/>
                    <a:pt x="58" y="361"/>
                    <a:pt x="73" y="361"/>
                  </a:cubicBezTo>
                  <a:cubicBezTo>
                    <a:pt x="94" y="361"/>
                    <a:pt x="118" y="343"/>
                    <a:pt x="114" y="314"/>
                  </a:cubicBezTo>
                  <a:cubicBezTo>
                    <a:pt x="99" y="218"/>
                    <a:pt x="81" y="118"/>
                    <a:pt x="66" y="22"/>
                  </a:cubicBezTo>
                  <a:cubicBezTo>
                    <a:pt x="62" y="7"/>
                    <a:pt x="49"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1"/>
            <p:cNvSpPr/>
            <p:nvPr/>
          </p:nvSpPr>
          <p:spPr>
            <a:xfrm>
              <a:off x="4549537" y="2743899"/>
              <a:ext cx="14435" cy="54171"/>
            </a:xfrm>
            <a:custGeom>
              <a:rect b="b" l="l" r="r" t="t"/>
              <a:pathLst>
                <a:path extrusionOk="0" h="334" w="89">
                  <a:moveTo>
                    <a:pt x="61" y="1"/>
                  </a:moveTo>
                  <a:cubicBezTo>
                    <a:pt x="46" y="1"/>
                    <a:pt x="31" y="11"/>
                    <a:pt x="29" y="30"/>
                  </a:cubicBezTo>
                  <a:cubicBezTo>
                    <a:pt x="21" y="119"/>
                    <a:pt x="14" y="211"/>
                    <a:pt x="3" y="300"/>
                  </a:cubicBezTo>
                  <a:cubicBezTo>
                    <a:pt x="1" y="321"/>
                    <a:pt x="19" y="334"/>
                    <a:pt x="38" y="334"/>
                  </a:cubicBezTo>
                  <a:cubicBezTo>
                    <a:pt x="52" y="334"/>
                    <a:pt x="66" y="326"/>
                    <a:pt x="69" y="308"/>
                  </a:cubicBezTo>
                  <a:cubicBezTo>
                    <a:pt x="88" y="219"/>
                    <a:pt x="85" y="123"/>
                    <a:pt x="88" y="30"/>
                  </a:cubicBezTo>
                  <a:cubicBezTo>
                    <a:pt x="88" y="10"/>
                    <a:pt x="75"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1"/>
            <p:cNvSpPr/>
            <p:nvPr/>
          </p:nvSpPr>
          <p:spPr>
            <a:xfrm>
              <a:off x="4396270" y="2706433"/>
              <a:ext cx="357623" cy="104611"/>
            </a:xfrm>
            <a:custGeom>
              <a:rect b="b" l="l" r="r" t="t"/>
              <a:pathLst>
                <a:path extrusionOk="0" h="645" w="2205">
                  <a:moveTo>
                    <a:pt x="51" y="0"/>
                  </a:moveTo>
                  <a:cubicBezTo>
                    <a:pt x="25" y="0"/>
                    <a:pt x="0" y="20"/>
                    <a:pt x="14" y="49"/>
                  </a:cubicBezTo>
                  <a:cubicBezTo>
                    <a:pt x="181" y="454"/>
                    <a:pt x="674" y="569"/>
                    <a:pt x="1067" y="624"/>
                  </a:cubicBezTo>
                  <a:cubicBezTo>
                    <a:pt x="1151" y="636"/>
                    <a:pt x="1251" y="644"/>
                    <a:pt x="1358" y="644"/>
                  </a:cubicBezTo>
                  <a:cubicBezTo>
                    <a:pt x="1677" y="644"/>
                    <a:pt x="2050" y="571"/>
                    <a:pt x="2196" y="309"/>
                  </a:cubicBezTo>
                  <a:cubicBezTo>
                    <a:pt x="2205" y="296"/>
                    <a:pt x="2192" y="283"/>
                    <a:pt x="2179" y="283"/>
                  </a:cubicBezTo>
                  <a:cubicBezTo>
                    <a:pt x="2174" y="283"/>
                    <a:pt x="2168" y="285"/>
                    <a:pt x="2164" y="290"/>
                  </a:cubicBezTo>
                  <a:cubicBezTo>
                    <a:pt x="2004" y="503"/>
                    <a:pt x="1671" y="564"/>
                    <a:pt x="1377" y="564"/>
                  </a:cubicBezTo>
                  <a:cubicBezTo>
                    <a:pt x="1267" y="564"/>
                    <a:pt x="1162" y="555"/>
                    <a:pt x="1074" y="543"/>
                  </a:cubicBezTo>
                  <a:cubicBezTo>
                    <a:pt x="722" y="494"/>
                    <a:pt x="248" y="394"/>
                    <a:pt x="92" y="27"/>
                  </a:cubicBezTo>
                  <a:cubicBezTo>
                    <a:pt x="85" y="8"/>
                    <a:pt x="68"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1"/>
            <p:cNvSpPr/>
            <p:nvPr/>
          </p:nvSpPr>
          <p:spPr>
            <a:xfrm>
              <a:off x="4248355" y="3141907"/>
              <a:ext cx="544626" cy="84824"/>
            </a:xfrm>
            <a:custGeom>
              <a:rect b="b" l="l" r="r" t="t"/>
              <a:pathLst>
                <a:path extrusionOk="0" h="523" w="3358">
                  <a:moveTo>
                    <a:pt x="55" y="1"/>
                  </a:moveTo>
                  <a:cubicBezTo>
                    <a:pt x="14" y="1"/>
                    <a:pt x="1" y="68"/>
                    <a:pt x="48" y="85"/>
                  </a:cubicBezTo>
                  <a:cubicBezTo>
                    <a:pt x="885" y="367"/>
                    <a:pt x="1804" y="522"/>
                    <a:pt x="2702" y="522"/>
                  </a:cubicBezTo>
                  <a:cubicBezTo>
                    <a:pt x="2913" y="522"/>
                    <a:pt x="3123" y="514"/>
                    <a:pt x="3331" y="496"/>
                  </a:cubicBezTo>
                  <a:cubicBezTo>
                    <a:pt x="3358" y="492"/>
                    <a:pt x="3358" y="452"/>
                    <a:pt x="3331" y="452"/>
                  </a:cubicBezTo>
                  <a:cubicBezTo>
                    <a:pt x="3248" y="453"/>
                    <a:pt x="3164" y="454"/>
                    <a:pt x="3081" y="454"/>
                  </a:cubicBezTo>
                  <a:cubicBezTo>
                    <a:pt x="2060" y="454"/>
                    <a:pt x="1037" y="343"/>
                    <a:pt x="70" y="3"/>
                  </a:cubicBezTo>
                  <a:cubicBezTo>
                    <a:pt x="65" y="1"/>
                    <a:pt x="60"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1"/>
            <p:cNvSpPr/>
            <p:nvPr/>
          </p:nvSpPr>
          <p:spPr>
            <a:xfrm>
              <a:off x="4730700" y="3222189"/>
              <a:ext cx="18327" cy="64064"/>
            </a:xfrm>
            <a:custGeom>
              <a:rect b="b" l="l" r="r" t="t"/>
              <a:pathLst>
                <a:path extrusionOk="0" h="395" w="113">
                  <a:moveTo>
                    <a:pt x="92" y="0"/>
                  </a:moveTo>
                  <a:cubicBezTo>
                    <a:pt x="84" y="0"/>
                    <a:pt x="75" y="4"/>
                    <a:pt x="72" y="13"/>
                  </a:cubicBezTo>
                  <a:cubicBezTo>
                    <a:pt x="42" y="124"/>
                    <a:pt x="23" y="238"/>
                    <a:pt x="6" y="353"/>
                  </a:cubicBezTo>
                  <a:cubicBezTo>
                    <a:pt x="1" y="378"/>
                    <a:pt x="23" y="395"/>
                    <a:pt x="44" y="395"/>
                  </a:cubicBezTo>
                  <a:cubicBezTo>
                    <a:pt x="57" y="395"/>
                    <a:pt x="69" y="388"/>
                    <a:pt x="72" y="372"/>
                  </a:cubicBezTo>
                  <a:cubicBezTo>
                    <a:pt x="90" y="254"/>
                    <a:pt x="109" y="134"/>
                    <a:pt x="112" y="16"/>
                  </a:cubicBezTo>
                  <a:cubicBezTo>
                    <a:pt x="112" y="6"/>
                    <a:pt x="10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1"/>
            <p:cNvSpPr/>
            <p:nvPr/>
          </p:nvSpPr>
          <p:spPr>
            <a:xfrm>
              <a:off x="4672151" y="3218297"/>
              <a:ext cx="19787" cy="60172"/>
            </a:xfrm>
            <a:custGeom>
              <a:rect b="b" l="l" r="r" t="t"/>
              <a:pathLst>
                <a:path extrusionOk="0" h="371" w="122">
                  <a:moveTo>
                    <a:pt x="106" y="0"/>
                  </a:moveTo>
                  <a:cubicBezTo>
                    <a:pt x="99" y="0"/>
                    <a:pt x="91" y="4"/>
                    <a:pt x="88" y="11"/>
                  </a:cubicBezTo>
                  <a:cubicBezTo>
                    <a:pt x="66" y="66"/>
                    <a:pt x="55" y="125"/>
                    <a:pt x="40" y="181"/>
                  </a:cubicBezTo>
                  <a:cubicBezTo>
                    <a:pt x="25" y="233"/>
                    <a:pt x="6" y="285"/>
                    <a:pt x="3" y="336"/>
                  </a:cubicBezTo>
                  <a:cubicBezTo>
                    <a:pt x="1" y="359"/>
                    <a:pt x="18" y="370"/>
                    <a:pt x="36" y="370"/>
                  </a:cubicBezTo>
                  <a:cubicBezTo>
                    <a:pt x="50" y="370"/>
                    <a:pt x="65" y="363"/>
                    <a:pt x="69" y="348"/>
                  </a:cubicBezTo>
                  <a:cubicBezTo>
                    <a:pt x="88" y="292"/>
                    <a:pt x="92" y="229"/>
                    <a:pt x="103" y="174"/>
                  </a:cubicBezTo>
                  <a:cubicBezTo>
                    <a:pt x="110" y="122"/>
                    <a:pt x="122" y="69"/>
                    <a:pt x="122" y="18"/>
                  </a:cubicBezTo>
                  <a:cubicBezTo>
                    <a:pt x="122" y="6"/>
                    <a:pt x="114" y="0"/>
                    <a:pt x="1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1"/>
            <p:cNvSpPr/>
            <p:nvPr/>
          </p:nvSpPr>
          <p:spPr>
            <a:xfrm>
              <a:off x="4628522" y="3220243"/>
              <a:ext cx="23031" cy="66497"/>
            </a:xfrm>
            <a:custGeom>
              <a:rect b="b" l="l" r="r" t="t"/>
              <a:pathLst>
                <a:path extrusionOk="0" h="410" w="142">
                  <a:moveTo>
                    <a:pt x="124" y="1"/>
                  </a:moveTo>
                  <a:cubicBezTo>
                    <a:pt x="123" y="1"/>
                    <a:pt x="121" y="1"/>
                    <a:pt x="120" y="2"/>
                  </a:cubicBezTo>
                  <a:cubicBezTo>
                    <a:pt x="57" y="105"/>
                    <a:pt x="46" y="247"/>
                    <a:pt x="8" y="362"/>
                  </a:cubicBezTo>
                  <a:cubicBezTo>
                    <a:pt x="0" y="391"/>
                    <a:pt x="24" y="409"/>
                    <a:pt x="48" y="409"/>
                  </a:cubicBezTo>
                  <a:cubicBezTo>
                    <a:pt x="66" y="409"/>
                    <a:pt x="84" y="398"/>
                    <a:pt x="87" y="372"/>
                  </a:cubicBezTo>
                  <a:cubicBezTo>
                    <a:pt x="102" y="254"/>
                    <a:pt x="142" y="121"/>
                    <a:pt x="128" y="2"/>
                  </a:cubicBezTo>
                  <a:cubicBezTo>
                    <a:pt x="128" y="2"/>
                    <a:pt x="126"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1"/>
            <p:cNvSpPr/>
            <p:nvPr/>
          </p:nvSpPr>
          <p:spPr>
            <a:xfrm>
              <a:off x="4467146" y="3200943"/>
              <a:ext cx="27734" cy="62118"/>
            </a:xfrm>
            <a:custGeom>
              <a:rect b="b" l="l" r="r" t="t"/>
              <a:pathLst>
                <a:path extrusionOk="0" h="383" w="171">
                  <a:moveTo>
                    <a:pt x="140" y="0"/>
                  </a:moveTo>
                  <a:cubicBezTo>
                    <a:pt x="129" y="0"/>
                    <a:pt x="119" y="6"/>
                    <a:pt x="114" y="17"/>
                  </a:cubicBezTo>
                  <a:cubicBezTo>
                    <a:pt x="74" y="121"/>
                    <a:pt x="37" y="229"/>
                    <a:pt x="7" y="336"/>
                  </a:cubicBezTo>
                  <a:cubicBezTo>
                    <a:pt x="1" y="365"/>
                    <a:pt x="22" y="383"/>
                    <a:pt x="44" y="383"/>
                  </a:cubicBezTo>
                  <a:cubicBezTo>
                    <a:pt x="60" y="383"/>
                    <a:pt x="75" y="374"/>
                    <a:pt x="81" y="354"/>
                  </a:cubicBezTo>
                  <a:cubicBezTo>
                    <a:pt x="119" y="251"/>
                    <a:pt x="141" y="140"/>
                    <a:pt x="167" y="32"/>
                  </a:cubicBezTo>
                  <a:cubicBezTo>
                    <a:pt x="171" y="12"/>
                    <a:pt x="155"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1"/>
            <p:cNvSpPr/>
            <p:nvPr/>
          </p:nvSpPr>
          <p:spPr>
            <a:xfrm>
              <a:off x="4430491" y="3190239"/>
              <a:ext cx="26923" cy="64064"/>
            </a:xfrm>
            <a:custGeom>
              <a:rect b="b" l="l" r="r" t="t"/>
              <a:pathLst>
                <a:path extrusionOk="0" h="395" w="166">
                  <a:moveTo>
                    <a:pt x="144" y="1"/>
                  </a:moveTo>
                  <a:cubicBezTo>
                    <a:pt x="140" y="1"/>
                    <a:pt x="135" y="3"/>
                    <a:pt x="133" y="9"/>
                  </a:cubicBezTo>
                  <a:cubicBezTo>
                    <a:pt x="85" y="117"/>
                    <a:pt x="37" y="235"/>
                    <a:pt x="7" y="350"/>
                  </a:cubicBezTo>
                  <a:cubicBezTo>
                    <a:pt x="0" y="377"/>
                    <a:pt x="20" y="394"/>
                    <a:pt x="42" y="394"/>
                  </a:cubicBezTo>
                  <a:cubicBezTo>
                    <a:pt x="56" y="394"/>
                    <a:pt x="70" y="387"/>
                    <a:pt x="78" y="369"/>
                  </a:cubicBezTo>
                  <a:cubicBezTo>
                    <a:pt x="114" y="261"/>
                    <a:pt x="140" y="139"/>
                    <a:pt x="162" y="24"/>
                  </a:cubicBezTo>
                  <a:cubicBezTo>
                    <a:pt x="165" y="12"/>
                    <a:pt x="154"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1"/>
            <p:cNvSpPr/>
            <p:nvPr/>
          </p:nvSpPr>
          <p:spPr>
            <a:xfrm>
              <a:off x="4326529" y="3177912"/>
              <a:ext cx="32924" cy="61145"/>
            </a:xfrm>
            <a:custGeom>
              <a:rect b="b" l="l" r="r" t="t"/>
              <a:pathLst>
                <a:path extrusionOk="0" h="377" w="203">
                  <a:moveTo>
                    <a:pt x="172" y="1"/>
                  </a:moveTo>
                  <a:cubicBezTo>
                    <a:pt x="165" y="1"/>
                    <a:pt x="157" y="4"/>
                    <a:pt x="151" y="11"/>
                  </a:cubicBezTo>
                  <a:cubicBezTo>
                    <a:pt x="77" y="111"/>
                    <a:pt x="37" y="207"/>
                    <a:pt x="7" y="330"/>
                  </a:cubicBezTo>
                  <a:cubicBezTo>
                    <a:pt x="0" y="359"/>
                    <a:pt x="25" y="377"/>
                    <a:pt x="48" y="377"/>
                  </a:cubicBezTo>
                  <a:cubicBezTo>
                    <a:pt x="63" y="377"/>
                    <a:pt x="78" y="368"/>
                    <a:pt x="81" y="349"/>
                  </a:cubicBezTo>
                  <a:cubicBezTo>
                    <a:pt x="100" y="230"/>
                    <a:pt x="129" y="137"/>
                    <a:pt x="192" y="33"/>
                  </a:cubicBezTo>
                  <a:cubicBezTo>
                    <a:pt x="203" y="15"/>
                    <a:pt x="188"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1"/>
            <p:cNvSpPr/>
            <p:nvPr/>
          </p:nvSpPr>
          <p:spPr>
            <a:xfrm>
              <a:off x="4297822" y="3165910"/>
              <a:ext cx="29843" cy="52711"/>
            </a:xfrm>
            <a:custGeom>
              <a:rect b="b" l="l" r="r" t="t"/>
              <a:pathLst>
                <a:path extrusionOk="0" h="325" w="184">
                  <a:moveTo>
                    <a:pt x="154" y="0"/>
                  </a:moveTo>
                  <a:cubicBezTo>
                    <a:pt x="146" y="0"/>
                    <a:pt x="139" y="3"/>
                    <a:pt x="135" y="11"/>
                  </a:cubicBezTo>
                  <a:cubicBezTo>
                    <a:pt x="87" y="96"/>
                    <a:pt x="32" y="182"/>
                    <a:pt x="10" y="278"/>
                  </a:cubicBezTo>
                  <a:cubicBezTo>
                    <a:pt x="1" y="306"/>
                    <a:pt x="23" y="324"/>
                    <a:pt x="45" y="324"/>
                  </a:cubicBezTo>
                  <a:cubicBezTo>
                    <a:pt x="60" y="324"/>
                    <a:pt x="75" y="316"/>
                    <a:pt x="80" y="296"/>
                  </a:cubicBezTo>
                  <a:cubicBezTo>
                    <a:pt x="102" y="204"/>
                    <a:pt x="140" y="119"/>
                    <a:pt x="176" y="30"/>
                  </a:cubicBezTo>
                  <a:cubicBezTo>
                    <a:pt x="184" y="13"/>
                    <a:pt x="168"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1"/>
            <p:cNvSpPr/>
            <p:nvPr/>
          </p:nvSpPr>
          <p:spPr>
            <a:xfrm>
              <a:off x="4482878" y="2731735"/>
              <a:ext cx="32438" cy="49954"/>
            </a:xfrm>
            <a:custGeom>
              <a:rect b="b" l="l" r="r" t="t"/>
              <a:pathLst>
                <a:path extrusionOk="0" h="308" w="200">
                  <a:moveTo>
                    <a:pt x="162" y="0"/>
                  </a:moveTo>
                  <a:cubicBezTo>
                    <a:pt x="152" y="0"/>
                    <a:pt x="143" y="4"/>
                    <a:pt x="136" y="13"/>
                  </a:cubicBezTo>
                  <a:cubicBezTo>
                    <a:pt x="95" y="86"/>
                    <a:pt x="51" y="165"/>
                    <a:pt x="14" y="242"/>
                  </a:cubicBezTo>
                  <a:cubicBezTo>
                    <a:pt x="1" y="275"/>
                    <a:pt x="29" y="307"/>
                    <a:pt x="56" y="307"/>
                  </a:cubicBezTo>
                  <a:cubicBezTo>
                    <a:pt x="68" y="307"/>
                    <a:pt x="80" y="301"/>
                    <a:pt x="88" y="286"/>
                  </a:cubicBezTo>
                  <a:cubicBezTo>
                    <a:pt x="128" y="205"/>
                    <a:pt x="158" y="120"/>
                    <a:pt x="191" y="35"/>
                  </a:cubicBezTo>
                  <a:cubicBezTo>
                    <a:pt x="199" y="15"/>
                    <a:pt x="181" y="0"/>
                    <a:pt x="1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1"/>
            <p:cNvSpPr/>
            <p:nvPr/>
          </p:nvSpPr>
          <p:spPr>
            <a:xfrm>
              <a:off x="4431627" y="2709028"/>
              <a:ext cx="35681" cy="46223"/>
            </a:xfrm>
            <a:custGeom>
              <a:rect b="b" l="l" r="r" t="t"/>
              <a:pathLst>
                <a:path extrusionOk="0" h="285" w="220">
                  <a:moveTo>
                    <a:pt x="193" y="1"/>
                  </a:moveTo>
                  <a:cubicBezTo>
                    <a:pt x="188" y="1"/>
                    <a:pt x="182" y="3"/>
                    <a:pt x="177" y="8"/>
                  </a:cubicBezTo>
                  <a:cubicBezTo>
                    <a:pt x="148" y="41"/>
                    <a:pt x="119" y="78"/>
                    <a:pt x="93" y="115"/>
                  </a:cubicBezTo>
                  <a:cubicBezTo>
                    <a:pt x="63" y="149"/>
                    <a:pt x="33" y="185"/>
                    <a:pt x="15" y="223"/>
                  </a:cubicBezTo>
                  <a:cubicBezTo>
                    <a:pt x="1" y="251"/>
                    <a:pt x="24" y="284"/>
                    <a:pt x="49" y="284"/>
                  </a:cubicBezTo>
                  <a:cubicBezTo>
                    <a:pt x="58" y="284"/>
                    <a:pt x="67" y="280"/>
                    <a:pt x="74" y="271"/>
                  </a:cubicBezTo>
                  <a:cubicBezTo>
                    <a:pt x="133" y="204"/>
                    <a:pt x="174" y="112"/>
                    <a:pt x="211" y="33"/>
                  </a:cubicBezTo>
                  <a:cubicBezTo>
                    <a:pt x="219" y="17"/>
                    <a:pt x="207"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1"/>
            <p:cNvSpPr/>
            <p:nvPr/>
          </p:nvSpPr>
          <p:spPr>
            <a:xfrm>
              <a:off x="4763300" y="2087526"/>
              <a:ext cx="167378" cy="129263"/>
            </a:xfrm>
            <a:custGeom>
              <a:rect b="b" l="l" r="r" t="t"/>
              <a:pathLst>
                <a:path extrusionOk="0" h="797" w="1032">
                  <a:moveTo>
                    <a:pt x="516" y="1"/>
                  </a:moveTo>
                  <a:cubicBezTo>
                    <a:pt x="5" y="1"/>
                    <a:pt x="0" y="797"/>
                    <a:pt x="516" y="797"/>
                  </a:cubicBezTo>
                  <a:cubicBezTo>
                    <a:pt x="1031" y="797"/>
                    <a:pt x="1031" y="1"/>
                    <a:pt x="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1"/>
            <p:cNvSpPr/>
            <p:nvPr/>
          </p:nvSpPr>
          <p:spPr>
            <a:xfrm>
              <a:off x="4863207" y="2087202"/>
              <a:ext cx="64875" cy="42169"/>
            </a:xfrm>
            <a:custGeom>
              <a:rect b="b" l="l" r="r" t="t"/>
              <a:pathLst>
                <a:path extrusionOk="0" h="260" w="400">
                  <a:moveTo>
                    <a:pt x="358" y="1"/>
                  </a:moveTo>
                  <a:cubicBezTo>
                    <a:pt x="350" y="1"/>
                    <a:pt x="342" y="4"/>
                    <a:pt x="337" y="10"/>
                  </a:cubicBezTo>
                  <a:cubicBezTo>
                    <a:pt x="267" y="80"/>
                    <a:pt x="174" y="114"/>
                    <a:pt x="82" y="128"/>
                  </a:cubicBezTo>
                  <a:cubicBezTo>
                    <a:pt x="1" y="143"/>
                    <a:pt x="26" y="259"/>
                    <a:pt x="101" y="259"/>
                  </a:cubicBezTo>
                  <a:cubicBezTo>
                    <a:pt x="105" y="259"/>
                    <a:pt x="110" y="259"/>
                    <a:pt x="114" y="258"/>
                  </a:cubicBezTo>
                  <a:cubicBezTo>
                    <a:pt x="234" y="236"/>
                    <a:pt x="345" y="154"/>
                    <a:pt x="389" y="39"/>
                  </a:cubicBezTo>
                  <a:cubicBezTo>
                    <a:pt x="399" y="18"/>
                    <a:pt x="37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1"/>
            <p:cNvSpPr/>
            <p:nvPr/>
          </p:nvSpPr>
          <p:spPr>
            <a:xfrm>
              <a:off x="4364319" y="2087526"/>
              <a:ext cx="167215" cy="129263"/>
            </a:xfrm>
            <a:custGeom>
              <a:rect b="b" l="l" r="r" t="t"/>
              <a:pathLst>
                <a:path extrusionOk="0" h="797" w="1031">
                  <a:moveTo>
                    <a:pt x="515" y="1"/>
                  </a:moveTo>
                  <a:cubicBezTo>
                    <a:pt x="0" y="1"/>
                    <a:pt x="4" y="797"/>
                    <a:pt x="515" y="797"/>
                  </a:cubicBezTo>
                  <a:cubicBezTo>
                    <a:pt x="1030" y="797"/>
                    <a:pt x="1030" y="1"/>
                    <a:pt x="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1"/>
            <p:cNvSpPr/>
            <p:nvPr/>
          </p:nvSpPr>
          <p:spPr>
            <a:xfrm>
              <a:off x="4367076" y="2087202"/>
              <a:ext cx="64551" cy="42169"/>
            </a:xfrm>
            <a:custGeom>
              <a:rect b="b" l="l" r="r" t="t"/>
              <a:pathLst>
                <a:path extrusionOk="0" h="260" w="398">
                  <a:moveTo>
                    <a:pt x="40" y="1"/>
                  </a:moveTo>
                  <a:cubicBezTo>
                    <a:pt x="21" y="1"/>
                    <a:pt x="1" y="18"/>
                    <a:pt x="9" y="39"/>
                  </a:cubicBezTo>
                  <a:cubicBezTo>
                    <a:pt x="53" y="154"/>
                    <a:pt x="165" y="236"/>
                    <a:pt x="283" y="258"/>
                  </a:cubicBezTo>
                  <a:cubicBezTo>
                    <a:pt x="287" y="259"/>
                    <a:pt x="292" y="259"/>
                    <a:pt x="296" y="259"/>
                  </a:cubicBezTo>
                  <a:cubicBezTo>
                    <a:pt x="372" y="259"/>
                    <a:pt x="398" y="143"/>
                    <a:pt x="320" y="128"/>
                  </a:cubicBezTo>
                  <a:cubicBezTo>
                    <a:pt x="224" y="114"/>
                    <a:pt x="131" y="80"/>
                    <a:pt x="60" y="10"/>
                  </a:cubicBezTo>
                  <a:cubicBezTo>
                    <a:pt x="55" y="4"/>
                    <a:pt x="48"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1"/>
            <p:cNvSpPr/>
            <p:nvPr/>
          </p:nvSpPr>
          <p:spPr>
            <a:xfrm>
              <a:off x="4488555" y="2541327"/>
              <a:ext cx="188948" cy="167864"/>
            </a:xfrm>
            <a:custGeom>
              <a:rect b="b" l="l" r="r" t="t"/>
              <a:pathLst>
                <a:path extrusionOk="0" h="1035" w="1165">
                  <a:moveTo>
                    <a:pt x="1" y="0"/>
                  </a:moveTo>
                  <a:lnTo>
                    <a:pt x="1" y="1034"/>
                  </a:lnTo>
                  <a:lnTo>
                    <a:pt x="1165" y="1034"/>
                  </a:lnTo>
                  <a:lnTo>
                    <a:pt x="1165" y="0"/>
                  </a:ln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96" name="Google Shape;1596;p51"/>
            <p:cNvSpPr/>
            <p:nvPr/>
          </p:nvSpPr>
          <p:spPr>
            <a:xfrm>
              <a:off x="4091358" y="1626427"/>
              <a:ext cx="970854" cy="520784"/>
            </a:xfrm>
            <a:custGeom>
              <a:rect b="b" l="l" r="r" t="t"/>
              <a:pathLst>
                <a:path extrusionOk="0" h="3211" w="5986">
                  <a:moveTo>
                    <a:pt x="3053" y="0"/>
                  </a:moveTo>
                  <a:cubicBezTo>
                    <a:pt x="1945" y="0"/>
                    <a:pt x="824" y="504"/>
                    <a:pt x="289" y="1510"/>
                  </a:cubicBezTo>
                  <a:cubicBezTo>
                    <a:pt x="41" y="2035"/>
                    <a:pt x="0" y="2591"/>
                    <a:pt x="212" y="3136"/>
                  </a:cubicBezTo>
                  <a:cubicBezTo>
                    <a:pt x="222" y="3169"/>
                    <a:pt x="251" y="3190"/>
                    <a:pt x="285" y="3190"/>
                  </a:cubicBezTo>
                  <a:cubicBezTo>
                    <a:pt x="297" y="3190"/>
                    <a:pt x="310" y="3187"/>
                    <a:pt x="323" y="3181"/>
                  </a:cubicBezTo>
                  <a:cubicBezTo>
                    <a:pt x="727" y="2973"/>
                    <a:pt x="949" y="2688"/>
                    <a:pt x="1112" y="2302"/>
                  </a:cubicBezTo>
                  <a:lnTo>
                    <a:pt x="1112" y="2302"/>
                  </a:lnTo>
                  <a:cubicBezTo>
                    <a:pt x="1131" y="2384"/>
                    <a:pt x="1134" y="2469"/>
                    <a:pt x="1105" y="2547"/>
                  </a:cubicBezTo>
                  <a:cubicBezTo>
                    <a:pt x="1087" y="2603"/>
                    <a:pt x="1135" y="2640"/>
                    <a:pt x="1181" y="2640"/>
                  </a:cubicBezTo>
                  <a:cubicBezTo>
                    <a:pt x="1193" y="2640"/>
                    <a:pt x="1205" y="2637"/>
                    <a:pt x="1216" y="2632"/>
                  </a:cubicBezTo>
                  <a:cubicBezTo>
                    <a:pt x="1627" y="2454"/>
                    <a:pt x="1998" y="2191"/>
                    <a:pt x="2250" y="1825"/>
                  </a:cubicBezTo>
                  <a:cubicBezTo>
                    <a:pt x="2275" y="1913"/>
                    <a:pt x="2298" y="2002"/>
                    <a:pt x="2306" y="2098"/>
                  </a:cubicBezTo>
                  <a:cubicBezTo>
                    <a:pt x="2311" y="2139"/>
                    <a:pt x="2347" y="2175"/>
                    <a:pt x="2385" y="2175"/>
                  </a:cubicBezTo>
                  <a:cubicBezTo>
                    <a:pt x="2402" y="2175"/>
                    <a:pt x="2420" y="2168"/>
                    <a:pt x="2436" y="2150"/>
                  </a:cubicBezTo>
                  <a:cubicBezTo>
                    <a:pt x="2650" y="1913"/>
                    <a:pt x="2732" y="1621"/>
                    <a:pt x="2776" y="1313"/>
                  </a:cubicBezTo>
                  <a:cubicBezTo>
                    <a:pt x="2969" y="1639"/>
                    <a:pt x="3280" y="1869"/>
                    <a:pt x="3658" y="1958"/>
                  </a:cubicBezTo>
                  <a:cubicBezTo>
                    <a:pt x="3665" y="1960"/>
                    <a:pt x="3672" y="1960"/>
                    <a:pt x="3678" y="1960"/>
                  </a:cubicBezTo>
                  <a:cubicBezTo>
                    <a:pt x="3728" y="1960"/>
                    <a:pt x="3768" y="1914"/>
                    <a:pt x="3755" y="1865"/>
                  </a:cubicBezTo>
                  <a:cubicBezTo>
                    <a:pt x="3736" y="1806"/>
                    <a:pt x="3725" y="1743"/>
                    <a:pt x="3714" y="1683"/>
                  </a:cubicBezTo>
                  <a:lnTo>
                    <a:pt x="3714" y="1683"/>
                  </a:lnTo>
                  <a:cubicBezTo>
                    <a:pt x="4032" y="2128"/>
                    <a:pt x="4399" y="2543"/>
                    <a:pt x="4944" y="2699"/>
                  </a:cubicBezTo>
                  <a:cubicBezTo>
                    <a:pt x="4949" y="2701"/>
                    <a:pt x="4956" y="2701"/>
                    <a:pt x="4962" y="2701"/>
                  </a:cubicBezTo>
                  <a:cubicBezTo>
                    <a:pt x="5007" y="2701"/>
                    <a:pt x="5057" y="2655"/>
                    <a:pt x="5037" y="2606"/>
                  </a:cubicBezTo>
                  <a:cubicBezTo>
                    <a:pt x="5010" y="2543"/>
                    <a:pt x="4993" y="2480"/>
                    <a:pt x="4985" y="2421"/>
                  </a:cubicBezTo>
                  <a:lnTo>
                    <a:pt x="4985" y="2421"/>
                  </a:lnTo>
                  <a:cubicBezTo>
                    <a:pt x="5144" y="2733"/>
                    <a:pt x="5378" y="2977"/>
                    <a:pt x="5674" y="3200"/>
                  </a:cubicBezTo>
                  <a:cubicBezTo>
                    <a:pt x="5685" y="3207"/>
                    <a:pt x="5697" y="3211"/>
                    <a:pt x="5708" y="3211"/>
                  </a:cubicBezTo>
                  <a:cubicBezTo>
                    <a:pt x="5741" y="3211"/>
                    <a:pt x="5775" y="3185"/>
                    <a:pt x="5785" y="3155"/>
                  </a:cubicBezTo>
                  <a:cubicBezTo>
                    <a:pt x="5878" y="2888"/>
                    <a:pt x="5985" y="2584"/>
                    <a:pt x="5971" y="2295"/>
                  </a:cubicBezTo>
                  <a:cubicBezTo>
                    <a:pt x="5959" y="2080"/>
                    <a:pt x="5855" y="1865"/>
                    <a:pt x="5774" y="1672"/>
                  </a:cubicBezTo>
                  <a:cubicBezTo>
                    <a:pt x="5474" y="987"/>
                    <a:pt x="5015" y="513"/>
                    <a:pt x="4318" y="234"/>
                  </a:cubicBezTo>
                  <a:cubicBezTo>
                    <a:pt x="3922" y="78"/>
                    <a:pt x="3488" y="0"/>
                    <a:pt x="3053" y="0"/>
                  </a:cubicBezTo>
                  <a:close/>
                </a:path>
              </a:pathLst>
            </a:custGeom>
            <a:solidFill>
              <a:srgbClr val="8D4A1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97" name="Google Shape;1597;p51"/>
            <p:cNvSpPr/>
            <p:nvPr/>
          </p:nvSpPr>
          <p:spPr>
            <a:xfrm>
              <a:off x="4651391" y="1671191"/>
              <a:ext cx="227387" cy="343838"/>
            </a:xfrm>
            <a:custGeom>
              <a:rect b="b" l="l" r="r" t="t"/>
              <a:pathLst>
                <a:path extrusionOk="0" h="2120" w="1402">
                  <a:moveTo>
                    <a:pt x="129" y="0"/>
                  </a:moveTo>
                  <a:cubicBezTo>
                    <a:pt x="88" y="0"/>
                    <a:pt x="47" y="6"/>
                    <a:pt x="5" y="18"/>
                  </a:cubicBezTo>
                  <a:cubicBezTo>
                    <a:pt x="1" y="18"/>
                    <a:pt x="1" y="21"/>
                    <a:pt x="5" y="25"/>
                  </a:cubicBezTo>
                  <a:cubicBezTo>
                    <a:pt x="197" y="129"/>
                    <a:pt x="390" y="233"/>
                    <a:pt x="535" y="399"/>
                  </a:cubicBezTo>
                  <a:cubicBezTo>
                    <a:pt x="728" y="618"/>
                    <a:pt x="676" y="837"/>
                    <a:pt x="676" y="1104"/>
                  </a:cubicBezTo>
                  <a:cubicBezTo>
                    <a:pt x="676" y="1237"/>
                    <a:pt x="698" y="1359"/>
                    <a:pt x="772" y="1470"/>
                  </a:cubicBezTo>
                  <a:cubicBezTo>
                    <a:pt x="928" y="1693"/>
                    <a:pt x="1191" y="1771"/>
                    <a:pt x="1232" y="2079"/>
                  </a:cubicBezTo>
                  <a:cubicBezTo>
                    <a:pt x="1234" y="2101"/>
                    <a:pt x="1256" y="2120"/>
                    <a:pt x="1277" y="2120"/>
                  </a:cubicBezTo>
                  <a:cubicBezTo>
                    <a:pt x="1290" y="2120"/>
                    <a:pt x="1302" y="2113"/>
                    <a:pt x="1309" y="2096"/>
                  </a:cubicBezTo>
                  <a:cubicBezTo>
                    <a:pt x="1402" y="1911"/>
                    <a:pt x="1302" y="1756"/>
                    <a:pt x="1165" y="1619"/>
                  </a:cubicBezTo>
                  <a:cubicBezTo>
                    <a:pt x="1046" y="1504"/>
                    <a:pt x="890" y="1419"/>
                    <a:pt x="846" y="1244"/>
                  </a:cubicBezTo>
                  <a:cubicBezTo>
                    <a:pt x="801" y="1078"/>
                    <a:pt x="868" y="892"/>
                    <a:pt x="850" y="722"/>
                  </a:cubicBezTo>
                  <a:cubicBezTo>
                    <a:pt x="817" y="404"/>
                    <a:pt x="478"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1"/>
            <p:cNvSpPr/>
            <p:nvPr/>
          </p:nvSpPr>
          <p:spPr>
            <a:xfrm>
              <a:off x="4535427" y="1660162"/>
              <a:ext cx="135751" cy="208411"/>
            </a:xfrm>
            <a:custGeom>
              <a:rect b="b" l="l" r="r" t="t"/>
              <a:pathLst>
                <a:path extrusionOk="0" h="1285" w="837">
                  <a:moveTo>
                    <a:pt x="27" y="0"/>
                  </a:moveTo>
                  <a:cubicBezTo>
                    <a:pt x="9" y="0"/>
                    <a:pt x="1" y="23"/>
                    <a:pt x="19" y="30"/>
                  </a:cubicBezTo>
                  <a:cubicBezTo>
                    <a:pt x="182" y="93"/>
                    <a:pt x="360" y="168"/>
                    <a:pt x="471" y="308"/>
                  </a:cubicBezTo>
                  <a:cubicBezTo>
                    <a:pt x="627" y="512"/>
                    <a:pt x="538" y="642"/>
                    <a:pt x="516" y="861"/>
                  </a:cubicBezTo>
                  <a:cubicBezTo>
                    <a:pt x="498" y="1027"/>
                    <a:pt x="575" y="1183"/>
                    <a:pt x="709" y="1271"/>
                  </a:cubicBezTo>
                  <a:cubicBezTo>
                    <a:pt x="722" y="1280"/>
                    <a:pt x="735" y="1284"/>
                    <a:pt x="747" y="1284"/>
                  </a:cubicBezTo>
                  <a:cubicBezTo>
                    <a:pt x="800" y="1284"/>
                    <a:pt x="836" y="1209"/>
                    <a:pt x="794" y="1160"/>
                  </a:cubicBezTo>
                  <a:cubicBezTo>
                    <a:pt x="639" y="975"/>
                    <a:pt x="679" y="883"/>
                    <a:pt x="705" y="664"/>
                  </a:cubicBezTo>
                  <a:cubicBezTo>
                    <a:pt x="720" y="546"/>
                    <a:pt x="694" y="435"/>
                    <a:pt x="631" y="330"/>
                  </a:cubicBezTo>
                  <a:cubicBezTo>
                    <a:pt x="494" y="123"/>
                    <a:pt x="261" y="38"/>
                    <a:pt x="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1"/>
            <p:cNvSpPr/>
            <p:nvPr/>
          </p:nvSpPr>
          <p:spPr>
            <a:xfrm>
              <a:off x="4504287" y="1688221"/>
              <a:ext cx="88068" cy="162836"/>
            </a:xfrm>
            <a:custGeom>
              <a:rect b="b" l="l" r="r" t="t"/>
              <a:pathLst>
                <a:path extrusionOk="0" h="1004" w="543">
                  <a:moveTo>
                    <a:pt x="48" y="0"/>
                  </a:moveTo>
                  <a:cubicBezTo>
                    <a:pt x="47" y="0"/>
                    <a:pt x="45" y="3"/>
                    <a:pt x="45" y="5"/>
                  </a:cubicBezTo>
                  <a:cubicBezTo>
                    <a:pt x="1" y="342"/>
                    <a:pt x="211" y="728"/>
                    <a:pt x="415" y="984"/>
                  </a:cubicBezTo>
                  <a:cubicBezTo>
                    <a:pt x="426" y="998"/>
                    <a:pt x="440" y="1004"/>
                    <a:pt x="455" y="1004"/>
                  </a:cubicBezTo>
                  <a:cubicBezTo>
                    <a:pt x="498" y="1004"/>
                    <a:pt x="542" y="951"/>
                    <a:pt x="512" y="910"/>
                  </a:cubicBezTo>
                  <a:cubicBezTo>
                    <a:pt x="415" y="765"/>
                    <a:pt x="326" y="621"/>
                    <a:pt x="252" y="465"/>
                  </a:cubicBezTo>
                  <a:cubicBezTo>
                    <a:pt x="179" y="313"/>
                    <a:pt x="134" y="146"/>
                    <a:pt x="49" y="2"/>
                  </a:cubicBezTo>
                  <a:cubicBezTo>
                    <a:pt x="49" y="1"/>
                    <a:pt x="48"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1"/>
            <p:cNvSpPr/>
            <p:nvPr/>
          </p:nvSpPr>
          <p:spPr>
            <a:xfrm>
              <a:off x="4283063" y="1686599"/>
              <a:ext cx="218467" cy="265014"/>
            </a:xfrm>
            <a:custGeom>
              <a:rect b="b" l="l" r="r" t="t"/>
              <a:pathLst>
                <a:path extrusionOk="0" h="1634" w="1347">
                  <a:moveTo>
                    <a:pt x="1076" y="1"/>
                  </a:moveTo>
                  <a:cubicBezTo>
                    <a:pt x="1068" y="1"/>
                    <a:pt x="1058" y="11"/>
                    <a:pt x="1061" y="19"/>
                  </a:cubicBezTo>
                  <a:cubicBezTo>
                    <a:pt x="1131" y="256"/>
                    <a:pt x="1182" y="527"/>
                    <a:pt x="1057" y="756"/>
                  </a:cubicBezTo>
                  <a:cubicBezTo>
                    <a:pt x="934" y="971"/>
                    <a:pt x="712" y="1005"/>
                    <a:pt x="501" y="1079"/>
                  </a:cubicBezTo>
                  <a:cubicBezTo>
                    <a:pt x="297" y="1149"/>
                    <a:pt x="0" y="1339"/>
                    <a:pt x="101" y="1591"/>
                  </a:cubicBezTo>
                  <a:cubicBezTo>
                    <a:pt x="113" y="1618"/>
                    <a:pt x="138" y="1634"/>
                    <a:pt x="163" y="1634"/>
                  </a:cubicBezTo>
                  <a:cubicBezTo>
                    <a:pt x="185" y="1634"/>
                    <a:pt x="207" y="1621"/>
                    <a:pt x="216" y="1591"/>
                  </a:cubicBezTo>
                  <a:cubicBezTo>
                    <a:pt x="301" y="1279"/>
                    <a:pt x="523" y="1253"/>
                    <a:pt x="797" y="1153"/>
                  </a:cubicBezTo>
                  <a:cubicBezTo>
                    <a:pt x="942" y="1101"/>
                    <a:pt x="1068" y="1023"/>
                    <a:pt x="1157" y="894"/>
                  </a:cubicBezTo>
                  <a:cubicBezTo>
                    <a:pt x="1346" y="612"/>
                    <a:pt x="1290" y="260"/>
                    <a:pt x="1083" y="5"/>
                  </a:cubicBezTo>
                  <a:cubicBezTo>
                    <a:pt x="1081" y="2"/>
                    <a:pt x="1078" y="1"/>
                    <a:pt x="1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1"/>
            <p:cNvSpPr/>
            <p:nvPr/>
          </p:nvSpPr>
          <p:spPr>
            <a:xfrm>
              <a:off x="4151529" y="1719199"/>
              <a:ext cx="264528" cy="299722"/>
            </a:xfrm>
            <a:custGeom>
              <a:rect b="b" l="l" r="r" t="t"/>
              <a:pathLst>
                <a:path extrusionOk="0" h="1848" w="1631">
                  <a:moveTo>
                    <a:pt x="1574" y="1"/>
                  </a:moveTo>
                  <a:cubicBezTo>
                    <a:pt x="1568" y="1"/>
                    <a:pt x="1562" y="5"/>
                    <a:pt x="1560" y="11"/>
                  </a:cubicBezTo>
                  <a:cubicBezTo>
                    <a:pt x="1482" y="322"/>
                    <a:pt x="1323" y="552"/>
                    <a:pt x="1030" y="700"/>
                  </a:cubicBezTo>
                  <a:cubicBezTo>
                    <a:pt x="834" y="800"/>
                    <a:pt x="582" y="827"/>
                    <a:pt x="404" y="967"/>
                  </a:cubicBezTo>
                  <a:cubicBezTo>
                    <a:pt x="185" y="1138"/>
                    <a:pt x="0" y="1593"/>
                    <a:pt x="189" y="1834"/>
                  </a:cubicBezTo>
                  <a:cubicBezTo>
                    <a:pt x="196" y="1844"/>
                    <a:pt x="205" y="1848"/>
                    <a:pt x="215" y="1848"/>
                  </a:cubicBezTo>
                  <a:cubicBezTo>
                    <a:pt x="237" y="1848"/>
                    <a:pt x="260" y="1824"/>
                    <a:pt x="263" y="1800"/>
                  </a:cubicBezTo>
                  <a:cubicBezTo>
                    <a:pt x="286" y="1560"/>
                    <a:pt x="289" y="1256"/>
                    <a:pt x="489" y="1075"/>
                  </a:cubicBezTo>
                  <a:cubicBezTo>
                    <a:pt x="652" y="926"/>
                    <a:pt x="938" y="904"/>
                    <a:pt x="1131" y="789"/>
                  </a:cubicBezTo>
                  <a:cubicBezTo>
                    <a:pt x="1397" y="626"/>
                    <a:pt x="1630" y="341"/>
                    <a:pt x="1586" y="11"/>
                  </a:cubicBezTo>
                  <a:cubicBezTo>
                    <a:pt x="1584" y="4"/>
                    <a:pt x="1579" y="1"/>
                    <a:pt x="1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1"/>
            <p:cNvSpPr/>
            <p:nvPr/>
          </p:nvSpPr>
          <p:spPr>
            <a:xfrm>
              <a:off x="4088276" y="1884792"/>
              <a:ext cx="51089" cy="213601"/>
            </a:xfrm>
            <a:custGeom>
              <a:rect b="b" l="l" r="r" t="t"/>
              <a:pathLst>
                <a:path extrusionOk="0" h="1317" w="315">
                  <a:moveTo>
                    <a:pt x="307" y="1"/>
                  </a:moveTo>
                  <a:cubicBezTo>
                    <a:pt x="307" y="1"/>
                    <a:pt x="306" y="1"/>
                    <a:pt x="305" y="1"/>
                  </a:cubicBezTo>
                  <a:cubicBezTo>
                    <a:pt x="142" y="87"/>
                    <a:pt x="49" y="272"/>
                    <a:pt x="19" y="446"/>
                  </a:cubicBezTo>
                  <a:cubicBezTo>
                    <a:pt x="1" y="546"/>
                    <a:pt x="16" y="635"/>
                    <a:pt x="45" y="728"/>
                  </a:cubicBezTo>
                  <a:cubicBezTo>
                    <a:pt x="98" y="928"/>
                    <a:pt x="86" y="1043"/>
                    <a:pt x="31" y="1236"/>
                  </a:cubicBezTo>
                  <a:cubicBezTo>
                    <a:pt x="20" y="1279"/>
                    <a:pt x="58" y="1316"/>
                    <a:pt x="95" y="1316"/>
                  </a:cubicBezTo>
                  <a:cubicBezTo>
                    <a:pt x="109" y="1316"/>
                    <a:pt x="123" y="1311"/>
                    <a:pt x="134" y="1299"/>
                  </a:cubicBezTo>
                  <a:cubicBezTo>
                    <a:pt x="242" y="1180"/>
                    <a:pt x="271" y="1024"/>
                    <a:pt x="245" y="865"/>
                  </a:cubicBezTo>
                  <a:cubicBezTo>
                    <a:pt x="227" y="754"/>
                    <a:pt x="164" y="646"/>
                    <a:pt x="160" y="528"/>
                  </a:cubicBezTo>
                  <a:cubicBezTo>
                    <a:pt x="153" y="372"/>
                    <a:pt x="219" y="135"/>
                    <a:pt x="312" y="13"/>
                  </a:cubicBezTo>
                  <a:cubicBezTo>
                    <a:pt x="315" y="10"/>
                    <a:pt x="313" y="1"/>
                    <a:pt x="3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1"/>
            <p:cNvSpPr/>
            <p:nvPr/>
          </p:nvSpPr>
          <p:spPr>
            <a:xfrm>
              <a:off x="4003614" y="1969778"/>
              <a:ext cx="40222" cy="95042"/>
            </a:xfrm>
            <a:custGeom>
              <a:rect b="b" l="l" r="r" t="t"/>
              <a:pathLst>
                <a:path extrusionOk="0" h="586" w="248">
                  <a:moveTo>
                    <a:pt x="160" y="1"/>
                  </a:moveTo>
                  <a:cubicBezTo>
                    <a:pt x="155" y="1"/>
                    <a:pt x="149" y="3"/>
                    <a:pt x="145" y="7"/>
                  </a:cubicBezTo>
                  <a:cubicBezTo>
                    <a:pt x="1" y="130"/>
                    <a:pt x="8" y="471"/>
                    <a:pt x="163" y="578"/>
                  </a:cubicBezTo>
                  <a:cubicBezTo>
                    <a:pt x="171" y="584"/>
                    <a:pt x="180" y="586"/>
                    <a:pt x="189" y="586"/>
                  </a:cubicBezTo>
                  <a:cubicBezTo>
                    <a:pt x="218" y="586"/>
                    <a:pt x="248" y="561"/>
                    <a:pt x="245" y="530"/>
                  </a:cubicBezTo>
                  <a:cubicBezTo>
                    <a:pt x="237" y="445"/>
                    <a:pt x="193" y="375"/>
                    <a:pt x="182" y="293"/>
                  </a:cubicBezTo>
                  <a:cubicBezTo>
                    <a:pt x="167" y="200"/>
                    <a:pt x="189" y="115"/>
                    <a:pt x="182" y="22"/>
                  </a:cubicBezTo>
                  <a:cubicBezTo>
                    <a:pt x="182" y="10"/>
                    <a:pt x="172"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1"/>
            <p:cNvSpPr/>
            <p:nvPr/>
          </p:nvSpPr>
          <p:spPr>
            <a:xfrm>
              <a:off x="4839853" y="1725524"/>
              <a:ext cx="162998" cy="330538"/>
            </a:xfrm>
            <a:custGeom>
              <a:rect b="b" l="l" r="r" t="t"/>
              <a:pathLst>
                <a:path extrusionOk="0" h="2038" w="1005">
                  <a:moveTo>
                    <a:pt x="11" y="1"/>
                  </a:moveTo>
                  <a:cubicBezTo>
                    <a:pt x="5" y="1"/>
                    <a:pt x="1" y="10"/>
                    <a:pt x="7" y="16"/>
                  </a:cubicBezTo>
                  <a:cubicBezTo>
                    <a:pt x="159" y="183"/>
                    <a:pt x="362" y="290"/>
                    <a:pt x="484" y="490"/>
                  </a:cubicBezTo>
                  <a:cubicBezTo>
                    <a:pt x="626" y="721"/>
                    <a:pt x="614" y="935"/>
                    <a:pt x="563" y="1195"/>
                  </a:cubicBezTo>
                  <a:cubicBezTo>
                    <a:pt x="489" y="1539"/>
                    <a:pt x="604" y="1766"/>
                    <a:pt x="852" y="2014"/>
                  </a:cubicBezTo>
                  <a:cubicBezTo>
                    <a:pt x="869" y="2030"/>
                    <a:pt x="887" y="2037"/>
                    <a:pt x="904" y="2037"/>
                  </a:cubicBezTo>
                  <a:cubicBezTo>
                    <a:pt x="960" y="2037"/>
                    <a:pt x="1004" y="1963"/>
                    <a:pt x="959" y="1906"/>
                  </a:cubicBezTo>
                  <a:cubicBezTo>
                    <a:pt x="885" y="1814"/>
                    <a:pt x="792" y="1725"/>
                    <a:pt x="740" y="1617"/>
                  </a:cubicBezTo>
                  <a:cubicBezTo>
                    <a:pt x="659" y="1458"/>
                    <a:pt x="700" y="1321"/>
                    <a:pt x="737" y="1158"/>
                  </a:cubicBezTo>
                  <a:cubicBezTo>
                    <a:pt x="773" y="988"/>
                    <a:pt x="781" y="817"/>
                    <a:pt x="722" y="646"/>
                  </a:cubicBezTo>
                  <a:cubicBezTo>
                    <a:pt x="618" y="343"/>
                    <a:pt x="314" y="98"/>
                    <a:pt x="14" y="1"/>
                  </a:cubicBezTo>
                  <a:cubicBezTo>
                    <a:pt x="13" y="1"/>
                    <a:pt x="12" y="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1"/>
            <p:cNvSpPr/>
            <p:nvPr/>
          </p:nvSpPr>
          <p:spPr>
            <a:xfrm>
              <a:off x="5029125" y="1953559"/>
              <a:ext cx="67308" cy="128290"/>
            </a:xfrm>
            <a:custGeom>
              <a:rect b="b" l="l" r="r" t="t"/>
              <a:pathLst>
                <a:path extrusionOk="0" h="791" w="415">
                  <a:moveTo>
                    <a:pt x="99" y="0"/>
                  </a:moveTo>
                  <a:cubicBezTo>
                    <a:pt x="58" y="0"/>
                    <a:pt x="19" y="52"/>
                    <a:pt x="40" y="97"/>
                  </a:cubicBezTo>
                  <a:cubicBezTo>
                    <a:pt x="144" y="300"/>
                    <a:pt x="211" y="482"/>
                    <a:pt x="44" y="675"/>
                  </a:cubicBezTo>
                  <a:cubicBezTo>
                    <a:pt x="1" y="721"/>
                    <a:pt x="38" y="791"/>
                    <a:pt x="93" y="791"/>
                  </a:cubicBezTo>
                  <a:cubicBezTo>
                    <a:pt x="103" y="791"/>
                    <a:pt x="114" y="788"/>
                    <a:pt x="126" y="782"/>
                  </a:cubicBezTo>
                  <a:cubicBezTo>
                    <a:pt x="415" y="630"/>
                    <a:pt x="307" y="218"/>
                    <a:pt x="140" y="22"/>
                  </a:cubicBezTo>
                  <a:cubicBezTo>
                    <a:pt x="128" y="7"/>
                    <a:pt x="113"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1"/>
            <p:cNvSpPr/>
            <p:nvPr/>
          </p:nvSpPr>
          <p:spPr>
            <a:xfrm>
              <a:off x="4195968" y="1643944"/>
              <a:ext cx="88554" cy="134616"/>
            </a:xfrm>
            <a:custGeom>
              <a:rect b="b" l="l" r="r" t="t"/>
              <a:pathLst>
                <a:path extrusionOk="0" h="830" w="546">
                  <a:moveTo>
                    <a:pt x="452" y="1"/>
                  </a:moveTo>
                  <a:cubicBezTo>
                    <a:pt x="313" y="1"/>
                    <a:pt x="176" y="122"/>
                    <a:pt x="111" y="237"/>
                  </a:cubicBezTo>
                  <a:cubicBezTo>
                    <a:pt x="22" y="405"/>
                    <a:pt x="0" y="708"/>
                    <a:pt x="185" y="819"/>
                  </a:cubicBezTo>
                  <a:cubicBezTo>
                    <a:pt x="198" y="826"/>
                    <a:pt x="212" y="830"/>
                    <a:pt x="227" y="830"/>
                  </a:cubicBezTo>
                  <a:cubicBezTo>
                    <a:pt x="272" y="830"/>
                    <a:pt x="317" y="797"/>
                    <a:pt x="311" y="749"/>
                  </a:cubicBezTo>
                  <a:cubicBezTo>
                    <a:pt x="293" y="593"/>
                    <a:pt x="200" y="471"/>
                    <a:pt x="274" y="308"/>
                  </a:cubicBezTo>
                  <a:cubicBezTo>
                    <a:pt x="330" y="182"/>
                    <a:pt x="448" y="123"/>
                    <a:pt x="541" y="30"/>
                  </a:cubicBezTo>
                  <a:cubicBezTo>
                    <a:pt x="545" y="27"/>
                    <a:pt x="545" y="23"/>
                    <a:pt x="541" y="19"/>
                  </a:cubicBezTo>
                  <a:cubicBezTo>
                    <a:pt x="511" y="6"/>
                    <a:pt x="482" y="1"/>
                    <a:pt x="4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1"/>
            <p:cNvSpPr/>
            <p:nvPr/>
          </p:nvSpPr>
          <p:spPr>
            <a:xfrm>
              <a:off x="4329935" y="1468943"/>
              <a:ext cx="83689" cy="91474"/>
            </a:xfrm>
            <a:custGeom>
              <a:rect b="b" l="l" r="r" t="t"/>
              <a:pathLst>
                <a:path extrusionOk="0" h="564" w="516">
                  <a:moveTo>
                    <a:pt x="354" y="1"/>
                  </a:moveTo>
                  <a:cubicBezTo>
                    <a:pt x="273" y="1"/>
                    <a:pt x="190" y="30"/>
                    <a:pt x="134" y="90"/>
                  </a:cubicBezTo>
                  <a:cubicBezTo>
                    <a:pt x="8" y="213"/>
                    <a:pt x="0" y="442"/>
                    <a:pt x="149" y="550"/>
                  </a:cubicBezTo>
                  <a:cubicBezTo>
                    <a:pt x="163" y="559"/>
                    <a:pt x="176" y="563"/>
                    <a:pt x="188" y="563"/>
                  </a:cubicBezTo>
                  <a:cubicBezTo>
                    <a:pt x="239" y="563"/>
                    <a:pt x="274" y="494"/>
                    <a:pt x="253" y="446"/>
                  </a:cubicBezTo>
                  <a:cubicBezTo>
                    <a:pt x="216" y="357"/>
                    <a:pt x="190" y="253"/>
                    <a:pt x="267" y="175"/>
                  </a:cubicBezTo>
                  <a:cubicBezTo>
                    <a:pt x="305" y="138"/>
                    <a:pt x="353" y="124"/>
                    <a:pt x="404" y="116"/>
                  </a:cubicBezTo>
                  <a:cubicBezTo>
                    <a:pt x="438" y="109"/>
                    <a:pt x="479" y="112"/>
                    <a:pt x="512" y="97"/>
                  </a:cubicBezTo>
                  <a:cubicBezTo>
                    <a:pt x="515" y="97"/>
                    <a:pt x="515" y="93"/>
                    <a:pt x="515" y="93"/>
                  </a:cubicBezTo>
                  <a:cubicBezTo>
                    <a:pt x="505" y="30"/>
                    <a:pt x="419" y="5"/>
                    <a:pt x="368" y="1"/>
                  </a:cubicBezTo>
                  <a:cubicBezTo>
                    <a:pt x="363" y="1"/>
                    <a:pt x="358" y="1"/>
                    <a:pt x="3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1"/>
            <p:cNvSpPr/>
            <p:nvPr/>
          </p:nvSpPr>
          <p:spPr>
            <a:xfrm>
              <a:off x="4921919" y="1632591"/>
              <a:ext cx="100556" cy="88068"/>
            </a:xfrm>
            <a:custGeom>
              <a:rect b="b" l="l" r="r" t="t"/>
              <a:pathLst>
                <a:path extrusionOk="0" h="543" w="620">
                  <a:moveTo>
                    <a:pt x="165" y="1"/>
                  </a:moveTo>
                  <a:cubicBezTo>
                    <a:pt x="129" y="1"/>
                    <a:pt x="93" y="7"/>
                    <a:pt x="57" y="22"/>
                  </a:cubicBezTo>
                  <a:cubicBezTo>
                    <a:pt x="27" y="33"/>
                    <a:pt x="1" y="59"/>
                    <a:pt x="1" y="97"/>
                  </a:cubicBezTo>
                  <a:cubicBezTo>
                    <a:pt x="1" y="115"/>
                    <a:pt x="5" y="130"/>
                    <a:pt x="19" y="145"/>
                  </a:cubicBezTo>
                  <a:cubicBezTo>
                    <a:pt x="40" y="165"/>
                    <a:pt x="57" y="169"/>
                    <a:pt x="78" y="169"/>
                  </a:cubicBezTo>
                  <a:cubicBezTo>
                    <a:pt x="91" y="169"/>
                    <a:pt x="106" y="167"/>
                    <a:pt x="123" y="167"/>
                  </a:cubicBezTo>
                  <a:cubicBezTo>
                    <a:pt x="128" y="167"/>
                    <a:pt x="132" y="166"/>
                    <a:pt x="137" y="166"/>
                  </a:cubicBezTo>
                  <a:cubicBezTo>
                    <a:pt x="176" y="166"/>
                    <a:pt x="212" y="180"/>
                    <a:pt x="245" y="204"/>
                  </a:cubicBezTo>
                  <a:cubicBezTo>
                    <a:pt x="286" y="230"/>
                    <a:pt x="390" y="330"/>
                    <a:pt x="361" y="386"/>
                  </a:cubicBezTo>
                  <a:cubicBezTo>
                    <a:pt x="328" y="457"/>
                    <a:pt x="388" y="543"/>
                    <a:pt x="454" y="543"/>
                  </a:cubicBezTo>
                  <a:cubicBezTo>
                    <a:pt x="476" y="543"/>
                    <a:pt x="500" y="533"/>
                    <a:pt x="520" y="508"/>
                  </a:cubicBezTo>
                  <a:cubicBezTo>
                    <a:pt x="620" y="389"/>
                    <a:pt x="546" y="241"/>
                    <a:pt x="453" y="141"/>
                  </a:cubicBezTo>
                  <a:cubicBezTo>
                    <a:pt x="378" y="60"/>
                    <a:pt x="273"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1"/>
            <p:cNvSpPr/>
            <p:nvPr/>
          </p:nvSpPr>
          <p:spPr>
            <a:xfrm>
              <a:off x="5047615" y="1790885"/>
              <a:ext cx="44439" cy="64226"/>
            </a:xfrm>
            <a:custGeom>
              <a:rect b="b" l="l" r="r" t="t"/>
              <a:pathLst>
                <a:path extrusionOk="0" h="396" w="274">
                  <a:moveTo>
                    <a:pt x="57" y="1"/>
                  </a:moveTo>
                  <a:cubicBezTo>
                    <a:pt x="52" y="1"/>
                    <a:pt x="47" y="1"/>
                    <a:pt x="41" y="2"/>
                  </a:cubicBezTo>
                  <a:cubicBezTo>
                    <a:pt x="19" y="7"/>
                    <a:pt x="8" y="32"/>
                    <a:pt x="4" y="51"/>
                  </a:cubicBezTo>
                  <a:cubicBezTo>
                    <a:pt x="0" y="99"/>
                    <a:pt x="48" y="140"/>
                    <a:pt x="48" y="192"/>
                  </a:cubicBezTo>
                  <a:cubicBezTo>
                    <a:pt x="48" y="247"/>
                    <a:pt x="12" y="291"/>
                    <a:pt x="26" y="347"/>
                  </a:cubicBezTo>
                  <a:cubicBezTo>
                    <a:pt x="33" y="381"/>
                    <a:pt x="64" y="396"/>
                    <a:pt x="97" y="396"/>
                  </a:cubicBezTo>
                  <a:cubicBezTo>
                    <a:pt x="101" y="396"/>
                    <a:pt x="104" y="396"/>
                    <a:pt x="108" y="395"/>
                  </a:cubicBezTo>
                  <a:cubicBezTo>
                    <a:pt x="273" y="367"/>
                    <a:pt x="216"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1"/>
            <p:cNvSpPr/>
            <p:nvPr/>
          </p:nvSpPr>
          <p:spPr>
            <a:xfrm>
              <a:off x="4739945" y="1546307"/>
              <a:ext cx="53684" cy="62280"/>
            </a:xfrm>
            <a:custGeom>
              <a:rect b="b" l="l" r="r" t="t"/>
              <a:pathLst>
                <a:path extrusionOk="0" h="384" w="331">
                  <a:moveTo>
                    <a:pt x="87" y="1"/>
                  </a:moveTo>
                  <a:cubicBezTo>
                    <a:pt x="64" y="1"/>
                    <a:pt x="40" y="7"/>
                    <a:pt x="19" y="20"/>
                  </a:cubicBezTo>
                  <a:cubicBezTo>
                    <a:pt x="0" y="32"/>
                    <a:pt x="7" y="58"/>
                    <a:pt x="26" y="65"/>
                  </a:cubicBezTo>
                  <a:cubicBezTo>
                    <a:pt x="82" y="83"/>
                    <a:pt x="134" y="121"/>
                    <a:pt x="156" y="176"/>
                  </a:cubicBezTo>
                  <a:cubicBezTo>
                    <a:pt x="182" y="232"/>
                    <a:pt x="185" y="295"/>
                    <a:pt x="207" y="350"/>
                  </a:cubicBezTo>
                  <a:cubicBezTo>
                    <a:pt x="217" y="374"/>
                    <a:pt x="235" y="383"/>
                    <a:pt x="255" y="383"/>
                  </a:cubicBezTo>
                  <a:cubicBezTo>
                    <a:pt x="287" y="383"/>
                    <a:pt x="324" y="356"/>
                    <a:pt x="327" y="321"/>
                  </a:cubicBezTo>
                  <a:cubicBezTo>
                    <a:pt x="330" y="232"/>
                    <a:pt x="293" y="131"/>
                    <a:pt x="230" y="69"/>
                  </a:cubicBezTo>
                  <a:cubicBezTo>
                    <a:pt x="191" y="30"/>
                    <a:pt x="139"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1"/>
            <p:cNvSpPr/>
            <p:nvPr/>
          </p:nvSpPr>
          <p:spPr>
            <a:xfrm>
              <a:off x="4567053" y="1538035"/>
              <a:ext cx="35357" cy="69092"/>
            </a:xfrm>
            <a:custGeom>
              <a:rect b="b" l="l" r="r" t="t"/>
              <a:pathLst>
                <a:path extrusionOk="0" h="426" w="218">
                  <a:moveTo>
                    <a:pt x="23" y="1"/>
                  </a:moveTo>
                  <a:cubicBezTo>
                    <a:pt x="20" y="1"/>
                    <a:pt x="17" y="1"/>
                    <a:pt x="14" y="1"/>
                  </a:cubicBezTo>
                  <a:cubicBezTo>
                    <a:pt x="9" y="1"/>
                    <a:pt x="6" y="9"/>
                    <a:pt x="9" y="13"/>
                  </a:cubicBezTo>
                  <a:cubicBezTo>
                    <a:pt x="43" y="64"/>
                    <a:pt x="76" y="105"/>
                    <a:pt x="81" y="172"/>
                  </a:cubicBezTo>
                  <a:cubicBezTo>
                    <a:pt x="84" y="231"/>
                    <a:pt x="62" y="290"/>
                    <a:pt x="28" y="338"/>
                  </a:cubicBezTo>
                  <a:cubicBezTo>
                    <a:pt x="0" y="386"/>
                    <a:pt x="41" y="425"/>
                    <a:pt x="85" y="425"/>
                  </a:cubicBezTo>
                  <a:cubicBezTo>
                    <a:pt x="98" y="425"/>
                    <a:pt x="113" y="422"/>
                    <a:pt x="125" y="413"/>
                  </a:cubicBezTo>
                  <a:cubicBezTo>
                    <a:pt x="202" y="350"/>
                    <a:pt x="218" y="242"/>
                    <a:pt x="184" y="150"/>
                  </a:cubicBezTo>
                  <a:cubicBezTo>
                    <a:pt x="162" y="85"/>
                    <a:pt x="100"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1"/>
            <p:cNvSpPr/>
            <p:nvPr/>
          </p:nvSpPr>
          <p:spPr>
            <a:xfrm>
              <a:off x="3968744" y="1727470"/>
              <a:ext cx="67308" cy="108341"/>
            </a:xfrm>
            <a:custGeom>
              <a:rect b="b" l="l" r="r" t="t"/>
              <a:pathLst>
                <a:path extrusionOk="0" h="668" w="415">
                  <a:moveTo>
                    <a:pt x="405" y="0"/>
                  </a:moveTo>
                  <a:cubicBezTo>
                    <a:pt x="404" y="0"/>
                    <a:pt x="402" y="0"/>
                    <a:pt x="401" y="1"/>
                  </a:cubicBezTo>
                  <a:cubicBezTo>
                    <a:pt x="96" y="42"/>
                    <a:pt x="0" y="456"/>
                    <a:pt x="226" y="649"/>
                  </a:cubicBezTo>
                  <a:cubicBezTo>
                    <a:pt x="241" y="662"/>
                    <a:pt x="257" y="668"/>
                    <a:pt x="271" y="668"/>
                  </a:cubicBezTo>
                  <a:cubicBezTo>
                    <a:pt x="319" y="668"/>
                    <a:pt x="355" y="609"/>
                    <a:pt x="315" y="560"/>
                  </a:cubicBezTo>
                  <a:cubicBezTo>
                    <a:pt x="168" y="367"/>
                    <a:pt x="212" y="153"/>
                    <a:pt x="408" y="15"/>
                  </a:cubicBezTo>
                  <a:cubicBezTo>
                    <a:pt x="415" y="9"/>
                    <a:pt x="413"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1"/>
            <p:cNvSpPr/>
            <p:nvPr/>
          </p:nvSpPr>
          <p:spPr>
            <a:xfrm>
              <a:off x="3917006" y="1946748"/>
              <a:ext cx="34222" cy="60172"/>
            </a:xfrm>
            <a:custGeom>
              <a:rect b="b" l="l" r="r" t="t"/>
              <a:pathLst>
                <a:path extrusionOk="0" h="371" w="211">
                  <a:moveTo>
                    <a:pt x="195" y="1"/>
                  </a:moveTo>
                  <a:cubicBezTo>
                    <a:pt x="193" y="1"/>
                    <a:pt x="191" y="1"/>
                    <a:pt x="189" y="2"/>
                  </a:cubicBezTo>
                  <a:cubicBezTo>
                    <a:pt x="64" y="68"/>
                    <a:pt x="1" y="197"/>
                    <a:pt x="49" y="339"/>
                  </a:cubicBezTo>
                  <a:cubicBezTo>
                    <a:pt x="58" y="361"/>
                    <a:pt x="76" y="370"/>
                    <a:pt x="94" y="370"/>
                  </a:cubicBezTo>
                  <a:cubicBezTo>
                    <a:pt x="122" y="370"/>
                    <a:pt x="148" y="348"/>
                    <a:pt x="141" y="313"/>
                  </a:cubicBezTo>
                  <a:cubicBezTo>
                    <a:pt x="119" y="220"/>
                    <a:pt x="141" y="94"/>
                    <a:pt x="205" y="19"/>
                  </a:cubicBezTo>
                  <a:cubicBezTo>
                    <a:pt x="211" y="10"/>
                    <a:pt x="204"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1"/>
            <p:cNvSpPr/>
            <p:nvPr/>
          </p:nvSpPr>
          <p:spPr>
            <a:xfrm>
              <a:off x="3923007" y="2094338"/>
              <a:ext cx="50603" cy="60820"/>
            </a:xfrm>
            <a:custGeom>
              <a:rect b="b" l="l" r="r" t="t"/>
              <a:pathLst>
                <a:path extrusionOk="0" h="375" w="312">
                  <a:moveTo>
                    <a:pt x="67" y="0"/>
                  </a:moveTo>
                  <a:cubicBezTo>
                    <a:pt x="58" y="0"/>
                    <a:pt x="49" y="4"/>
                    <a:pt x="45" y="10"/>
                  </a:cubicBezTo>
                  <a:cubicBezTo>
                    <a:pt x="5" y="77"/>
                    <a:pt x="0" y="132"/>
                    <a:pt x="31" y="203"/>
                  </a:cubicBezTo>
                  <a:cubicBezTo>
                    <a:pt x="56" y="274"/>
                    <a:pt x="104" y="329"/>
                    <a:pt x="175" y="366"/>
                  </a:cubicBezTo>
                  <a:cubicBezTo>
                    <a:pt x="187" y="372"/>
                    <a:pt x="198" y="375"/>
                    <a:pt x="209" y="375"/>
                  </a:cubicBezTo>
                  <a:cubicBezTo>
                    <a:pt x="273" y="375"/>
                    <a:pt x="312" y="285"/>
                    <a:pt x="245" y="240"/>
                  </a:cubicBezTo>
                  <a:cubicBezTo>
                    <a:pt x="208" y="214"/>
                    <a:pt x="171" y="177"/>
                    <a:pt x="149" y="137"/>
                  </a:cubicBezTo>
                  <a:cubicBezTo>
                    <a:pt x="127" y="96"/>
                    <a:pt x="104" y="55"/>
                    <a:pt x="86" y="10"/>
                  </a:cubicBezTo>
                  <a:cubicBezTo>
                    <a:pt x="82" y="3"/>
                    <a:pt x="75"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1"/>
            <p:cNvSpPr/>
            <p:nvPr/>
          </p:nvSpPr>
          <p:spPr>
            <a:xfrm>
              <a:off x="5118653" y="1950316"/>
              <a:ext cx="41520" cy="106071"/>
            </a:xfrm>
            <a:custGeom>
              <a:rect b="b" l="l" r="r" t="t"/>
              <a:pathLst>
                <a:path extrusionOk="0" h="654" w="256">
                  <a:moveTo>
                    <a:pt x="11" y="1"/>
                  </a:moveTo>
                  <a:cubicBezTo>
                    <a:pt x="5" y="1"/>
                    <a:pt x="0" y="10"/>
                    <a:pt x="3" y="13"/>
                  </a:cubicBezTo>
                  <a:cubicBezTo>
                    <a:pt x="115" y="198"/>
                    <a:pt x="137" y="387"/>
                    <a:pt x="51" y="591"/>
                  </a:cubicBezTo>
                  <a:cubicBezTo>
                    <a:pt x="36" y="625"/>
                    <a:pt x="74" y="654"/>
                    <a:pt x="108" y="654"/>
                  </a:cubicBezTo>
                  <a:cubicBezTo>
                    <a:pt x="124" y="654"/>
                    <a:pt x="140" y="647"/>
                    <a:pt x="148" y="632"/>
                  </a:cubicBezTo>
                  <a:cubicBezTo>
                    <a:pt x="255" y="428"/>
                    <a:pt x="215" y="139"/>
                    <a:pt x="15" y="2"/>
                  </a:cubicBezTo>
                  <a:cubicBezTo>
                    <a:pt x="14" y="1"/>
                    <a:pt x="12" y="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1"/>
            <p:cNvSpPr/>
            <p:nvPr/>
          </p:nvSpPr>
          <p:spPr>
            <a:xfrm>
              <a:off x="4091844" y="1757475"/>
              <a:ext cx="48170" cy="96177"/>
            </a:xfrm>
            <a:custGeom>
              <a:rect b="b" l="l" r="r" t="t"/>
              <a:pathLst>
                <a:path extrusionOk="0" h="593" w="297">
                  <a:moveTo>
                    <a:pt x="129" y="0"/>
                  </a:moveTo>
                  <a:cubicBezTo>
                    <a:pt x="33" y="0"/>
                    <a:pt x="12" y="166"/>
                    <a:pt x="9" y="235"/>
                  </a:cubicBezTo>
                  <a:cubicBezTo>
                    <a:pt x="1" y="357"/>
                    <a:pt x="45" y="490"/>
                    <a:pt x="134" y="572"/>
                  </a:cubicBezTo>
                  <a:cubicBezTo>
                    <a:pt x="151" y="587"/>
                    <a:pt x="170" y="593"/>
                    <a:pt x="189" y="593"/>
                  </a:cubicBezTo>
                  <a:cubicBezTo>
                    <a:pt x="245" y="593"/>
                    <a:pt x="297" y="536"/>
                    <a:pt x="261" y="475"/>
                  </a:cubicBezTo>
                  <a:cubicBezTo>
                    <a:pt x="197" y="379"/>
                    <a:pt x="153" y="283"/>
                    <a:pt x="160" y="168"/>
                  </a:cubicBezTo>
                  <a:cubicBezTo>
                    <a:pt x="160" y="134"/>
                    <a:pt x="201" y="8"/>
                    <a:pt x="138" y="1"/>
                  </a:cubicBezTo>
                  <a:cubicBezTo>
                    <a:pt x="135" y="1"/>
                    <a:pt x="132"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1"/>
            <p:cNvSpPr/>
            <p:nvPr/>
          </p:nvSpPr>
          <p:spPr>
            <a:xfrm>
              <a:off x="4135148" y="1557498"/>
              <a:ext cx="64551" cy="75417"/>
            </a:xfrm>
            <a:custGeom>
              <a:rect b="b" l="l" r="r" t="t"/>
              <a:pathLst>
                <a:path extrusionOk="0" h="465" w="398">
                  <a:moveTo>
                    <a:pt x="284" y="0"/>
                  </a:moveTo>
                  <a:cubicBezTo>
                    <a:pt x="271" y="0"/>
                    <a:pt x="257" y="2"/>
                    <a:pt x="242" y="7"/>
                  </a:cubicBezTo>
                  <a:cubicBezTo>
                    <a:pt x="190" y="22"/>
                    <a:pt x="142" y="59"/>
                    <a:pt x="105" y="96"/>
                  </a:cubicBezTo>
                  <a:cubicBezTo>
                    <a:pt x="23" y="185"/>
                    <a:pt x="1" y="303"/>
                    <a:pt x="38" y="415"/>
                  </a:cubicBezTo>
                  <a:cubicBezTo>
                    <a:pt x="50" y="449"/>
                    <a:pt x="77" y="464"/>
                    <a:pt x="104" y="464"/>
                  </a:cubicBezTo>
                  <a:cubicBezTo>
                    <a:pt x="143" y="464"/>
                    <a:pt x="183" y="431"/>
                    <a:pt x="171" y="378"/>
                  </a:cubicBezTo>
                  <a:cubicBezTo>
                    <a:pt x="156" y="307"/>
                    <a:pt x="171" y="226"/>
                    <a:pt x="216" y="163"/>
                  </a:cubicBezTo>
                  <a:cubicBezTo>
                    <a:pt x="238" y="134"/>
                    <a:pt x="268" y="115"/>
                    <a:pt x="301" y="93"/>
                  </a:cubicBezTo>
                  <a:cubicBezTo>
                    <a:pt x="327" y="78"/>
                    <a:pt x="356" y="48"/>
                    <a:pt x="387" y="40"/>
                  </a:cubicBezTo>
                  <a:cubicBezTo>
                    <a:pt x="397" y="37"/>
                    <a:pt x="397" y="26"/>
                    <a:pt x="387" y="22"/>
                  </a:cubicBezTo>
                  <a:cubicBezTo>
                    <a:pt x="346" y="14"/>
                    <a:pt x="318"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1"/>
            <p:cNvSpPr/>
            <p:nvPr/>
          </p:nvSpPr>
          <p:spPr>
            <a:xfrm>
              <a:off x="4450278" y="1562850"/>
              <a:ext cx="37303" cy="79472"/>
            </a:xfrm>
            <a:custGeom>
              <a:rect b="b" l="l" r="r" t="t"/>
              <a:pathLst>
                <a:path extrusionOk="0" h="490" w="230">
                  <a:moveTo>
                    <a:pt x="185" y="0"/>
                  </a:moveTo>
                  <a:cubicBezTo>
                    <a:pt x="93" y="0"/>
                    <a:pt x="37" y="115"/>
                    <a:pt x="22" y="190"/>
                  </a:cubicBezTo>
                  <a:cubicBezTo>
                    <a:pt x="0" y="289"/>
                    <a:pt x="18" y="390"/>
                    <a:pt x="93" y="467"/>
                  </a:cubicBezTo>
                  <a:cubicBezTo>
                    <a:pt x="109" y="483"/>
                    <a:pt x="126" y="490"/>
                    <a:pt x="142" y="490"/>
                  </a:cubicBezTo>
                  <a:cubicBezTo>
                    <a:pt x="190" y="490"/>
                    <a:pt x="229" y="431"/>
                    <a:pt x="207" y="378"/>
                  </a:cubicBezTo>
                  <a:cubicBezTo>
                    <a:pt x="182" y="323"/>
                    <a:pt x="163" y="260"/>
                    <a:pt x="174" y="197"/>
                  </a:cubicBezTo>
                  <a:cubicBezTo>
                    <a:pt x="182" y="141"/>
                    <a:pt x="223" y="93"/>
                    <a:pt x="223" y="37"/>
                  </a:cubicBezTo>
                  <a:cubicBezTo>
                    <a:pt x="223" y="19"/>
                    <a:pt x="204"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1"/>
            <p:cNvSpPr/>
            <p:nvPr/>
          </p:nvSpPr>
          <p:spPr>
            <a:xfrm>
              <a:off x="4567864" y="2322860"/>
              <a:ext cx="202410" cy="63578"/>
            </a:xfrm>
            <a:custGeom>
              <a:rect b="b" l="l" r="r" t="t"/>
              <a:pathLst>
                <a:path extrusionOk="0" h="392" w="1248">
                  <a:moveTo>
                    <a:pt x="31" y="1"/>
                  </a:moveTo>
                  <a:cubicBezTo>
                    <a:pt x="13" y="1"/>
                    <a:pt x="1" y="29"/>
                    <a:pt x="16" y="47"/>
                  </a:cubicBezTo>
                  <a:cubicBezTo>
                    <a:pt x="208" y="261"/>
                    <a:pt x="448" y="392"/>
                    <a:pt x="685" y="392"/>
                  </a:cubicBezTo>
                  <a:cubicBezTo>
                    <a:pt x="874" y="392"/>
                    <a:pt x="1061" y="309"/>
                    <a:pt x="1220" y="121"/>
                  </a:cubicBezTo>
                  <a:cubicBezTo>
                    <a:pt x="1248" y="84"/>
                    <a:pt x="1220" y="26"/>
                    <a:pt x="1181" y="26"/>
                  </a:cubicBezTo>
                  <a:cubicBezTo>
                    <a:pt x="1172" y="26"/>
                    <a:pt x="1163" y="29"/>
                    <a:pt x="1154" y="35"/>
                  </a:cubicBezTo>
                  <a:cubicBezTo>
                    <a:pt x="993" y="146"/>
                    <a:pt x="863" y="279"/>
                    <a:pt x="676" y="279"/>
                  </a:cubicBezTo>
                  <a:cubicBezTo>
                    <a:pt x="639" y="279"/>
                    <a:pt x="599" y="274"/>
                    <a:pt x="557" y="262"/>
                  </a:cubicBezTo>
                  <a:cubicBezTo>
                    <a:pt x="372" y="213"/>
                    <a:pt x="205" y="106"/>
                    <a:pt x="45" y="6"/>
                  </a:cubicBezTo>
                  <a:cubicBezTo>
                    <a:pt x="41" y="2"/>
                    <a:pt x="36" y="1"/>
                    <a:pt x="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1"/>
            <p:cNvSpPr/>
            <p:nvPr/>
          </p:nvSpPr>
          <p:spPr>
            <a:xfrm>
              <a:off x="3845157" y="3049622"/>
              <a:ext cx="5190" cy="3406"/>
            </a:xfrm>
            <a:custGeom>
              <a:rect b="b" l="l" r="r" t="t"/>
              <a:pathLst>
                <a:path extrusionOk="0" h="21" w="32">
                  <a:moveTo>
                    <a:pt x="7" y="1"/>
                  </a:moveTo>
                  <a:cubicBezTo>
                    <a:pt x="2" y="1"/>
                    <a:pt x="0" y="10"/>
                    <a:pt x="6" y="13"/>
                  </a:cubicBezTo>
                  <a:cubicBezTo>
                    <a:pt x="10" y="16"/>
                    <a:pt x="13" y="16"/>
                    <a:pt x="21" y="20"/>
                  </a:cubicBezTo>
                  <a:cubicBezTo>
                    <a:pt x="22" y="20"/>
                    <a:pt x="23" y="21"/>
                    <a:pt x="24" y="21"/>
                  </a:cubicBezTo>
                  <a:cubicBezTo>
                    <a:pt x="29" y="21"/>
                    <a:pt x="31" y="12"/>
                    <a:pt x="25" y="9"/>
                  </a:cubicBezTo>
                  <a:cubicBezTo>
                    <a:pt x="21" y="6"/>
                    <a:pt x="18" y="6"/>
                    <a:pt x="10" y="1"/>
                  </a:cubicBezTo>
                  <a:cubicBezTo>
                    <a:pt x="9" y="1"/>
                    <a:pt x="8" y="1"/>
                    <a:pt x="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1"/>
            <p:cNvSpPr/>
            <p:nvPr/>
          </p:nvSpPr>
          <p:spPr>
            <a:xfrm>
              <a:off x="3812720" y="3025618"/>
              <a:ext cx="48007" cy="102827"/>
            </a:xfrm>
            <a:custGeom>
              <a:rect b="b" l="l" r="r" t="t"/>
              <a:pathLst>
                <a:path extrusionOk="0" h="634" w="296">
                  <a:moveTo>
                    <a:pt x="33" y="0"/>
                  </a:moveTo>
                  <a:cubicBezTo>
                    <a:pt x="17" y="0"/>
                    <a:pt x="1" y="17"/>
                    <a:pt x="6" y="35"/>
                  </a:cubicBezTo>
                  <a:cubicBezTo>
                    <a:pt x="44" y="135"/>
                    <a:pt x="110" y="212"/>
                    <a:pt x="136" y="320"/>
                  </a:cubicBezTo>
                  <a:cubicBezTo>
                    <a:pt x="158" y="424"/>
                    <a:pt x="124" y="532"/>
                    <a:pt x="151" y="628"/>
                  </a:cubicBezTo>
                  <a:cubicBezTo>
                    <a:pt x="151" y="632"/>
                    <a:pt x="154" y="634"/>
                    <a:pt x="156" y="634"/>
                  </a:cubicBezTo>
                  <a:cubicBezTo>
                    <a:pt x="158" y="634"/>
                    <a:pt x="160" y="633"/>
                    <a:pt x="162" y="631"/>
                  </a:cubicBezTo>
                  <a:cubicBezTo>
                    <a:pt x="295" y="491"/>
                    <a:pt x="191" y="109"/>
                    <a:pt x="47" y="5"/>
                  </a:cubicBezTo>
                  <a:cubicBezTo>
                    <a:pt x="43" y="2"/>
                    <a:pt x="38"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1"/>
            <p:cNvSpPr/>
            <p:nvPr/>
          </p:nvSpPr>
          <p:spPr>
            <a:xfrm>
              <a:off x="3787256" y="3099738"/>
              <a:ext cx="61469" cy="12975"/>
            </a:xfrm>
            <a:custGeom>
              <a:rect b="b" l="l" r="r" t="t"/>
              <a:pathLst>
                <a:path extrusionOk="0" h="80" w="379">
                  <a:moveTo>
                    <a:pt x="289" y="0"/>
                  </a:moveTo>
                  <a:cubicBezTo>
                    <a:pt x="258" y="0"/>
                    <a:pt x="228" y="4"/>
                    <a:pt x="201" y="4"/>
                  </a:cubicBezTo>
                  <a:cubicBezTo>
                    <a:pt x="174" y="4"/>
                    <a:pt x="146" y="1"/>
                    <a:pt x="117" y="1"/>
                  </a:cubicBezTo>
                  <a:cubicBezTo>
                    <a:pt x="80" y="1"/>
                    <a:pt x="44" y="5"/>
                    <a:pt x="15" y="26"/>
                  </a:cubicBezTo>
                  <a:cubicBezTo>
                    <a:pt x="4" y="37"/>
                    <a:pt x="0" y="56"/>
                    <a:pt x="15" y="63"/>
                  </a:cubicBezTo>
                  <a:cubicBezTo>
                    <a:pt x="37" y="76"/>
                    <a:pt x="61" y="80"/>
                    <a:pt x="87" y="80"/>
                  </a:cubicBezTo>
                  <a:cubicBezTo>
                    <a:pt x="130" y="80"/>
                    <a:pt x="176" y="68"/>
                    <a:pt x="215" y="63"/>
                  </a:cubicBezTo>
                  <a:cubicBezTo>
                    <a:pt x="267" y="56"/>
                    <a:pt x="334" y="60"/>
                    <a:pt x="378" y="22"/>
                  </a:cubicBezTo>
                  <a:cubicBezTo>
                    <a:pt x="378" y="22"/>
                    <a:pt x="378" y="19"/>
                    <a:pt x="375" y="19"/>
                  </a:cubicBezTo>
                  <a:cubicBezTo>
                    <a:pt x="350" y="4"/>
                    <a:pt x="32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1"/>
            <p:cNvSpPr/>
            <p:nvPr/>
          </p:nvSpPr>
          <p:spPr>
            <a:xfrm>
              <a:off x="3772497" y="3047838"/>
              <a:ext cx="61145" cy="20922"/>
            </a:xfrm>
            <a:custGeom>
              <a:rect b="b" l="l" r="r" t="t"/>
              <a:pathLst>
                <a:path extrusionOk="0" h="129" w="377">
                  <a:moveTo>
                    <a:pt x="330" y="1"/>
                  </a:moveTo>
                  <a:cubicBezTo>
                    <a:pt x="295" y="1"/>
                    <a:pt x="260" y="10"/>
                    <a:pt x="225" y="17"/>
                  </a:cubicBezTo>
                  <a:cubicBezTo>
                    <a:pt x="165" y="31"/>
                    <a:pt x="99" y="34"/>
                    <a:pt x="39" y="53"/>
                  </a:cubicBezTo>
                  <a:cubicBezTo>
                    <a:pt x="0" y="68"/>
                    <a:pt x="6" y="128"/>
                    <a:pt x="47" y="128"/>
                  </a:cubicBezTo>
                  <a:cubicBezTo>
                    <a:pt x="48" y="128"/>
                    <a:pt x="49" y="128"/>
                    <a:pt x="50" y="128"/>
                  </a:cubicBezTo>
                  <a:cubicBezTo>
                    <a:pt x="114" y="128"/>
                    <a:pt x="177" y="101"/>
                    <a:pt x="235" y="83"/>
                  </a:cubicBezTo>
                  <a:cubicBezTo>
                    <a:pt x="276" y="72"/>
                    <a:pt x="317" y="61"/>
                    <a:pt x="358" y="39"/>
                  </a:cubicBezTo>
                  <a:cubicBezTo>
                    <a:pt x="377" y="27"/>
                    <a:pt x="365" y="2"/>
                    <a:pt x="347" y="2"/>
                  </a:cubicBezTo>
                  <a:cubicBezTo>
                    <a:pt x="341" y="1"/>
                    <a:pt x="336"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1"/>
            <p:cNvSpPr/>
            <p:nvPr/>
          </p:nvSpPr>
          <p:spPr>
            <a:xfrm>
              <a:off x="3582900" y="2971123"/>
              <a:ext cx="222035" cy="220575"/>
            </a:xfrm>
            <a:custGeom>
              <a:rect b="b" l="l" r="r" t="t"/>
              <a:pathLst>
                <a:path extrusionOk="0" h="1360" w="1369">
                  <a:moveTo>
                    <a:pt x="571" y="0"/>
                  </a:moveTo>
                  <a:cubicBezTo>
                    <a:pt x="476" y="0"/>
                    <a:pt x="452" y="54"/>
                    <a:pt x="452" y="112"/>
                  </a:cubicBezTo>
                  <a:cubicBezTo>
                    <a:pt x="452" y="237"/>
                    <a:pt x="549" y="293"/>
                    <a:pt x="652" y="334"/>
                  </a:cubicBezTo>
                  <a:cubicBezTo>
                    <a:pt x="664" y="338"/>
                    <a:pt x="664" y="352"/>
                    <a:pt x="652" y="356"/>
                  </a:cubicBezTo>
                  <a:cubicBezTo>
                    <a:pt x="463" y="379"/>
                    <a:pt x="404" y="382"/>
                    <a:pt x="207" y="419"/>
                  </a:cubicBezTo>
                  <a:cubicBezTo>
                    <a:pt x="145" y="427"/>
                    <a:pt x="82" y="467"/>
                    <a:pt x="63" y="497"/>
                  </a:cubicBezTo>
                  <a:cubicBezTo>
                    <a:pt x="0" y="604"/>
                    <a:pt x="101" y="697"/>
                    <a:pt x="230" y="700"/>
                  </a:cubicBezTo>
                  <a:cubicBezTo>
                    <a:pt x="293" y="700"/>
                    <a:pt x="434" y="697"/>
                    <a:pt x="527" y="693"/>
                  </a:cubicBezTo>
                  <a:cubicBezTo>
                    <a:pt x="537" y="693"/>
                    <a:pt x="541" y="712"/>
                    <a:pt x="530" y="716"/>
                  </a:cubicBezTo>
                  <a:cubicBezTo>
                    <a:pt x="415" y="749"/>
                    <a:pt x="215" y="805"/>
                    <a:pt x="178" y="819"/>
                  </a:cubicBezTo>
                  <a:cubicBezTo>
                    <a:pt x="78" y="853"/>
                    <a:pt x="22" y="901"/>
                    <a:pt x="34" y="974"/>
                  </a:cubicBezTo>
                  <a:cubicBezTo>
                    <a:pt x="41" y="1015"/>
                    <a:pt x="67" y="1056"/>
                    <a:pt x="104" y="1071"/>
                  </a:cubicBezTo>
                  <a:cubicBezTo>
                    <a:pt x="126" y="1078"/>
                    <a:pt x="153" y="1082"/>
                    <a:pt x="184" y="1082"/>
                  </a:cubicBezTo>
                  <a:cubicBezTo>
                    <a:pt x="238" y="1082"/>
                    <a:pt x="304" y="1072"/>
                    <a:pt x="385" y="1056"/>
                  </a:cubicBezTo>
                  <a:cubicBezTo>
                    <a:pt x="463" y="1041"/>
                    <a:pt x="563" y="1023"/>
                    <a:pt x="626" y="1008"/>
                  </a:cubicBezTo>
                  <a:cubicBezTo>
                    <a:pt x="628" y="1008"/>
                    <a:pt x="629" y="1008"/>
                    <a:pt x="630" y="1008"/>
                  </a:cubicBezTo>
                  <a:cubicBezTo>
                    <a:pt x="642" y="1008"/>
                    <a:pt x="644" y="1024"/>
                    <a:pt x="634" y="1027"/>
                  </a:cubicBezTo>
                  <a:cubicBezTo>
                    <a:pt x="571" y="1063"/>
                    <a:pt x="471" y="1119"/>
                    <a:pt x="441" y="1145"/>
                  </a:cubicBezTo>
                  <a:cubicBezTo>
                    <a:pt x="375" y="1205"/>
                    <a:pt x="349" y="1290"/>
                    <a:pt x="423" y="1342"/>
                  </a:cubicBezTo>
                  <a:cubicBezTo>
                    <a:pt x="441" y="1354"/>
                    <a:pt x="470" y="1359"/>
                    <a:pt x="504" y="1359"/>
                  </a:cubicBezTo>
                  <a:cubicBezTo>
                    <a:pt x="551" y="1359"/>
                    <a:pt x="608" y="1350"/>
                    <a:pt x="664" y="1335"/>
                  </a:cubicBezTo>
                  <a:cubicBezTo>
                    <a:pt x="867" y="1282"/>
                    <a:pt x="1197" y="1152"/>
                    <a:pt x="1286" y="930"/>
                  </a:cubicBezTo>
                  <a:cubicBezTo>
                    <a:pt x="1368" y="723"/>
                    <a:pt x="1308" y="490"/>
                    <a:pt x="1223" y="360"/>
                  </a:cubicBezTo>
                  <a:cubicBezTo>
                    <a:pt x="1141" y="230"/>
                    <a:pt x="938" y="115"/>
                    <a:pt x="834" y="71"/>
                  </a:cubicBezTo>
                  <a:cubicBezTo>
                    <a:pt x="713" y="20"/>
                    <a:pt x="629" y="0"/>
                    <a:pt x="571" y="0"/>
                  </a:cubicBezTo>
                  <a:close/>
                </a:path>
              </a:pathLst>
            </a:custGeom>
            <a:solidFill>
              <a:srgbClr val="DFB5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25" name="Google Shape;1625;p51"/>
            <p:cNvSpPr/>
            <p:nvPr/>
          </p:nvSpPr>
          <p:spPr>
            <a:xfrm>
              <a:off x="4275765" y="2837643"/>
              <a:ext cx="93744" cy="126182"/>
            </a:xfrm>
            <a:custGeom>
              <a:rect b="b" l="l" r="r" t="t"/>
              <a:pathLst>
                <a:path extrusionOk="0" h="778" w="578">
                  <a:moveTo>
                    <a:pt x="567" y="0"/>
                  </a:moveTo>
                  <a:cubicBezTo>
                    <a:pt x="565" y="0"/>
                    <a:pt x="562" y="2"/>
                    <a:pt x="560" y="4"/>
                  </a:cubicBezTo>
                  <a:cubicBezTo>
                    <a:pt x="454" y="156"/>
                    <a:pt x="346" y="301"/>
                    <a:pt x="227" y="441"/>
                  </a:cubicBezTo>
                  <a:cubicBezTo>
                    <a:pt x="160" y="523"/>
                    <a:pt x="64" y="605"/>
                    <a:pt x="9" y="697"/>
                  </a:cubicBezTo>
                  <a:cubicBezTo>
                    <a:pt x="1" y="712"/>
                    <a:pt x="1" y="735"/>
                    <a:pt x="9" y="749"/>
                  </a:cubicBezTo>
                  <a:cubicBezTo>
                    <a:pt x="20" y="764"/>
                    <a:pt x="27" y="771"/>
                    <a:pt x="42" y="775"/>
                  </a:cubicBezTo>
                  <a:cubicBezTo>
                    <a:pt x="47" y="777"/>
                    <a:pt x="52" y="778"/>
                    <a:pt x="58" y="778"/>
                  </a:cubicBezTo>
                  <a:cubicBezTo>
                    <a:pt x="72" y="778"/>
                    <a:pt x="87" y="771"/>
                    <a:pt x="98" y="760"/>
                  </a:cubicBezTo>
                  <a:cubicBezTo>
                    <a:pt x="182" y="690"/>
                    <a:pt x="257" y="560"/>
                    <a:pt x="324" y="468"/>
                  </a:cubicBezTo>
                  <a:cubicBezTo>
                    <a:pt x="420" y="330"/>
                    <a:pt x="527" y="179"/>
                    <a:pt x="575" y="11"/>
                  </a:cubicBezTo>
                  <a:cubicBezTo>
                    <a:pt x="578" y="5"/>
                    <a:pt x="573" y="0"/>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1"/>
            <p:cNvSpPr/>
            <p:nvPr/>
          </p:nvSpPr>
          <p:spPr>
            <a:xfrm>
              <a:off x="4767517" y="2749251"/>
              <a:ext cx="46386" cy="86770"/>
            </a:xfrm>
            <a:custGeom>
              <a:rect b="b" l="l" r="r" t="t"/>
              <a:pathLst>
                <a:path extrusionOk="0" h="535" w="286">
                  <a:moveTo>
                    <a:pt x="4" y="1"/>
                  </a:moveTo>
                  <a:cubicBezTo>
                    <a:pt x="1" y="1"/>
                    <a:pt x="1" y="1"/>
                    <a:pt x="1" y="4"/>
                  </a:cubicBezTo>
                  <a:cubicBezTo>
                    <a:pt x="30" y="93"/>
                    <a:pt x="68" y="178"/>
                    <a:pt x="104" y="267"/>
                  </a:cubicBezTo>
                  <a:cubicBezTo>
                    <a:pt x="138" y="346"/>
                    <a:pt x="149" y="464"/>
                    <a:pt x="208" y="527"/>
                  </a:cubicBezTo>
                  <a:cubicBezTo>
                    <a:pt x="214" y="532"/>
                    <a:pt x="221" y="535"/>
                    <a:pt x="227" y="535"/>
                  </a:cubicBezTo>
                  <a:cubicBezTo>
                    <a:pt x="240" y="535"/>
                    <a:pt x="252" y="527"/>
                    <a:pt x="256" y="516"/>
                  </a:cubicBezTo>
                  <a:cubicBezTo>
                    <a:pt x="286" y="435"/>
                    <a:pt x="219" y="334"/>
                    <a:pt x="182" y="260"/>
                  </a:cubicBezTo>
                  <a:cubicBezTo>
                    <a:pt x="130" y="168"/>
                    <a:pt x="71" y="86"/>
                    <a:pt x="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7" name="Google Shape;1627;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leaning different body parts</a:t>
            </a:r>
            <a:endParaRPr/>
          </a:p>
        </p:txBody>
      </p:sp>
      <p:sp>
        <p:nvSpPr>
          <p:cNvPr id="1628" name="Google Shape;1628;p51"/>
          <p:cNvSpPr txBox="1"/>
          <p:nvPr/>
        </p:nvSpPr>
        <p:spPr>
          <a:xfrm>
            <a:off x="713225" y="1880235"/>
            <a:ext cx="1978200" cy="8205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Venus is the second planet from the Sun. Venus is a hot planet</a:t>
            </a:r>
            <a:endParaRPr>
              <a:solidFill>
                <a:schemeClr val="dk1"/>
              </a:solidFill>
              <a:latin typeface="Asap"/>
              <a:ea typeface="Asap"/>
              <a:cs typeface="Asap"/>
              <a:sym typeface="Asap"/>
            </a:endParaRPr>
          </a:p>
        </p:txBody>
      </p:sp>
      <p:sp>
        <p:nvSpPr>
          <p:cNvPr id="1629" name="Google Shape;1629;p51"/>
          <p:cNvSpPr txBox="1"/>
          <p:nvPr/>
        </p:nvSpPr>
        <p:spPr>
          <a:xfrm>
            <a:off x="6452575" y="1880235"/>
            <a:ext cx="1978200" cy="820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Neptune is an ice giant. It is the farthest planet from the Sun</a:t>
            </a:r>
            <a:endParaRPr>
              <a:solidFill>
                <a:schemeClr val="dk1"/>
              </a:solidFill>
              <a:latin typeface="Asap"/>
              <a:ea typeface="Asap"/>
              <a:cs typeface="Asap"/>
              <a:sym typeface="Asap"/>
            </a:endParaRPr>
          </a:p>
        </p:txBody>
      </p:sp>
      <p:sp>
        <p:nvSpPr>
          <p:cNvPr id="1630" name="Google Shape;1630;p51"/>
          <p:cNvSpPr txBox="1"/>
          <p:nvPr/>
        </p:nvSpPr>
        <p:spPr>
          <a:xfrm>
            <a:off x="6452575" y="3404635"/>
            <a:ext cx="1978200" cy="820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Jupiter doesn’t have a solid surface. Jupiter is a gas giant</a:t>
            </a:r>
            <a:endParaRPr>
              <a:solidFill>
                <a:schemeClr val="dk1"/>
              </a:solidFill>
              <a:latin typeface="Asap"/>
              <a:ea typeface="Asap"/>
              <a:cs typeface="Asap"/>
              <a:sym typeface="Asap"/>
            </a:endParaRPr>
          </a:p>
        </p:txBody>
      </p:sp>
      <p:sp>
        <p:nvSpPr>
          <p:cNvPr id="1631" name="Google Shape;1631;p51"/>
          <p:cNvSpPr txBox="1"/>
          <p:nvPr/>
        </p:nvSpPr>
        <p:spPr>
          <a:xfrm>
            <a:off x="713225" y="1557334"/>
            <a:ext cx="19782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Hair</a:t>
            </a:r>
            <a:endParaRPr sz="2100">
              <a:solidFill>
                <a:schemeClr val="accent1"/>
              </a:solidFill>
              <a:latin typeface="Nunito Black"/>
              <a:ea typeface="Nunito Black"/>
              <a:cs typeface="Nunito Black"/>
              <a:sym typeface="Nunito Black"/>
            </a:endParaRPr>
          </a:p>
        </p:txBody>
      </p:sp>
      <p:sp>
        <p:nvSpPr>
          <p:cNvPr id="1632" name="Google Shape;1632;p51"/>
          <p:cNvSpPr txBox="1"/>
          <p:nvPr/>
        </p:nvSpPr>
        <p:spPr>
          <a:xfrm>
            <a:off x="6452573" y="1557334"/>
            <a:ext cx="19782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Face</a:t>
            </a:r>
            <a:endParaRPr sz="2100">
              <a:solidFill>
                <a:schemeClr val="accent1"/>
              </a:solidFill>
              <a:latin typeface="Nunito Black"/>
              <a:ea typeface="Nunito Black"/>
              <a:cs typeface="Nunito Black"/>
              <a:sym typeface="Nunito Black"/>
            </a:endParaRPr>
          </a:p>
        </p:txBody>
      </p:sp>
      <p:sp>
        <p:nvSpPr>
          <p:cNvPr id="1633" name="Google Shape;1633;p51"/>
          <p:cNvSpPr txBox="1"/>
          <p:nvPr/>
        </p:nvSpPr>
        <p:spPr>
          <a:xfrm>
            <a:off x="713225" y="3081735"/>
            <a:ext cx="19782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Hands</a:t>
            </a:r>
            <a:endParaRPr sz="2100">
              <a:solidFill>
                <a:schemeClr val="accent1"/>
              </a:solidFill>
              <a:latin typeface="Nunito Black"/>
              <a:ea typeface="Nunito Black"/>
              <a:cs typeface="Nunito Black"/>
              <a:sym typeface="Nunito Black"/>
            </a:endParaRPr>
          </a:p>
        </p:txBody>
      </p:sp>
      <p:sp>
        <p:nvSpPr>
          <p:cNvPr id="1634" name="Google Shape;1634;p51"/>
          <p:cNvSpPr txBox="1"/>
          <p:nvPr/>
        </p:nvSpPr>
        <p:spPr>
          <a:xfrm>
            <a:off x="6452573" y="3081735"/>
            <a:ext cx="19782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Feet</a:t>
            </a:r>
            <a:endParaRPr sz="2100">
              <a:solidFill>
                <a:schemeClr val="accent1"/>
              </a:solidFill>
              <a:latin typeface="Nunito Black"/>
              <a:ea typeface="Nunito Black"/>
              <a:cs typeface="Nunito Black"/>
              <a:sym typeface="Nunito Black"/>
            </a:endParaRPr>
          </a:p>
        </p:txBody>
      </p:sp>
      <p:sp>
        <p:nvSpPr>
          <p:cNvPr id="1635" name="Google Shape;1635;p51"/>
          <p:cNvSpPr txBox="1"/>
          <p:nvPr/>
        </p:nvSpPr>
        <p:spPr>
          <a:xfrm>
            <a:off x="713225" y="3404635"/>
            <a:ext cx="1978200" cy="8205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Saturn is a gas giant. Saturn was named after a Roman god</a:t>
            </a:r>
            <a:endParaRPr>
              <a:solidFill>
                <a:schemeClr val="dk1"/>
              </a:solidFill>
              <a:latin typeface="Asap"/>
              <a:ea typeface="Asap"/>
              <a:cs typeface="Asap"/>
              <a:sym typeface="Asap"/>
            </a:endParaRPr>
          </a:p>
        </p:txBody>
      </p:sp>
      <p:cxnSp>
        <p:nvCxnSpPr>
          <p:cNvPr id="1636" name="Google Shape;1636;p51"/>
          <p:cNvCxnSpPr>
            <a:stCxn id="1631" idx="3"/>
          </p:cNvCxnSpPr>
          <p:nvPr/>
        </p:nvCxnSpPr>
        <p:spPr>
          <a:xfrm>
            <a:off x="2691425" y="1803634"/>
            <a:ext cx="1206000" cy="6492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1637" name="Google Shape;1637;p51"/>
          <p:cNvCxnSpPr>
            <a:stCxn id="1633" idx="3"/>
          </p:cNvCxnSpPr>
          <p:nvPr/>
        </p:nvCxnSpPr>
        <p:spPr>
          <a:xfrm flipH="1" rot="10800000">
            <a:off x="2691425" y="2983335"/>
            <a:ext cx="934800" cy="3447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1638" name="Google Shape;1638;p51"/>
          <p:cNvCxnSpPr>
            <a:stCxn id="1632" idx="1"/>
          </p:cNvCxnSpPr>
          <p:nvPr/>
        </p:nvCxnSpPr>
        <p:spPr>
          <a:xfrm flipH="1">
            <a:off x="4837373" y="1803634"/>
            <a:ext cx="1615200" cy="5859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1639" name="Google Shape;1639;p51"/>
          <p:cNvCxnSpPr>
            <a:stCxn id="1634" idx="1"/>
          </p:cNvCxnSpPr>
          <p:nvPr/>
        </p:nvCxnSpPr>
        <p:spPr>
          <a:xfrm flipH="1">
            <a:off x="4750673" y="3328035"/>
            <a:ext cx="1701900" cy="987300"/>
          </a:xfrm>
          <a:prstGeom prst="curvedConnector3">
            <a:avLst>
              <a:gd fmla="val 50000" name="adj1"/>
            </a:avLst>
          </a:prstGeom>
          <a:noFill/>
          <a:ln cap="flat" cmpd="sng" w="19050">
            <a:solidFill>
              <a:schemeClr val="lt2"/>
            </a:solidFill>
            <a:prstDash val="solid"/>
            <a:round/>
            <a:headEnd len="med" w="med" type="none"/>
            <a:tailEnd len="med" w="med" type="oval"/>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3" name="Shape 1643"/>
        <p:cNvGrpSpPr/>
        <p:nvPr/>
      </p:nvGrpSpPr>
      <p:grpSpPr>
        <a:xfrm>
          <a:off x="0" y="0"/>
          <a:ext cx="0" cy="0"/>
          <a:chOff x="0" y="0"/>
          <a:chExt cx="0" cy="0"/>
        </a:xfrm>
      </p:grpSpPr>
      <p:sp>
        <p:nvSpPr>
          <p:cNvPr id="1644" name="Google Shape;1644;p52"/>
          <p:cNvSpPr txBox="1"/>
          <p:nvPr>
            <p:ph idx="1" type="subTitle"/>
          </p:nvPr>
        </p:nvSpPr>
        <p:spPr>
          <a:xfrm>
            <a:off x="713225" y="1136275"/>
            <a:ext cx="3703200" cy="2364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that can inspire anyone who reads them”</a:t>
            </a:r>
            <a:endParaRPr/>
          </a:p>
        </p:txBody>
      </p:sp>
      <p:sp>
        <p:nvSpPr>
          <p:cNvPr id="1645" name="Google Shape;1645;p52"/>
          <p:cNvSpPr txBox="1"/>
          <p:nvPr>
            <p:ph type="title"/>
          </p:nvPr>
        </p:nvSpPr>
        <p:spPr>
          <a:xfrm>
            <a:off x="713225" y="3611000"/>
            <a:ext cx="3703200" cy="46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Famous</a:t>
            </a:r>
            <a:endParaRPr/>
          </a:p>
        </p:txBody>
      </p:sp>
      <p:grpSp>
        <p:nvGrpSpPr>
          <p:cNvPr id="1646" name="Google Shape;1646;p52"/>
          <p:cNvGrpSpPr/>
          <p:nvPr/>
        </p:nvGrpSpPr>
        <p:grpSpPr>
          <a:xfrm>
            <a:off x="4856971" y="1023834"/>
            <a:ext cx="3521243" cy="4119806"/>
            <a:chOff x="4856971" y="1023834"/>
            <a:chExt cx="3521243" cy="4119806"/>
          </a:xfrm>
        </p:grpSpPr>
        <p:sp>
          <p:nvSpPr>
            <p:cNvPr id="1647" name="Google Shape;1647;p52"/>
            <p:cNvSpPr/>
            <p:nvPr/>
          </p:nvSpPr>
          <p:spPr>
            <a:xfrm>
              <a:off x="4860557" y="2302779"/>
              <a:ext cx="2637421" cy="2840199"/>
            </a:xfrm>
            <a:custGeom>
              <a:rect b="b" l="l" r="r" t="t"/>
              <a:pathLst>
                <a:path extrusionOk="0" h="17424" w="16180">
                  <a:moveTo>
                    <a:pt x="6297" y="0"/>
                  </a:moveTo>
                  <a:cubicBezTo>
                    <a:pt x="5903" y="0"/>
                    <a:pt x="5511" y="13"/>
                    <a:pt x="5133" y="17"/>
                  </a:cubicBezTo>
                  <a:cubicBezTo>
                    <a:pt x="4607" y="25"/>
                    <a:pt x="4080" y="40"/>
                    <a:pt x="3558" y="80"/>
                  </a:cubicBezTo>
                  <a:cubicBezTo>
                    <a:pt x="3328" y="98"/>
                    <a:pt x="2980" y="84"/>
                    <a:pt x="2780" y="218"/>
                  </a:cubicBezTo>
                  <a:cubicBezTo>
                    <a:pt x="2776" y="221"/>
                    <a:pt x="2772" y="221"/>
                    <a:pt x="2768" y="225"/>
                  </a:cubicBezTo>
                  <a:cubicBezTo>
                    <a:pt x="2768" y="228"/>
                    <a:pt x="2765" y="228"/>
                    <a:pt x="2761" y="232"/>
                  </a:cubicBezTo>
                  <a:cubicBezTo>
                    <a:pt x="2650" y="329"/>
                    <a:pt x="2631" y="599"/>
                    <a:pt x="2602" y="733"/>
                  </a:cubicBezTo>
                  <a:cubicBezTo>
                    <a:pt x="2513" y="1125"/>
                    <a:pt x="2443" y="1521"/>
                    <a:pt x="2368" y="1922"/>
                  </a:cubicBezTo>
                  <a:cubicBezTo>
                    <a:pt x="2131" y="3230"/>
                    <a:pt x="1916" y="4545"/>
                    <a:pt x="1709" y="5861"/>
                  </a:cubicBezTo>
                  <a:cubicBezTo>
                    <a:pt x="1223" y="8881"/>
                    <a:pt x="764" y="11905"/>
                    <a:pt x="330" y="14933"/>
                  </a:cubicBezTo>
                  <a:cubicBezTo>
                    <a:pt x="219" y="15716"/>
                    <a:pt x="86" y="16501"/>
                    <a:pt x="11" y="17283"/>
                  </a:cubicBezTo>
                  <a:cubicBezTo>
                    <a:pt x="0" y="17423"/>
                    <a:pt x="904" y="17423"/>
                    <a:pt x="904" y="17423"/>
                  </a:cubicBezTo>
                  <a:lnTo>
                    <a:pt x="16180" y="17423"/>
                  </a:lnTo>
                  <a:cubicBezTo>
                    <a:pt x="14698" y="14055"/>
                    <a:pt x="13197" y="10646"/>
                    <a:pt x="11670" y="7296"/>
                  </a:cubicBezTo>
                  <a:cubicBezTo>
                    <a:pt x="10892" y="5583"/>
                    <a:pt x="10110" y="3871"/>
                    <a:pt x="9287" y="2178"/>
                  </a:cubicBezTo>
                  <a:cubicBezTo>
                    <a:pt x="9042" y="1670"/>
                    <a:pt x="8794" y="1155"/>
                    <a:pt x="8520" y="658"/>
                  </a:cubicBezTo>
                  <a:cubicBezTo>
                    <a:pt x="8383" y="410"/>
                    <a:pt x="8294" y="210"/>
                    <a:pt x="8002" y="146"/>
                  </a:cubicBezTo>
                  <a:cubicBezTo>
                    <a:pt x="7456" y="27"/>
                    <a:pt x="6875" y="0"/>
                    <a:pt x="6297" y="0"/>
                  </a:cubicBezTo>
                  <a:close/>
                </a:path>
              </a:pathLst>
            </a:custGeom>
            <a:solidFill>
              <a:srgbClr val="AFC2D1">
                <a:alpha val="2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2"/>
            <p:cNvSpPr/>
            <p:nvPr/>
          </p:nvSpPr>
          <p:spPr>
            <a:xfrm>
              <a:off x="5945361" y="2382163"/>
              <a:ext cx="1151141" cy="2760816"/>
            </a:xfrm>
            <a:custGeom>
              <a:rect b="b" l="l" r="r" t="t"/>
              <a:pathLst>
                <a:path extrusionOk="0" h="16937" w="7062">
                  <a:moveTo>
                    <a:pt x="236" y="120"/>
                  </a:moveTo>
                  <a:lnTo>
                    <a:pt x="236" y="120"/>
                  </a:lnTo>
                  <a:cubicBezTo>
                    <a:pt x="260" y="131"/>
                    <a:pt x="252" y="145"/>
                    <a:pt x="230" y="157"/>
                  </a:cubicBezTo>
                  <a:cubicBezTo>
                    <a:pt x="235" y="139"/>
                    <a:pt x="238" y="122"/>
                    <a:pt x="236" y="120"/>
                  </a:cubicBezTo>
                  <a:close/>
                  <a:moveTo>
                    <a:pt x="149" y="1"/>
                  </a:moveTo>
                  <a:cubicBezTo>
                    <a:pt x="141" y="1"/>
                    <a:pt x="132" y="2"/>
                    <a:pt x="124" y="4"/>
                  </a:cubicBezTo>
                  <a:cubicBezTo>
                    <a:pt x="45" y="27"/>
                    <a:pt x="53" y="97"/>
                    <a:pt x="42" y="157"/>
                  </a:cubicBezTo>
                  <a:cubicBezTo>
                    <a:pt x="1" y="393"/>
                    <a:pt x="8" y="1260"/>
                    <a:pt x="45" y="1724"/>
                  </a:cubicBezTo>
                  <a:cubicBezTo>
                    <a:pt x="71" y="1935"/>
                    <a:pt x="153" y="2469"/>
                    <a:pt x="213" y="2673"/>
                  </a:cubicBezTo>
                  <a:cubicBezTo>
                    <a:pt x="353" y="3162"/>
                    <a:pt x="502" y="3903"/>
                    <a:pt x="646" y="4392"/>
                  </a:cubicBezTo>
                  <a:cubicBezTo>
                    <a:pt x="1090" y="5860"/>
                    <a:pt x="1539" y="7327"/>
                    <a:pt x="1991" y="8795"/>
                  </a:cubicBezTo>
                  <a:cubicBezTo>
                    <a:pt x="2799" y="11415"/>
                    <a:pt x="3592" y="14039"/>
                    <a:pt x="4437" y="16644"/>
                  </a:cubicBezTo>
                  <a:cubicBezTo>
                    <a:pt x="4467" y="16733"/>
                    <a:pt x="4489" y="16855"/>
                    <a:pt x="4533" y="16936"/>
                  </a:cubicBezTo>
                  <a:lnTo>
                    <a:pt x="7061" y="16936"/>
                  </a:lnTo>
                  <a:cubicBezTo>
                    <a:pt x="6053" y="14153"/>
                    <a:pt x="4934" y="11374"/>
                    <a:pt x="3837" y="8620"/>
                  </a:cubicBezTo>
                  <a:cubicBezTo>
                    <a:pt x="2755" y="5908"/>
                    <a:pt x="1725" y="3155"/>
                    <a:pt x="487" y="509"/>
                  </a:cubicBezTo>
                  <a:cubicBezTo>
                    <a:pt x="441" y="413"/>
                    <a:pt x="308" y="1"/>
                    <a:pt x="149" y="1"/>
                  </a:cubicBezTo>
                  <a:close/>
                </a:path>
              </a:pathLst>
            </a:custGeom>
            <a:solidFill>
              <a:srgbClr val="AFC2D1">
                <a:alpha val="2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2"/>
            <p:cNvSpPr/>
            <p:nvPr/>
          </p:nvSpPr>
          <p:spPr>
            <a:xfrm>
              <a:off x="7329119" y="1170377"/>
              <a:ext cx="64550" cy="42218"/>
            </a:xfrm>
            <a:custGeom>
              <a:rect b="b" l="l" r="r" t="t"/>
              <a:pathLst>
                <a:path extrusionOk="0" h="259" w="396">
                  <a:moveTo>
                    <a:pt x="304" y="0"/>
                  </a:moveTo>
                  <a:cubicBezTo>
                    <a:pt x="196" y="0"/>
                    <a:pt x="100" y="55"/>
                    <a:pt x="40" y="142"/>
                  </a:cubicBezTo>
                  <a:cubicBezTo>
                    <a:pt x="1" y="198"/>
                    <a:pt x="61" y="258"/>
                    <a:pt x="116" y="258"/>
                  </a:cubicBezTo>
                  <a:cubicBezTo>
                    <a:pt x="140" y="258"/>
                    <a:pt x="163" y="247"/>
                    <a:pt x="177" y="219"/>
                  </a:cubicBezTo>
                  <a:cubicBezTo>
                    <a:pt x="202" y="164"/>
                    <a:pt x="250" y="127"/>
                    <a:pt x="314" y="123"/>
                  </a:cubicBezTo>
                  <a:cubicBezTo>
                    <a:pt x="391" y="119"/>
                    <a:pt x="395" y="5"/>
                    <a:pt x="314" y="0"/>
                  </a:cubicBezTo>
                  <a:cubicBezTo>
                    <a:pt x="310" y="0"/>
                    <a:pt x="307"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2"/>
            <p:cNvSpPr/>
            <p:nvPr/>
          </p:nvSpPr>
          <p:spPr>
            <a:xfrm>
              <a:off x="6792341" y="1112021"/>
              <a:ext cx="251517" cy="368065"/>
            </a:xfrm>
            <a:custGeom>
              <a:rect b="b" l="l" r="r" t="t"/>
              <a:pathLst>
                <a:path extrusionOk="0" h="2258" w="1543">
                  <a:moveTo>
                    <a:pt x="918" y="0"/>
                  </a:moveTo>
                  <a:cubicBezTo>
                    <a:pt x="775" y="0"/>
                    <a:pt x="628" y="68"/>
                    <a:pt x="519" y="166"/>
                  </a:cubicBezTo>
                  <a:cubicBezTo>
                    <a:pt x="371" y="300"/>
                    <a:pt x="271" y="573"/>
                    <a:pt x="271" y="573"/>
                  </a:cubicBezTo>
                  <a:cubicBezTo>
                    <a:pt x="101" y="1003"/>
                    <a:pt x="82" y="1396"/>
                    <a:pt x="20" y="1856"/>
                  </a:cubicBezTo>
                  <a:cubicBezTo>
                    <a:pt x="8" y="1945"/>
                    <a:pt x="1" y="2045"/>
                    <a:pt x="56" y="2119"/>
                  </a:cubicBezTo>
                  <a:cubicBezTo>
                    <a:pt x="90" y="2167"/>
                    <a:pt x="149" y="2197"/>
                    <a:pt x="205" y="2215"/>
                  </a:cubicBezTo>
                  <a:cubicBezTo>
                    <a:pt x="288" y="2244"/>
                    <a:pt x="374" y="2258"/>
                    <a:pt x="461" y="2258"/>
                  </a:cubicBezTo>
                  <a:cubicBezTo>
                    <a:pt x="791" y="2258"/>
                    <a:pt x="1122" y="2059"/>
                    <a:pt x="1301" y="1774"/>
                  </a:cubicBezTo>
                  <a:cubicBezTo>
                    <a:pt x="1527" y="1411"/>
                    <a:pt x="1542" y="951"/>
                    <a:pt x="1435" y="541"/>
                  </a:cubicBezTo>
                  <a:cubicBezTo>
                    <a:pt x="1379" y="329"/>
                    <a:pt x="1275" y="107"/>
                    <a:pt x="1072" y="29"/>
                  </a:cubicBezTo>
                  <a:cubicBezTo>
                    <a:pt x="1022" y="9"/>
                    <a:pt x="971" y="0"/>
                    <a:pt x="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2"/>
            <p:cNvSpPr/>
            <p:nvPr/>
          </p:nvSpPr>
          <p:spPr>
            <a:xfrm>
              <a:off x="6843361" y="1099795"/>
              <a:ext cx="116549" cy="156811"/>
            </a:xfrm>
            <a:custGeom>
              <a:rect b="b" l="l" r="r" t="t"/>
              <a:pathLst>
                <a:path extrusionOk="0" h="962" w="715">
                  <a:moveTo>
                    <a:pt x="615" y="0"/>
                  </a:moveTo>
                  <a:cubicBezTo>
                    <a:pt x="503" y="0"/>
                    <a:pt x="371" y="134"/>
                    <a:pt x="318" y="204"/>
                  </a:cubicBezTo>
                  <a:cubicBezTo>
                    <a:pt x="174" y="385"/>
                    <a:pt x="6" y="671"/>
                    <a:pt x="3" y="905"/>
                  </a:cubicBezTo>
                  <a:cubicBezTo>
                    <a:pt x="1" y="940"/>
                    <a:pt x="28" y="961"/>
                    <a:pt x="57" y="961"/>
                  </a:cubicBezTo>
                  <a:cubicBezTo>
                    <a:pt x="76" y="961"/>
                    <a:pt x="95" y="953"/>
                    <a:pt x="107" y="934"/>
                  </a:cubicBezTo>
                  <a:cubicBezTo>
                    <a:pt x="214" y="763"/>
                    <a:pt x="258" y="552"/>
                    <a:pt x="362" y="378"/>
                  </a:cubicBezTo>
                  <a:cubicBezTo>
                    <a:pt x="410" y="296"/>
                    <a:pt x="463" y="219"/>
                    <a:pt x="536" y="159"/>
                  </a:cubicBezTo>
                  <a:cubicBezTo>
                    <a:pt x="592" y="115"/>
                    <a:pt x="658" y="96"/>
                    <a:pt x="714" y="55"/>
                  </a:cubicBezTo>
                  <a:lnTo>
                    <a:pt x="714" y="48"/>
                  </a:lnTo>
                  <a:cubicBezTo>
                    <a:pt x="686" y="14"/>
                    <a:pt x="651" y="0"/>
                    <a:pt x="6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2"/>
            <p:cNvSpPr/>
            <p:nvPr/>
          </p:nvSpPr>
          <p:spPr>
            <a:xfrm>
              <a:off x="6975396" y="3908714"/>
              <a:ext cx="765471" cy="1234926"/>
            </a:xfrm>
            <a:custGeom>
              <a:rect b="b" l="l" r="r" t="t"/>
              <a:pathLst>
                <a:path extrusionOk="0" h="7576" w="4696">
                  <a:moveTo>
                    <a:pt x="0" y="1"/>
                  </a:moveTo>
                  <a:cubicBezTo>
                    <a:pt x="0" y="1"/>
                    <a:pt x="168" y="4722"/>
                    <a:pt x="267" y="7571"/>
                  </a:cubicBezTo>
                  <a:lnTo>
                    <a:pt x="1579" y="7571"/>
                  </a:lnTo>
                  <a:cubicBezTo>
                    <a:pt x="1672" y="5934"/>
                    <a:pt x="1765" y="4292"/>
                    <a:pt x="1865" y="2654"/>
                  </a:cubicBezTo>
                  <a:lnTo>
                    <a:pt x="2732" y="2654"/>
                  </a:lnTo>
                  <a:cubicBezTo>
                    <a:pt x="2836" y="4292"/>
                    <a:pt x="2961" y="5934"/>
                    <a:pt x="3088" y="7576"/>
                  </a:cubicBezTo>
                  <a:lnTo>
                    <a:pt x="4425" y="7571"/>
                  </a:lnTo>
                  <a:cubicBezTo>
                    <a:pt x="4526" y="4722"/>
                    <a:pt x="4696" y="1"/>
                    <a:pt x="46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2"/>
            <p:cNvSpPr/>
            <p:nvPr/>
          </p:nvSpPr>
          <p:spPr>
            <a:xfrm>
              <a:off x="7352918" y="4067808"/>
              <a:ext cx="42544" cy="258363"/>
            </a:xfrm>
            <a:custGeom>
              <a:rect b="b" l="l" r="r" t="t"/>
              <a:pathLst>
                <a:path extrusionOk="0" h="1585" w="261">
                  <a:moveTo>
                    <a:pt x="69" y="1"/>
                  </a:moveTo>
                  <a:cubicBezTo>
                    <a:pt x="41" y="1"/>
                    <a:pt x="12" y="20"/>
                    <a:pt x="12" y="51"/>
                  </a:cubicBezTo>
                  <a:cubicBezTo>
                    <a:pt x="0" y="525"/>
                    <a:pt x="8" y="1014"/>
                    <a:pt x="45" y="1486"/>
                  </a:cubicBezTo>
                  <a:cubicBezTo>
                    <a:pt x="49" y="1551"/>
                    <a:pt x="100" y="1584"/>
                    <a:pt x="150" y="1584"/>
                  </a:cubicBezTo>
                  <a:cubicBezTo>
                    <a:pt x="199" y="1584"/>
                    <a:pt x="247" y="1552"/>
                    <a:pt x="249" y="1486"/>
                  </a:cubicBezTo>
                  <a:cubicBezTo>
                    <a:pt x="260" y="1007"/>
                    <a:pt x="200" y="511"/>
                    <a:pt x="116" y="40"/>
                  </a:cubicBezTo>
                  <a:cubicBezTo>
                    <a:pt x="111" y="13"/>
                    <a:pt x="90" y="1"/>
                    <a:pt x="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2"/>
            <p:cNvSpPr/>
            <p:nvPr/>
          </p:nvSpPr>
          <p:spPr>
            <a:xfrm>
              <a:off x="7289020" y="4091933"/>
              <a:ext cx="46293" cy="231956"/>
            </a:xfrm>
            <a:custGeom>
              <a:rect b="b" l="l" r="r" t="t"/>
              <a:pathLst>
                <a:path extrusionOk="0" h="1423" w="284">
                  <a:moveTo>
                    <a:pt x="121" y="0"/>
                  </a:moveTo>
                  <a:cubicBezTo>
                    <a:pt x="113" y="0"/>
                    <a:pt x="106" y="5"/>
                    <a:pt x="103" y="14"/>
                  </a:cubicBezTo>
                  <a:cubicBezTo>
                    <a:pt x="0" y="418"/>
                    <a:pt x="86" y="922"/>
                    <a:pt x="103" y="1338"/>
                  </a:cubicBezTo>
                  <a:cubicBezTo>
                    <a:pt x="106" y="1394"/>
                    <a:pt x="152" y="1422"/>
                    <a:pt x="197" y="1422"/>
                  </a:cubicBezTo>
                  <a:cubicBezTo>
                    <a:pt x="241" y="1422"/>
                    <a:pt x="283" y="1395"/>
                    <a:pt x="281" y="1338"/>
                  </a:cubicBezTo>
                  <a:cubicBezTo>
                    <a:pt x="263" y="919"/>
                    <a:pt x="281" y="407"/>
                    <a:pt x="137" y="14"/>
                  </a:cubicBezTo>
                  <a:cubicBezTo>
                    <a:pt x="135" y="5"/>
                    <a:pt x="128" y="0"/>
                    <a:pt x="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2"/>
            <p:cNvSpPr/>
            <p:nvPr/>
          </p:nvSpPr>
          <p:spPr>
            <a:xfrm>
              <a:off x="7552601" y="4047922"/>
              <a:ext cx="169199" cy="202289"/>
            </a:xfrm>
            <a:custGeom>
              <a:rect b="b" l="l" r="r" t="t"/>
              <a:pathLst>
                <a:path extrusionOk="0" h="1241" w="1038">
                  <a:moveTo>
                    <a:pt x="110" y="0"/>
                  </a:moveTo>
                  <a:cubicBezTo>
                    <a:pt x="55" y="0"/>
                    <a:pt x="1" y="43"/>
                    <a:pt x="21" y="110"/>
                  </a:cubicBezTo>
                  <a:cubicBezTo>
                    <a:pt x="166" y="580"/>
                    <a:pt x="499" y="1040"/>
                    <a:pt x="959" y="1237"/>
                  </a:cubicBezTo>
                  <a:cubicBezTo>
                    <a:pt x="965" y="1240"/>
                    <a:pt x="971" y="1241"/>
                    <a:pt x="977" y="1241"/>
                  </a:cubicBezTo>
                  <a:cubicBezTo>
                    <a:pt x="1011" y="1241"/>
                    <a:pt x="1038" y="1202"/>
                    <a:pt x="1007" y="1174"/>
                  </a:cubicBezTo>
                  <a:cubicBezTo>
                    <a:pt x="648" y="852"/>
                    <a:pt x="362" y="525"/>
                    <a:pt x="198" y="62"/>
                  </a:cubicBezTo>
                  <a:cubicBezTo>
                    <a:pt x="182" y="19"/>
                    <a:pt x="146"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2"/>
            <p:cNvSpPr/>
            <p:nvPr/>
          </p:nvSpPr>
          <p:spPr>
            <a:xfrm>
              <a:off x="6980287" y="4063733"/>
              <a:ext cx="154529" cy="168547"/>
            </a:xfrm>
            <a:custGeom>
              <a:rect b="b" l="l" r="r" t="t"/>
              <a:pathLst>
                <a:path extrusionOk="0" h="1034" w="948">
                  <a:moveTo>
                    <a:pt x="920" y="1"/>
                  </a:moveTo>
                  <a:cubicBezTo>
                    <a:pt x="913" y="1"/>
                    <a:pt x="906" y="4"/>
                    <a:pt x="901" y="13"/>
                  </a:cubicBezTo>
                  <a:cubicBezTo>
                    <a:pt x="797" y="184"/>
                    <a:pt x="704" y="358"/>
                    <a:pt x="567" y="506"/>
                  </a:cubicBezTo>
                  <a:cubicBezTo>
                    <a:pt x="427" y="654"/>
                    <a:pt x="263" y="755"/>
                    <a:pt x="90" y="858"/>
                  </a:cubicBezTo>
                  <a:cubicBezTo>
                    <a:pt x="1" y="912"/>
                    <a:pt x="55" y="1033"/>
                    <a:pt x="140" y="1033"/>
                  </a:cubicBezTo>
                  <a:cubicBezTo>
                    <a:pt x="154" y="1033"/>
                    <a:pt x="170" y="1030"/>
                    <a:pt x="186" y="1021"/>
                  </a:cubicBezTo>
                  <a:cubicBezTo>
                    <a:pt x="541" y="839"/>
                    <a:pt x="882" y="428"/>
                    <a:pt x="945" y="32"/>
                  </a:cubicBezTo>
                  <a:cubicBezTo>
                    <a:pt x="947" y="14"/>
                    <a:pt x="934" y="1"/>
                    <a:pt x="9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2"/>
            <p:cNvSpPr/>
            <p:nvPr/>
          </p:nvSpPr>
          <p:spPr>
            <a:xfrm>
              <a:off x="5145002" y="2380207"/>
              <a:ext cx="487059" cy="2762772"/>
            </a:xfrm>
            <a:custGeom>
              <a:rect b="b" l="l" r="r" t="t"/>
              <a:pathLst>
                <a:path extrusionOk="0" h="16949" w="2988">
                  <a:moveTo>
                    <a:pt x="2806" y="1"/>
                  </a:moveTo>
                  <a:cubicBezTo>
                    <a:pt x="2765" y="1"/>
                    <a:pt x="2731" y="59"/>
                    <a:pt x="2706" y="124"/>
                  </a:cubicBezTo>
                  <a:lnTo>
                    <a:pt x="2706" y="121"/>
                  </a:lnTo>
                  <a:cubicBezTo>
                    <a:pt x="2706" y="124"/>
                    <a:pt x="2703" y="128"/>
                    <a:pt x="2703" y="138"/>
                  </a:cubicBezTo>
                  <a:cubicBezTo>
                    <a:pt x="2684" y="191"/>
                    <a:pt x="2672" y="246"/>
                    <a:pt x="2665" y="276"/>
                  </a:cubicBezTo>
                  <a:cubicBezTo>
                    <a:pt x="2513" y="1199"/>
                    <a:pt x="2410" y="2132"/>
                    <a:pt x="2291" y="3063"/>
                  </a:cubicBezTo>
                  <a:cubicBezTo>
                    <a:pt x="1854" y="6376"/>
                    <a:pt x="1424" y="9696"/>
                    <a:pt x="861" y="12995"/>
                  </a:cubicBezTo>
                  <a:cubicBezTo>
                    <a:pt x="638" y="14299"/>
                    <a:pt x="449" y="15700"/>
                    <a:pt x="0" y="16948"/>
                  </a:cubicBezTo>
                  <a:lnTo>
                    <a:pt x="2617" y="16948"/>
                  </a:lnTo>
                  <a:cubicBezTo>
                    <a:pt x="2650" y="16842"/>
                    <a:pt x="2632" y="16682"/>
                    <a:pt x="2636" y="16578"/>
                  </a:cubicBezTo>
                  <a:cubicBezTo>
                    <a:pt x="2650" y="16241"/>
                    <a:pt x="2658" y="15900"/>
                    <a:pt x="2669" y="15559"/>
                  </a:cubicBezTo>
                  <a:cubicBezTo>
                    <a:pt x="2699" y="14422"/>
                    <a:pt x="2725" y="13284"/>
                    <a:pt x="2751" y="12145"/>
                  </a:cubicBezTo>
                  <a:cubicBezTo>
                    <a:pt x="2806" y="9530"/>
                    <a:pt x="2855" y="6909"/>
                    <a:pt x="2910" y="4289"/>
                  </a:cubicBezTo>
                  <a:cubicBezTo>
                    <a:pt x="2925" y="3634"/>
                    <a:pt x="2903" y="2455"/>
                    <a:pt x="2961" y="1799"/>
                  </a:cubicBezTo>
                  <a:cubicBezTo>
                    <a:pt x="2988" y="1443"/>
                    <a:pt x="2944" y="187"/>
                    <a:pt x="2895" y="90"/>
                  </a:cubicBezTo>
                  <a:cubicBezTo>
                    <a:pt x="2863" y="26"/>
                    <a:pt x="2833" y="1"/>
                    <a:pt x="2806" y="1"/>
                  </a:cubicBezTo>
                  <a:close/>
                </a:path>
              </a:pathLst>
            </a:custGeom>
            <a:solidFill>
              <a:srgbClr val="AFC2D1">
                <a:alpha val="2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2"/>
            <p:cNvSpPr/>
            <p:nvPr/>
          </p:nvSpPr>
          <p:spPr>
            <a:xfrm>
              <a:off x="5616741" y="2388032"/>
              <a:ext cx="342800" cy="277761"/>
            </a:xfrm>
            <a:custGeom>
              <a:rect b="b" l="l" r="r" t="t"/>
              <a:pathLst>
                <a:path extrusionOk="0" h="1704" w="2103">
                  <a:moveTo>
                    <a:pt x="1061" y="0"/>
                  </a:moveTo>
                  <a:cubicBezTo>
                    <a:pt x="766" y="0"/>
                    <a:pt x="472" y="9"/>
                    <a:pt x="130" y="28"/>
                  </a:cubicBezTo>
                  <a:cubicBezTo>
                    <a:pt x="82" y="32"/>
                    <a:pt x="45" y="61"/>
                    <a:pt x="42" y="105"/>
                  </a:cubicBezTo>
                  <a:cubicBezTo>
                    <a:pt x="1" y="613"/>
                    <a:pt x="5" y="1113"/>
                    <a:pt x="42" y="1621"/>
                  </a:cubicBezTo>
                  <a:cubicBezTo>
                    <a:pt x="45" y="1633"/>
                    <a:pt x="50" y="1643"/>
                    <a:pt x="57" y="1655"/>
                  </a:cubicBezTo>
                  <a:cubicBezTo>
                    <a:pt x="67" y="1677"/>
                    <a:pt x="94" y="1696"/>
                    <a:pt x="130" y="1696"/>
                  </a:cubicBezTo>
                  <a:cubicBezTo>
                    <a:pt x="588" y="1696"/>
                    <a:pt x="959" y="1704"/>
                    <a:pt x="1359" y="1704"/>
                  </a:cubicBezTo>
                  <a:cubicBezTo>
                    <a:pt x="1559" y="1704"/>
                    <a:pt x="1766" y="1702"/>
                    <a:pt x="1995" y="1696"/>
                  </a:cubicBezTo>
                  <a:cubicBezTo>
                    <a:pt x="2043" y="1696"/>
                    <a:pt x="2080" y="1662"/>
                    <a:pt x="2080" y="1621"/>
                  </a:cubicBezTo>
                  <a:cubicBezTo>
                    <a:pt x="2095" y="1113"/>
                    <a:pt x="2102" y="610"/>
                    <a:pt x="2080" y="105"/>
                  </a:cubicBezTo>
                  <a:cubicBezTo>
                    <a:pt x="2080" y="61"/>
                    <a:pt x="2043" y="32"/>
                    <a:pt x="1995" y="28"/>
                  </a:cubicBezTo>
                  <a:cubicBezTo>
                    <a:pt x="1652" y="9"/>
                    <a:pt x="1356" y="0"/>
                    <a:pt x="10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2"/>
            <p:cNvSpPr/>
            <p:nvPr/>
          </p:nvSpPr>
          <p:spPr>
            <a:xfrm>
              <a:off x="4856971" y="2305061"/>
              <a:ext cx="2642963" cy="2837917"/>
            </a:xfrm>
            <a:custGeom>
              <a:rect b="b" l="l" r="r" t="t"/>
              <a:pathLst>
                <a:path extrusionOk="0" h="17410" w="16214">
                  <a:moveTo>
                    <a:pt x="5801" y="1"/>
                  </a:moveTo>
                  <a:cubicBezTo>
                    <a:pt x="5649" y="1"/>
                    <a:pt x="5496" y="2"/>
                    <a:pt x="5344" y="3"/>
                  </a:cubicBezTo>
                  <a:cubicBezTo>
                    <a:pt x="4747" y="7"/>
                    <a:pt x="4143" y="21"/>
                    <a:pt x="3546" y="81"/>
                  </a:cubicBezTo>
                  <a:cubicBezTo>
                    <a:pt x="3416" y="92"/>
                    <a:pt x="3276" y="99"/>
                    <a:pt x="3146" y="129"/>
                  </a:cubicBezTo>
                  <a:cubicBezTo>
                    <a:pt x="3021" y="137"/>
                    <a:pt x="2898" y="155"/>
                    <a:pt x="2802" y="204"/>
                  </a:cubicBezTo>
                  <a:cubicBezTo>
                    <a:pt x="2787" y="211"/>
                    <a:pt x="2776" y="221"/>
                    <a:pt x="2768" y="233"/>
                  </a:cubicBezTo>
                  <a:cubicBezTo>
                    <a:pt x="2646" y="366"/>
                    <a:pt x="2628" y="696"/>
                    <a:pt x="2594" y="848"/>
                  </a:cubicBezTo>
                  <a:cubicBezTo>
                    <a:pt x="2487" y="1363"/>
                    <a:pt x="2394" y="1885"/>
                    <a:pt x="2301" y="2405"/>
                  </a:cubicBezTo>
                  <a:cubicBezTo>
                    <a:pt x="2016" y="4020"/>
                    <a:pt x="1760" y="5640"/>
                    <a:pt x="1504" y="7259"/>
                  </a:cubicBezTo>
                  <a:cubicBezTo>
                    <a:pt x="1015" y="10387"/>
                    <a:pt x="526" y="13518"/>
                    <a:pt x="111" y="16653"/>
                  </a:cubicBezTo>
                  <a:cubicBezTo>
                    <a:pt x="86" y="16831"/>
                    <a:pt x="63" y="17009"/>
                    <a:pt x="45" y="17183"/>
                  </a:cubicBezTo>
                  <a:cubicBezTo>
                    <a:pt x="37" y="17243"/>
                    <a:pt x="0" y="17354"/>
                    <a:pt x="30" y="17409"/>
                  </a:cubicBezTo>
                  <a:lnTo>
                    <a:pt x="3317" y="17409"/>
                  </a:lnTo>
                  <a:cubicBezTo>
                    <a:pt x="3332" y="17128"/>
                    <a:pt x="3376" y="16205"/>
                    <a:pt x="3428" y="15635"/>
                  </a:cubicBezTo>
                  <a:cubicBezTo>
                    <a:pt x="3546" y="14282"/>
                    <a:pt x="3661" y="12929"/>
                    <a:pt x="3772" y="11577"/>
                  </a:cubicBezTo>
                  <a:cubicBezTo>
                    <a:pt x="4028" y="8527"/>
                    <a:pt x="4276" y="5477"/>
                    <a:pt x="4540" y="2427"/>
                  </a:cubicBezTo>
                  <a:cubicBezTo>
                    <a:pt x="4588" y="1893"/>
                    <a:pt x="4632" y="1360"/>
                    <a:pt x="4684" y="826"/>
                  </a:cubicBezTo>
                  <a:cubicBezTo>
                    <a:pt x="4688" y="777"/>
                    <a:pt x="4692" y="729"/>
                    <a:pt x="4695" y="678"/>
                  </a:cubicBezTo>
                  <a:cubicBezTo>
                    <a:pt x="5124" y="682"/>
                    <a:pt x="5552" y="685"/>
                    <a:pt x="5979" y="685"/>
                  </a:cubicBezTo>
                  <a:cubicBezTo>
                    <a:pt x="6243" y="685"/>
                    <a:pt x="6507" y="684"/>
                    <a:pt x="6770" y="681"/>
                  </a:cubicBezTo>
                  <a:cubicBezTo>
                    <a:pt x="7460" y="2675"/>
                    <a:pt x="8275" y="4632"/>
                    <a:pt x="9042" y="6596"/>
                  </a:cubicBezTo>
                  <a:cubicBezTo>
                    <a:pt x="10158" y="9461"/>
                    <a:pt x="11281" y="12322"/>
                    <a:pt x="12411" y="15182"/>
                  </a:cubicBezTo>
                  <a:cubicBezTo>
                    <a:pt x="12707" y="15928"/>
                    <a:pt x="12996" y="16668"/>
                    <a:pt x="13304" y="17409"/>
                  </a:cubicBezTo>
                  <a:lnTo>
                    <a:pt x="16213" y="17409"/>
                  </a:lnTo>
                  <a:cubicBezTo>
                    <a:pt x="16210" y="17265"/>
                    <a:pt x="16043" y="16991"/>
                    <a:pt x="16002" y="16898"/>
                  </a:cubicBezTo>
                  <a:cubicBezTo>
                    <a:pt x="15883" y="16636"/>
                    <a:pt x="15765" y="16369"/>
                    <a:pt x="15650" y="16105"/>
                  </a:cubicBezTo>
                  <a:cubicBezTo>
                    <a:pt x="14975" y="14582"/>
                    <a:pt x="14298" y="13063"/>
                    <a:pt x="13615" y="11544"/>
                  </a:cubicBezTo>
                  <a:cubicBezTo>
                    <a:pt x="12159" y="8293"/>
                    <a:pt x="10718" y="5032"/>
                    <a:pt x="9150" y="1834"/>
                  </a:cubicBezTo>
                  <a:cubicBezTo>
                    <a:pt x="8924" y="1378"/>
                    <a:pt x="8705" y="915"/>
                    <a:pt x="8446" y="477"/>
                  </a:cubicBezTo>
                  <a:cubicBezTo>
                    <a:pt x="8442" y="474"/>
                    <a:pt x="8438" y="466"/>
                    <a:pt x="8435" y="459"/>
                  </a:cubicBezTo>
                  <a:cubicBezTo>
                    <a:pt x="8424" y="407"/>
                    <a:pt x="8386" y="351"/>
                    <a:pt x="8338" y="300"/>
                  </a:cubicBezTo>
                  <a:cubicBezTo>
                    <a:pt x="8316" y="270"/>
                    <a:pt x="8294" y="244"/>
                    <a:pt x="8268" y="226"/>
                  </a:cubicBezTo>
                  <a:cubicBezTo>
                    <a:pt x="8193" y="163"/>
                    <a:pt x="8086" y="137"/>
                    <a:pt x="7983" y="118"/>
                  </a:cubicBezTo>
                  <a:cubicBezTo>
                    <a:pt x="7805" y="74"/>
                    <a:pt x="7612" y="59"/>
                    <a:pt x="7423" y="48"/>
                  </a:cubicBezTo>
                  <a:cubicBezTo>
                    <a:pt x="7171" y="29"/>
                    <a:pt x="6919" y="18"/>
                    <a:pt x="6671" y="11"/>
                  </a:cubicBezTo>
                  <a:cubicBezTo>
                    <a:pt x="6659" y="11"/>
                    <a:pt x="6649" y="11"/>
                    <a:pt x="6641" y="14"/>
                  </a:cubicBezTo>
                  <a:cubicBezTo>
                    <a:pt x="6362" y="4"/>
                    <a:pt x="6082" y="1"/>
                    <a:pt x="58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2"/>
            <p:cNvSpPr/>
            <p:nvPr/>
          </p:nvSpPr>
          <p:spPr>
            <a:xfrm>
              <a:off x="6066964" y="3238271"/>
              <a:ext cx="250213" cy="755202"/>
            </a:xfrm>
            <a:custGeom>
              <a:rect b="b" l="l" r="r" t="t"/>
              <a:pathLst>
                <a:path extrusionOk="0" h="4633" w="1535">
                  <a:moveTo>
                    <a:pt x="159" y="0"/>
                  </a:moveTo>
                  <a:cubicBezTo>
                    <a:pt x="148" y="166"/>
                    <a:pt x="144" y="330"/>
                    <a:pt x="163" y="496"/>
                  </a:cubicBezTo>
                  <a:cubicBezTo>
                    <a:pt x="207" y="941"/>
                    <a:pt x="400" y="1367"/>
                    <a:pt x="400" y="1816"/>
                  </a:cubicBezTo>
                  <a:cubicBezTo>
                    <a:pt x="396" y="2231"/>
                    <a:pt x="230" y="2624"/>
                    <a:pt x="148" y="3028"/>
                  </a:cubicBezTo>
                  <a:cubicBezTo>
                    <a:pt x="0" y="3743"/>
                    <a:pt x="126" y="3876"/>
                    <a:pt x="489" y="4499"/>
                  </a:cubicBezTo>
                  <a:cubicBezTo>
                    <a:pt x="541" y="4584"/>
                    <a:pt x="819" y="4610"/>
                    <a:pt x="996" y="4625"/>
                  </a:cubicBezTo>
                  <a:cubicBezTo>
                    <a:pt x="1041" y="4629"/>
                    <a:pt x="1097" y="4632"/>
                    <a:pt x="1156" y="4632"/>
                  </a:cubicBezTo>
                  <a:cubicBezTo>
                    <a:pt x="1308" y="4632"/>
                    <a:pt x="1486" y="4606"/>
                    <a:pt x="1534" y="4488"/>
                  </a:cubicBezTo>
                  <a:cubicBezTo>
                    <a:pt x="1460" y="4247"/>
                    <a:pt x="1386" y="4002"/>
                    <a:pt x="1312" y="3761"/>
                  </a:cubicBezTo>
                  <a:cubicBezTo>
                    <a:pt x="1271" y="3650"/>
                    <a:pt x="1227" y="3528"/>
                    <a:pt x="1182" y="3383"/>
                  </a:cubicBezTo>
                  <a:cubicBezTo>
                    <a:pt x="1145" y="3250"/>
                    <a:pt x="1119" y="3154"/>
                    <a:pt x="1100" y="3072"/>
                  </a:cubicBezTo>
                  <a:cubicBezTo>
                    <a:pt x="786" y="2049"/>
                    <a:pt x="471" y="1026"/>
                    <a:pt x="159" y="0"/>
                  </a:cubicBezTo>
                  <a:close/>
                </a:path>
              </a:pathLst>
            </a:custGeom>
            <a:solidFill>
              <a:srgbClr val="FFFFFF">
                <a:alpha val="45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2"/>
            <p:cNvSpPr/>
            <p:nvPr/>
          </p:nvSpPr>
          <p:spPr>
            <a:xfrm>
              <a:off x="6092882" y="2894980"/>
              <a:ext cx="227229" cy="1075018"/>
            </a:xfrm>
            <a:custGeom>
              <a:rect b="b" l="l" r="r" t="t"/>
              <a:pathLst>
                <a:path extrusionOk="0" h="6595" w="1394">
                  <a:moveTo>
                    <a:pt x="233" y="1"/>
                  </a:moveTo>
                  <a:lnTo>
                    <a:pt x="33" y="327"/>
                  </a:lnTo>
                  <a:cubicBezTo>
                    <a:pt x="223" y="890"/>
                    <a:pt x="48" y="1502"/>
                    <a:pt x="0" y="2106"/>
                  </a:cubicBezTo>
                  <a:cubicBezTo>
                    <a:pt x="312" y="3132"/>
                    <a:pt x="627" y="4155"/>
                    <a:pt x="941" y="5178"/>
                  </a:cubicBezTo>
                  <a:cubicBezTo>
                    <a:pt x="886" y="4934"/>
                    <a:pt x="909" y="4856"/>
                    <a:pt x="823" y="4434"/>
                  </a:cubicBezTo>
                  <a:cubicBezTo>
                    <a:pt x="767" y="4155"/>
                    <a:pt x="745" y="3900"/>
                    <a:pt x="697" y="3618"/>
                  </a:cubicBezTo>
                  <a:cubicBezTo>
                    <a:pt x="604" y="3107"/>
                    <a:pt x="849" y="2577"/>
                    <a:pt x="738" y="2069"/>
                  </a:cubicBezTo>
                  <a:cubicBezTo>
                    <a:pt x="682" y="1810"/>
                    <a:pt x="534" y="1576"/>
                    <a:pt x="519" y="1309"/>
                  </a:cubicBezTo>
                  <a:cubicBezTo>
                    <a:pt x="512" y="1183"/>
                    <a:pt x="538" y="1057"/>
                    <a:pt x="541" y="928"/>
                  </a:cubicBezTo>
                  <a:cubicBezTo>
                    <a:pt x="548" y="813"/>
                    <a:pt x="538" y="698"/>
                    <a:pt x="515" y="587"/>
                  </a:cubicBezTo>
                  <a:cubicBezTo>
                    <a:pt x="459" y="442"/>
                    <a:pt x="401" y="298"/>
                    <a:pt x="345" y="153"/>
                  </a:cubicBezTo>
                  <a:cubicBezTo>
                    <a:pt x="312" y="101"/>
                    <a:pt x="274" y="49"/>
                    <a:pt x="233" y="1"/>
                  </a:cubicBezTo>
                  <a:close/>
                  <a:moveTo>
                    <a:pt x="1153" y="5867"/>
                  </a:moveTo>
                  <a:cubicBezTo>
                    <a:pt x="1227" y="6108"/>
                    <a:pt x="1301" y="6353"/>
                    <a:pt x="1375" y="6594"/>
                  </a:cubicBezTo>
                  <a:cubicBezTo>
                    <a:pt x="1393" y="6550"/>
                    <a:pt x="1393" y="6494"/>
                    <a:pt x="1371" y="6420"/>
                  </a:cubicBezTo>
                  <a:cubicBezTo>
                    <a:pt x="1312" y="6245"/>
                    <a:pt x="1234" y="6079"/>
                    <a:pt x="1153" y="5867"/>
                  </a:cubicBezTo>
                  <a:close/>
                </a:path>
              </a:pathLst>
            </a:custGeom>
            <a:solidFill>
              <a:srgbClr val="FFFFFF">
                <a:alpha val="45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2"/>
            <p:cNvSpPr/>
            <p:nvPr/>
          </p:nvSpPr>
          <p:spPr>
            <a:xfrm>
              <a:off x="6148956" y="2919757"/>
              <a:ext cx="28037" cy="70907"/>
            </a:xfrm>
            <a:custGeom>
              <a:rect b="b" l="l" r="r" t="t"/>
              <a:pathLst>
                <a:path extrusionOk="0" h="435" w="172">
                  <a:moveTo>
                    <a:pt x="1" y="1"/>
                  </a:moveTo>
                  <a:lnTo>
                    <a:pt x="1" y="1"/>
                  </a:lnTo>
                  <a:cubicBezTo>
                    <a:pt x="57" y="146"/>
                    <a:pt x="115" y="290"/>
                    <a:pt x="171" y="435"/>
                  </a:cubicBezTo>
                  <a:cubicBezTo>
                    <a:pt x="138" y="283"/>
                    <a:pt x="82" y="134"/>
                    <a:pt x="1" y="1"/>
                  </a:cubicBezTo>
                  <a:close/>
                </a:path>
              </a:pathLst>
            </a:custGeom>
            <a:solidFill>
              <a:srgbClr val="F5F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2"/>
            <p:cNvSpPr/>
            <p:nvPr/>
          </p:nvSpPr>
          <p:spPr>
            <a:xfrm>
              <a:off x="5210857" y="3487670"/>
              <a:ext cx="243040" cy="135620"/>
            </a:xfrm>
            <a:custGeom>
              <a:rect b="b" l="l" r="r" t="t"/>
              <a:pathLst>
                <a:path extrusionOk="0" h="832" w="1491">
                  <a:moveTo>
                    <a:pt x="1428" y="1"/>
                  </a:moveTo>
                  <a:cubicBezTo>
                    <a:pt x="979" y="1"/>
                    <a:pt x="527" y="4"/>
                    <a:pt x="75" y="4"/>
                  </a:cubicBezTo>
                  <a:cubicBezTo>
                    <a:pt x="53" y="4"/>
                    <a:pt x="38" y="23"/>
                    <a:pt x="38" y="42"/>
                  </a:cubicBezTo>
                  <a:cubicBezTo>
                    <a:pt x="30" y="189"/>
                    <a:pt x="30" y="341"/>
                    <a:pt x="30" y="493"/>
                  </a:cubicBezTo>
                  <a:cubicBezTo>
                    <a:pt x="34" y="586"/>
                    <a:pt x="0" y="690"/>
                    <a:pt x="101" y="735"/>
                  </a:cubicBezTo>
                  <a:cubicBezTo>
                    <a:pt x="281" y="814"/>
                    <a:pt x="499" y="831"/>
                    <a:pt x="700" y="831"/>
                  </a:cubicBezTo>
                  <a:cubicBezTo>
                    <a:pt x="723" y="831"/>
                    <a:pt x="746" y="831"/>
                    <a:pt x="768" y="831"/>
                  </a:cubicBezTo>
                  <a:cubicBezTo>
                    <a:pt x="890" y="831"/>
                    <a:pt x="1012" y="823"/>
                    <a:pt x="1134" y="801"/>
                  </a:cubicBezTo>
                  <a:cubicBezTo>
                    <a:pt x="1223" y="786"/>
                    <a:pt x="1353" y="767"/>
                    <a:pt x="1423" y="712"/>
                  </a:cubicBezTo>
                  <a:cubicBezTo>
                    <a:pt x="1490" y="664"/>
                    <a:pt x="1464" y="557"/>
                    <a:pt x="1468" y="482"/>
                  </a:cubicBezTo>
                  <a:cubicBezTo>
                    <a:pt x="1472" y="334"/>
                    <a:pt x="1476" y="186"/>
                    <a:pt x="1464" y="34"/>
                  </a:cubicBezTo>
                  <a:cubicBezTo>
                    <a:pt x="1464" y="30"/>
                    <a:pt x="1464" y="23"/>
                    <a:pt x="1461" y="19"/>
                  </a:cubicBezTo>
                  <a:cubicBezTo>
                    <a:pt x="1457" y="8"/>
                    <a:pt x="1446" y="1"/>
                    <a:pt x="1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2"/>
            <p:cNvSpPr/>
            <p:nvPr/>
          </p:nvSpPr>
          <p:spPr>
            <a:xfrm>
              <a:off x="5216399" y="3441213"/>
              <a:ext cx="238150" cy="104649"/>
            </a:xfrm>
            <a:custGeom>
              <a:rect b="b" l="l" r="r" t="t"/>
              <a:pathLst>
                <a:path extrusionOk="0" h="642" w="1461">
                  <a:moveTo>
                    <a:pt x="707" y="0"/>
                  </a:moveTo>
                  <a:cubicBezTo>
                    <a:pt x="569" y="0"/>
                    <a:pt x="425" y="3"/>
                    <a:pt x="293" y="38"/>
                  </a:cubicBezTo>
                  <a:lnTo>
                    <a:pt x="286" y="38"/>
                  </a:lnTo>
                  <a:cubicBezTo>
                    <a:pt x="282" y="38"/>
                    <a:pt x="278" y="41"/>
                    <a:pt x="278" y="41"/>
                  </a:cubicBezTo>
                  <a:cubicBezTo>
                    <a:pt x="152" y="86"/>
                    <a:pt x="11" y="178"/>
                    <a:pt x="4" y="312"/>
                  </a:cubicBezTo>
                  <a:cubicBezTo>
                    <a:pt x="0" y="433"/>
                    <a:pt x="96" y="541"/>
                    <a:pt x="215" y="585"/>
                  </a:cubicBezTo>
                  <a:cubicBezTo>
                    <a:pt x="349" y="638"/>
                    <a:pt x="504" y="642"/>
                    <a:pt x="645" y="642"/>
                  </a:cubicBezTo>
                  <a:cubicBezTo>
                    <a:pt x="808" y="638"/>
                    <a:pt x="978" y="630"/>
                    <a:pt x="1138" y="593"/>
                  </a:cubicBezTo>
                  <a:cubicBezTo>
                    <a:pt x="1256" y="567"/>
                    <a:pt x="1394" y="512"/>
                    <a:pt x="1427" y="393"/>
                  </a:cubicBezTo>
                  <a:cubicBezTo>
                    <a:pt x="1460" y="267"/>
                    <a:pt x="1372" y="152"/>
                    <a:pt x="1260" y="93"/>
                  </a:cubicBezTo>
                  <a:cubicBezTo>
                    <a:pt x="1115" y="11"/>
                    <a:pt x="941" y="4"/>
                    <a:pt x="778" y="0"/>
                  </a:cubicBezTo>
                  <a:cubicBezTo>
                    <a:pt x="755" y="0"/>
                    <a:pt x="731" y="0"/>
                    <a:pt x="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2"/>
            <p:cNvSpPr/>
            <p:nvPr/>
          </p:nvSpPr>
          <p:spPr>
            <a:xfrm>
              <a:off x="5303281" y="3479846"/>
              <a:ext cx="60638" cy="26896"/>
            </a:xfrm>
            <a:custGeom>
              <a:rect b="b" l="l" r="r" t="t"/>
              <a:pathLst>
                <a:path extrusionOk="0" h="165" w="372">
                  <a:moveTo>
                    <a:pt x="193" y="1"/>
                  </a:moveTo>
                  <a:cubicBezTo>
                    <a:pt x="160" y="1"/>
                    <a:pt x="127" y="5"/>
                    <a:pt x="100" y="11"/>
                  </a:cubicBezTo>
                  <a:lnTo>
                    <a:pt x="93" y="11"/>
                  </a:lnTo>
                  <a:cubicBezTo>
                    <a:pt x="90" y="15"/>
                    <a:pt x="90" y="15"/>
                    <a:pt x="86" y="15"/>
                  </a:cubicBezTo>
                  <a:cubicBezTo>
                    <a:pt x="30" y="41"/>
                    <a:pt x="1" y="100"/>
                    <a:pt x="64" y="141"/>
                  </a:cubicBezTo>
                  <a:cubicBezTo>
                    <a:pt x="91" y="158"/>
                    <a:pt x="129" y="165"/>
                    <a:pt x="169" y="165"/>
                  </a:cubicBezTo>
                  <a:cubicBezTo>
                    <a:pt x="205" y="165"/>
                    <a:pt x="242" y="159"/>
                    <a:pt x="271" y="152"/>
                  </a:cubicBezTo>
                  <a:cubicBezTo>
                    <a:pt x="334" y="138"/>
                    <a:pt x="372" y="78"/>
                    <a:pt x="312" y="30"/>
                  </a:cubicBezTo>
                  <a:cubicBezTo>
                    <a:pt x="282" y="9"/>
                    <a:pt x="238" y="1"/>
                    <a:pt x="193" y="1"/>
                  </a:cubicBezTo>
                  <a:close/>
                </a:path>
              </a:pathLst>
            </a:custGeom>
            <a:solidFill>
              <a:srgbClr val="CFE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2"/>
            <p:cNvSpPr/>
            <p:nvPr/>
          </p:nvSpPr>
          <p:spPr>
            <a:xfrm>
              <a:off x="5387229" y="3542114"/>
              <a:ext cx="21354" cy="61779"/>
            </a:xfrm>
            <a:custGeom>
              <a:rect b="b" l="l" r="r" t="t"/>
              <a:pathLst>
                <a:path extrusionOk="0" h="379" w="131">
                  <a:moveTo>
                    <a:pt x="78" y="1"/>
                  </a:moveTo>
                  <a:cubicBezTo>
                    <a:pt x="59" y="1"/>
                    <a:pt x="41" y="11"/>
                    <a:pt x="34" y="33"/>
                  </a:cubicBezTo>
                  <a:cubicBezTo>
                    <a:pt x="8" y="126"/>
                    <a:pt x="8" y="233"/>
                    <a:pt x="1" y="330"/>
                  </a:cubicBezTo>
                  <a:cubicBezTo>
                    <a:pt x="1" y="363"/>
                    <a:pt x="26" y="379"/>
                    <a:pt x="52" y="379"/>
                  </a:cubicBezTo>
                  <a:cubicBezTo>
                    <a:pt x="79" y="379"/>
                    <a:pt x="106" y="362"/>
                    <a:pt x="108" y="330"/>
                  </a:cubicBezTo>
                  <a:cubicBezTo>
                    <a:pt x="115" y="237"/>
                    <a:pt x="131" y="137"/>
                    <a:pt x="127" y="45"/>
                  </a:cubicBezTo>
                  <a:cubicBezTo>
                    <a:pt x="127" y="18"/>
                    <a:pt x="102" y="1"/>
                    <a:pt x="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2"/>
            <p:cNvSpPr/>
            <p:nvPr/>
          </p:nvSpPr>
          <p:spPr>
            <a:xfrm>
              <a:off x="5315995" y="3551894"/>
              <a:ext cx="20702" cy="59986"/>
            </a:xfrm>
            <a:custGeom>
              <a:rect b="b" l="l" r="r" t="t"/>
              <a:pathLst>
                <a:path extrusionOk="0" h="368" w="127">
                  <a:moveTo>
                    <a:pt x="69" y="0"/>
                  </a:moveTo>
                  <a:cubicBezTo>
                    <a:pt x="53" y="0"/>
                    <a:pt x="37" y="9"/>
                    <a:pt x="30" y="26"/>
                  </a:cubicBezTo>
                  <a:cubicBezTo>
                    <a:pt x="12" y="74"/>
                    <a:pt x="15" y="129"/>
                    <a:pt x="12" y="181"/>
                  </a:cubicBezTo>
                  <a:cubicBezTo>
                    <a:pt x="12" y="233"/>
                    <a:pt x="0" y="284"/>
                    <a:pt x="15" y="337"/>
                  </a:cubicBezTo>
                  <a:cubicBezTo>
                    <a:pt x="21" y="358"/>
                    <a:pt x="38" y="367"/>
                    <a:pt x="56" y="367"/>
                  </a:cubicBezTo>
                  <a:cubicBezTo>
                    <a:pt x="75" y="367"/>
                    <a:pt x="96" y="356"/>
                    <a:pt x="104" y="337"/>
                  </a:cubicBezTo>
                  <a:cubicBezTo>
                    <a:pt x="123" y="288"/>
                    <a:pt x="119" y="233"/>
                    <a:pt x="119" y="181"/>
                  </a:cubicBezTo>
                  <a:cubicBezTo>
                    <a:pt x="119" y="129"/>
                    <a:pt x="126" y="74"/>
                    <a:pt x="108" y="26"/>
                  </a:cubicBezTo>
                  <a:cubicBezTo>
                    <a:pt x="101" y="9"/>
                    <a:pt x="85" y="0"/>
                    <a:pt x="69" y="0"/>
                  </a:cubicBezTo>
                  <a:close/>
                </a:path>
              </a:pathLst>
            </a:custGeom>
            <a:solidFill>
              <a:srgbClr val="BED3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2"/>
            <p:cNvSpPr/>
            <p:nvPr/>
          </p:nvSpPr>
          <p:spPr>
            <a:xfrm>
              <a:off x="5248674" y="3545211"/>
              <a:ext cx="22821" cy="56563"/>
            </a:xfrm>
            <a:custGeom>
              <a:rect b="b" l="l" r="r" t="t"/>
              <a:pathLst>
                <a:path extrusionOk="0" h="347" w="140">
                  <a:moveTo>
                    <a:pt x="84" y="1"/>
                  </a:moveTo>
                  <a:cubicBezTo>
                    <a:pt x="64" y="1"/>
                    <a:pt x="46" y="11"/>
                    <a:pt x="40" y="33"/>
                  </a:cubicBezTo>
                  <a:cubicBezTo>
                    <a:pt x="17" y="118"/>
                    <a:pt x="9" y="207"/>
                    <a:pt x="2" y="296"/>
                  </a:cubicBezTo>
                  <a:cubicBezTo>
                    <a:pt x="0" y="329"/>
                    <a:pt x="31" y="347"/>
                    <a:pt x="62" y="347"/>
                  </a:cubicBezTo>
                  <a:cubicBezTo>
                    <a:pt x="87" y="347"/>
                    <a:pt x="112" y="334"/>
                    <a:pt x="117" y="307"/>
                  </a:cubicBezTo>
                  <a:cubicBezTo>
                    <a:pt x="128" y="222"/>
                    <a:pt x="139" y="133"/>
                    <a:pt x="139" y="48"/>
                  </a:cubicBezTo>
                  <a:cubicBezTo>
                    <a:pt x="137" y="18"/>
                    <a:pt x="110" y="1"/>
                    <a:pt x="84" y="1"/>
                  </a:cubicBezTo>
                  <a:close/>
                </a:path>
              </a:pathLst>
            </a:custGeom>
            <a:solidFill>
              <a:srgbClr val="BED3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2"/>
            <p:cNvSpPr/>
            <p:nvPr/>
          </p:nvSpPr>
          <p:spPr>
            <a:xfrm>
              <a:off x="5245903" y="2731322"/>
              <a:ext cx="936464" cy="977867"/>
            </a:xfrm>
            <a:custGeom>
              <a:rect b="b" l="l" r="r" t="t"/>
              <a:pathLst>
                <a:path extrusionOk="0" h="5999" w="5745">
                  <a:moveTo>
                    <a:pt x="3908" y="0"/>
                  </a:moveTo>
                  <a:cubicBezTo>
                    <a:pt x="2839" y="0"/>
                    <a:pt x="1364" y="480"/>
                    <a:pt x="823" y="1068"/>
                  </a:cubicBezTo>
                  <a:cubicBezTo>
                    <a:pt x="238" y="1709"/>
                    <a:pt x="212" y="2695"/>
                    <a:pt x="115" y="3492"/>
                  </a:cubicBezTo>
                  <a:cubicBezTo>
                    <a:pt x="16" y="4299"/>
                    <a:pt x="4" y="5122"/>
                    <a:pt x="0" y="5934"/>
                  </a:cubicBezTo>
                  <a:cubicBezTo>
                    <a:pt x="73" y="5978"/>
                    <a:pt x="230" y="5998"/>
                    <a:pt x="384" y="5998"/>
                  </a:cubicBezTo>
                  <a:cubicBezTo>
                    <a:pt x="545" y="5998"/>
                    <a:pt x="703" y="5976"/>
                    <a:pt x="760" y="5934"/>
                  </a:cubicBezTo>
                  <a:cubicBezTo>
                    <a:pt x="764" y="4622"/>
                    <a:pt x="845" y="3125"/>
                    <a:pt x="1068" y="2109"/>
                  </a:cubicBezTo>
                  <a:cubicBezTo>
                    <a:pt x="1194" y="1531"/>
                    <a:pt x="1839" y="813"/>
                    <a:pt x="3899" y="642"/>
                  </a:cubicBezTo>
                  <a:cubicBezTo>
                    <a:pt x="3934" y="639"/>
                    <a:pt x="3968" y="638"/>
                    <a:pt x="4002" y="638"/>
                  </a:cubicBezTo>
                  <a:cubicBezTo>
                    <a:pt x="4299" y="638"/>
                    <a:pt x="4550" y="740"/>
                    <a:pt x="4733" y="957"/>
                  </a:cubicBezTo>
                  <a:cubicBezTo>
                    <a:pt x="4922" y="1176"/>
                    <a:pt x="5063" y="1513"/>
                    <a:pt x="5111" y="1706"/>
                  </a:cubicBezTo>
                  <a:cubicBezTo>
                    <a:pt x="5121" y="1746"/>
                    <a:pt x="5201" y="1777"/>
                    <a:pt x="5322" y="1777"/>
                  </a:cubicBezTo>
                  <a:cubicBezTo>
                    <a:pt x="5378" y="1777"/>
                    <a:pt x="5444" y="1770"/>
                    <a:pt x="5515" y="1754"/>
                  </a:cubicBezTo>
                  <a:cubicBezTo>
                    <a:pt x="5682" y="1713"/>
                    <a:pt x="5744" y="1643"/>
                    <a:pt x="5744" y="1583"/>
                  </a:cubicBezTo>
                  <a:cubicBezTo>
                    <a:pt x="5744" y="1483"/>
                    <a:pt x="5671" y="1146"/>
                    <a:pt x="5400" y="719"/>
                  </a:cubicBezTo>
                  <a:cubicBezTo>
                    <a:pt x="5188" y="394"/>
                    <a:pt x="4885" y="146"/>
                    <a:pt x="4451" y="52"/>
                  </a:cubicBezTo>
                  <a:cubicBezTo>
                    <a:pt x="4290" y="17"/>
                    <a:pt x="4106" y="0"/>
                    <a:pt x="39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2"/>
            <p:cNvSpPr/>
            <p:nvPr/>
          </p:nvSpPr>
          <p:spPr>
            <a:xfrm>
              <a:off x="6069246" y="2945186"/>
              <a:ext cx="105790" cy="37002"/>
            </a:xfrm>
            <a:custGeom>
              <a:rect b="b" l="l" r="r" t="t"/>
              <a:pathLst>
                <a:path extrusionOk="0" h="227" w="649">
                  <a:moveTo>
                    <a:pt x="587" y="0"/>
                  </a:moveTo>
                  <a:cubicBezTo>
                    <a:pt x="500" y="0"/>
                    <a:pt x="418" y="61"/>
                    <a:pt x="334" y="86"/>
                  </a:cubicBezTo>
                  <a:cubicBezTo>
                    <a:pt x="234" y="112"/>
                    <a:pt x="127" y="115"/>
                    <a:pt x="31" y="153"/>
                  </a:cubicBezTo>
                  <a:cubicBezTo>
                    <a:pt x="4" y="163"/>
                    <a:pt x="0" y="201"/>
                    <a:pt x="31" y="208"/>
                  </a:cubicBezTo>
                  <a:cubicBezTo>
                    <a:pt x="68" y="221"/>
                    <a:pt x="108" y="227"/>
                    <a:pt x="148" y="227"/>
                  </a:cubicBezTo>
                  <a:cubicBezTo>
                    <a:pt x="221" y="227"/>
                    <a:pt x="295" y="210"/>
                    <a:pt x="364" y="194"/>
                  </a:cubicBezTo>
                  <a:cubicBezTo>
                    <a:pt x="453" y="168"/>
                    <a:pt x="579" y="141"/>
                    <a:pt x="635" y="60"/>
                  </a:cubicBezTo>
                  <a:cubicBezTo>
                    <a:pt x="649" y="34"/>
                    <a:pt x="627" y="1"/>
                    <a:pt x="601" y="1"/>
                  </a:cubicBezTo>
                  <a:cubicBezTo>
                    <a:pt x="596" y="0"/>
                    <a:pt x="592" y="0"/>
                    <a:pt x="5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2"/>
            <p:cNvSpPr/>
            <p:nvPr/>
          </p:nvSpPr>
          <p:spPr>
            <a:xfrm>
              <a:off x="5314691" y="3151063"/>
              <a:ext cx="54607" cy="120135"/>
            </a:xfrm>
            <a:custGeom>
              <a:rect b="b" l="l" r="r" t="t"/>
              <a:pathLst>
                <a:path extrusionOk="0" h="737" w="335">
                  <a:moveTo>
                    <a:pt x="240" y="0"/>
                  </a:moveTo>
                  <a:cubicBezTo>
                    <a:pt x="197" y="0"/>
                    <a:pt x="150" y="25"/>
                    <a:pt x="131" y="72"/>
                  </a:cubicBezTo>
                  <a:cubicBezTo>
                    <a:pt x="93" y="168"/>
                    <a:pt x="68" y="265"/>
                    <a:pt x="49" y="364"/>
                  </a:cubicBezTo>
                  <a:cubicBezTo>
                    <a:pt x="27" y="461"/>
                    <a:pt x="1" y="554"/>
                    <a:pt x="27" y="650"/>
                  </a:cubicBezTo>
                  <a:cubicBezTo>
                    <a:pt x="44" y="706"/>
                    <a:pt x="93" y="737"/>
                    <a:pt x="143" y="737"/>
                  </a:cubicBezTo>
                  <a:cubicBezTo>
                    <a:pt x="181" y="737"/>
                    <a:pt x="219" y="718"/>
                    <a:pt x="242" y="679"/>
                  </a:cubicBezTo>
                  <a:cubicBezTo>
                    <a:pt x="294" y="595"/>
                    <a:pt x="290" y="494"/>
                    <a:pt x="302" y="402"/>
                  </a:cubicBezTo>
                  <a:cubicBezTo>
                    <a:pt x="312" y="301"/>
                    <a:pt x="327" y="202"/>
                    <a:pt x="331" y="101"/>
                  </a:cubicBezTo>
                  <a:cubicBezTo>
                    <a:pt x="335" y="32"/>
                    <a:pt x="289" y="0"/>
                    <a:pt x="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2"/>
            <p:cNvSpPr/>
            <p:nvPr/>
          </p:nvSpPr>
          <p:spPr>
            <a:xfrm>
              <a:off x="5303933" y="3328739"/>
              <a:ext cx="48412" cy="65039"/>
            </a:xfrm>
            <a:custGeom>
              <a:rect b="b" l="l" r="r" t="t"/>
              <a:pathLst>
                <a:path extrusionOk="0" h="399" w="297">
                  <a:moveTo>
                    <a:pt x="158" y="1"/>
                  </a:moveTo>
                  <a:cubicBezTo>
                    <a:pt x="128" y="1"/>
                    <a:pt x="98" y="13"/>
                    <a:pt x="71" y="34"/>
                  </a:cubicBezTo>
                  <a:cubicBezTo>
                    <a:pt x="19" y="78"/>
                    <a:pt x="15" y="149"/>
                    <a:pt x="7" y="212"/>
                  </a:cubicBezTo>
                  <a:cubicBezTo>
                    <a:pt x="0" y="253"/>
                    <a:pt x="4" y="286"/>
                    <a:pt x="22" y="327"/>
                  </a:cubicBezTo>
                  <a:cubicBezTo>
                    <a:pt x="45" y="367"/>
                    <a:pt x="86" y="390"/>
                    <a:pt x="130" y="398"/>
                  </a:cubicBezTo>
                  <a:cubicBezTo>
                    <a:pt x="136" y="398"/>
                    <a:pt x="142" y="399"/>
                    <a:pt x="147" y="399"/>
                  </a:cubicBezTo>
                  <a:cubicBezTo>
                    <a:pt x="223" y="399"/>
                    <a:pt x="296" y="335"/>
                    <a:pt x="293" y="249"/>
                  </a:cubicBezTo>
                  <a:cubicBezTo>
                    <a:pt x="289" y="175"/>
                    <a:pt x="296" y="93"/>
                    <a:pt x="238" y="34"/>
                  </a:cubicBezTo>
                  <a:cubicBezTo>
                    <a:pt x="213" y="11"/>
                    <a:pt x="185" y="1"/>
                    <a:pt x="1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2"/>
            <p:cNvSpPr/>
            <p:nvPr/>
          </p:nvSpPr>
          <p:spPr>
            <a:xfrm>
              <a:off x="5916998" y="2755936"/>
              <a:ext cx="128937" cy="63083"/>
            </a:xfrm>
            <a:custGeom>
              <a:rect b="b" l="l" r="r" t="t"/>
              <a:pathLst>
                <a:path extrusionOk="0" h="387" w="791">
                  <a:moveTo>
                    <a:pt x="300" y="1"/>
                  </a:moveTo>
                  <a:cubicBezTo>
                    <a:pt x="184" y="1"/>
                    <a:pt x="45" y="23"/>
                    <a:pt x="9" y="132"/>
                  </a:cubicBezTo>
                  <a:cubicBezTo>
                    <a:pt x="1" y="150"/>
                    <a:pt x="9" y="168"/>
                    <a:pt x="23" y="183"/>
                  </a:cubicBezTo>
                  <a:cubicBezTo>
                    <a:pt x="90" y="269"/>
                    <a:pt x="264" y="250"/>
                    <a:pt x="364" y="284"/>
                  </a:cubicBezTo>
                  <a:cubicBezTo>
                    <a:pt x="467" y="318"/>
                    <a:pt x="543" y="386"/>
                    <a:pt x="638" y="386"/>
                  </a:cubicBezTo>
                  <a:cubicBezTo>
                    <a:pt x="667" y="386"/>
                    <a:pt x="697" y="380"/>
                    <a:pt x="731" y="365"/>
                  </a:cubicBezTo>
                  <a:cubicBezTo>
                    <a:pt x="768" y="350"/>
                    <a:pt x="790" y="298"/>
                    <a:pt x="790" y="257"/>
                  </a:cubicBezTo>
                  <a:cubicBezTo>
                    <a:pt x="782" y="57"/>
                    <a:pt x="556" y="20"/>
                    <a:pt x="397" y="5"/>
                  </a:cubicBezTo>
                  <a:cubicBezTo>
                    <a:pt x="369" y="3"/>
                    <a:pt x="336" y="1"/>
                    <a:pt x="3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2"/>
            <p:cNvSpPr/>
            <p:nvPr/>
          </p:nvSpPr>
          <p:spPr>
            <a:xfrm>
              <a:off x="5147447" y="3699089"/>
              <a:ext cx="283466" cy="158441"/>
            </a:xfrm>
            <a:custGeom>
              <a:rect b="b" l="l" r="r" t="t"/>
              <a:pathLst>
                <a:path extrusionOk="0" h="972" w="1739">
                  <a:moveTo>
                    <a:pt x="1668" y="1"/>
                  </a:moveTo>
                  <a:cubicBezTo>
                    <a:pt x="1142" y="4"/>
                    <a:pt x="616" y="4"/>
                    <a:pt x="90" y="8"/>
                  </a:cubicBezTo>
                  <a:cubicBezTo>
                    <a:pt x="64" y="8"/>
                    <a:pt x="45" y="26"/>
                    <a:pt x="45" y="49"/>
                  </a:cubicBezTo>
                  <a:cubicBezTo>
                    <a:pt x="38" y="223"/>
                    <a:pt x="33" y="401"/>
                    <a:pt x="38" y="575"/>
                  </a:cubicBezTo>
                  <a:cubicBezTo>
                    <a:pt x="41" y="683"/>
                    <a:pt x="1" y="808"/>
                    <a:pt x="119" y="861"/>
                  </a:cubicBezTo>
                  <a:cubicBezTo>
                    <a:pt x="353" y="960"/>
                    <a:pt x="642" y="972"/>
                    <a:pt x="897" y="972"/>
                  </a:cubicBezTo>
                  <a:cubicBezTo>
                    <a:pt x="1039" y="968"/>
                    <a:pt x="1183" y="960"/>
                    <a:pt x="1323" y="934"/>
                  </a:cubicBezTo>
                  <a:cubicBezTo>
                    <a:pt x="1431" y="919"/>
                    <a:pt x="1579" y="897"/>
                    <a:pt x="1665" y="830"/>
                  </a:cubicBezTo>
                  <a:cubicBezTo>
                    <a:pt x="1738" y="775"/>
                    <a:pt x="1713" y="649"/>
                    <a:pt x="1713" y="564"/>
                  </a:cubicBezTo>
                  <a:cubicBezTo>
                    <a:pt x="1720" y="390"/>
                    <a:pt x="1720" y="216"/>
                    <a:pt x="1713" y="41"/>
                  </a:cubicBezTo>
                  <a:cubicBezTo>
                    <a:pt x="1713" y="34"/>
                    <a:pt x="1709" y="26"/>
                    <a:pt x="1706" y="23"/>
                  </a:cubicBezTo>
                  <a:cubicBezTo>
                    <a:pt x="1698" y="12"/>
                    <a:pt x="1687" y="1"/>
                    <a:pt x="1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2"/>
            <p:cNvSpPr/>
            <p:nvPr/>
          </p:nvSpPr>
          <p:spPr>
            <a:xfrm>
              <a:off x="5154130" y="3645134"/>
              <a:ext cx="277924" cy="121765"/>
            </a:xfrm>
            <a:custGeom>
              <a:rect b="b" l="l" r="r" t="t"/>
              <a:pathLst>
                <a:path extrusionOk="0" h="747" w="1705">
                  <a:moveTo>
                    <a:pt x="783" y="0"/>
                  </a:moveTo>
                  <a:cubicBezTo>
                    <a:pt x="634" y="0"/>
                    <a:pt x="485" y="8"/>
                    <a:pt x="341" y="42"/>
                  </a:cubicBezTo>
                  <a:lnTo>
                    <a:pt x="334" y="42"/>
                  </a:lnTo>
                  <a:cubicBezTo>
                    <a:pt x="330" y="46"/>
                    <a:pt x="326" y="46"/>
                    <a:pt x="322" y="46"/>
                  </a:cubicBezTo>
                  <a:cubicBezTo>
                    <a:pt x="178" y="98"/>
                    <a:pt x="11" y="205"/>
                    <a:pt x="4" y="361"/>
                  </a:cubicBezTo>
                  <a:cubicBezTo>
                    <a:pt x="0" y="506"/>
                    <a:pt x="115" y="628"/>
                    <a:pt x="252" y="684"/>
                  </a:cubicBezTo>
                  <a:cubicBezTo>
                    <a:pt x="404" y="743"/>
                    <a:pt x="589" y="747"/>
                    <a:pt x="753" y="747"/>
                  </a:cubicBezTo>
                  <a:cubicBezTo>
                    <a:pt x="945" y="743"/>
                    <a:pt x="1142" y="732"/>
                    <a:pt x="1327" y="691"/>
                  </a:cubicBezTo>
                  <a:cubicBezTo>
                    <a:pt x="1464" y="658"/>
                    <a:pt x="1624" y="598"/>
                    <a:pt x="1665" y="458"/>
                  </a:cubicBezTo>
                  <a:cubicBezTo>
                    <a:pt x="1705" y="313"/>
                    <a:pt x="1598" y="176"/>
                    <a:pt x="1468" y="106"/>
                  </a:cubicBezTo>
                  <a:cubicBezTo>
                    <a:pt x="1301" y="13"/>
                    <a:pt x="1097" y="5"/>
                    <a:pt x="909" y="2"/>
                  </a:cubicBezTo>
                  <a:cubicBezTo>
                    <a:pt x="867" y="1"/>
                    <a:pt x="825" y="0"/>
                    <a:pt x="7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2"/>
            <p:cNvSpPr/>
            <p:nvPr/>
          </p:nvSpPr>
          <p:spPr>
            <a:xfrm>
              <a:off x="5255683" y="3690123"/>
              <a:ext cx="70744" cy="31297"/>
            </a:xfrm>
            <a:custGeom>
              <a:rect b="b" l="l" r="r" t="t"/>
              <a:pathLst>
                <a:path extrusionOk="0" h="192" w="434">
                  <a:moveTo>
                    <a:pt x="219" y="1"/>
                  </a:moveTo>
                  <a:cubicBezTo>
                    <a:pt x="184" y="1"/>
                    <a:pt x="148" y="5"/>
                    <a:pt x="118" y="11"/>
                  </a:cubicBezTo>
                  <a:cubicBezTo>
                    <a:pt x="115" y="11"/>
                    <a:pt x="111" y="11"/>
                    <a:pt x="111" y="15"/>
                  </a:cubicBezTo>
                  <a:cubicBezTo>
                    <a:pt x="103" y="15"/>
                    <a:pt x="100" y="15"/>
                    <a:pt x="100" y="18"/>
                  </a:cubicBezTo>
                  <a:cubicBezTo>
                    <a:pt x="37" y="48"/>
                    <a:pt x="0" y="119"/>
                    <a:pt x="70" y="163"/>
                  </a:cubicBezTo>
                  <a:cubicBezTo>
                    <a:pt x="103" y="184"/>
                    <a:pt x="149" y="191"/>
                    <a:pt x="196" y="191"/>
                  </a:cubicBezTo>
                  <a:cubicBezTo>
                    <a:pt x="239" y="191"/>
                    <a:pt x="283" y="185"/>
                    <a:pt x="315" y="178"/>
                  </a:cubicBezTo>
                  <a:cubicBezTo>
                    <a:pt x="389" y="160"/>
                    <a:pt x="433" y="89"/>
                    <a:pt x="363" y="37"/>
                  </a:cubicBezTo>
                  <a:cubicBezTo>
                    <a:pt x="327" y="10"/>
                    <a:pt x="273"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2"/>
            <p:cNvSpPr/>
            <p:nvPr/>
          </p:nvSpPr>
          <p:spPr>
            <a:xfrm>
              <a:off x="5353813" y="3762824"/>
              <a:ext cx="24614" cy="71722"/>
            </a:xfrm>
            <a:custGeom>
              <a:rect b="b" l="l" r="r" t="t"/>
              <a:pathLst>
                <a:path extrusionOk="0" h="440" w="151">
                  <a:moveTo>
                    <a:pt x="87" y="1"/>
                  </a:moveTo>
                  <a:cubicBezTo>
                    <a:pt x="66" y="1"/>
                    <a:pt x="46" y="12"/>
                    <a:pt x="39" y="36"/>
                  </a:cubicBezTo>
                  <a:cubicBezTo>
                    <a:pt x="6" y="147"/>
                    <a:pt x="6" y="273"/>
                    <a:pt x="2" y="384"/>
                  </a:cubicBezTo>
                  <a:cubicBezTo>
                    <a:pt x="0" y="421"/>
                    <a:pt x="30" y="440"/>
                    <a:pt x="60" y="440"/>
                  </a:cubicBezTo>
                  <a:cubicBezTo>
                    <a:pt x="91" y="440"/>
                    <a:pt x="122" y="421"/>
                    <a:pt x="124" y="384"/>
                  </a:cubicBezTo>
                  <a:cubicBezTo>
                    <a:pt x="132" y="277"/>
                    <a:pt x="151" y="162"/>
                    <a:pt x="146" y="51"/>
                  </a:cubicBezTo>
                  <a:cubicBezTo>
                    <a:pt x="144" y="19"/>
                    <a:pt x="115" y="1"/>
                    <a:pt x="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2"/>
            <p:cNvSpPr/>
            <p:nvPr/>
          </p:nvSpPr>
          <p:spPr>
            <a:xfrm>
              <a:off x="5270191" y="3773908"/>
              <a:ext cx="24125" cy="70092"/>
            </a:xfrm>
            <a:custGeom>
              <a:rect b="b" l="l" r="r" t="t"/>
              <a:pathLst>
                <a:path extrusionOk="0" h="430" w="148">
                  <a:moveTo>
                    <a:pt x="81" y="0"/>
                  </a:moveTo>
                  <a:cubicBezTo>
                    <a:pt x="63" y="0"/>
                    <a:pt x="44" y="10"/>
                    <a:pt x="36" y="31"/>
                  </a:cubicBezTo>
                  <a:cubicBezTo>
                    <a:pt x="14" y="90"/>
                    <a:pt x="19" y="153"/>
                    <a:pt x="14" y="212"/>
                  </a:cubicBezTo>
                  <a:cubicBezTo>
                    <a:pt x="14" y="272"/>
                    <a:pt x="0" y="335"/>
                    <a:pt x="19" y="394"/>
                  </a:cubicBezTo>
                  <a:cubicBezTo>
                    <a:pt x="24" y="419"/>
                    <a:pt x="44" y="430"/>
                    <a:pt x="66" y="430"/>
                  </a:cubicBezTo>
                  <a:cubicBezTo>
                    <a:pt x="90" y="430"/>
                    <a:pt x="114" y="417"/>
                    <a:pt x="122" y="394"/>
                  </a:cubicBezTo>
                  <a:cubicBezTo>
                    <a:pt x="144" y="338"/>
                    <a:pt x="141" y="272"/>
                    <a:pt x="141" y="212"/>
                  </a:cubicBezTo>
                  <a:cubicBezTo>
                    <a:pt x="141" y="153"/>
                    <a:pt x="148" y="90"/>
                    <a:pt x="125" y="31"/>
                  </a:cubicBezTo>
                  <a:cubicBezTo>
                    <a:pt x="118" y="10"/>
                    <a:pt x="100" y="0"/>
                    <a:pt x="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2"/>
            <p:cNvSpPr/>
            <p:nvPr/>
          </p:nvSpPr>
          <p:spPr>
            <a:xfrm>
              <a:off x="5191785" y="3766247"/>
              <a:ext cx="27222" cy="66180"/>
            </a:xfrm>
            <a:custGeom>
              <a:rect b="b" l="l" r="r" t="t"/>
              <a:pathLst>
                <a:path extrusionOk="0" h="406" w="167">
                  <a:moveTo>
                    <a:pt x="100" y="0"/>
                  </a:moveTo>
                  <a:cubicBezTo>
                    <a:pt x="76" y="0"/>
                    <a:pt x="54" y="13"/>
                    <a:pt x="47" y="40"/>
                  </a:cubicBezTo>
                  <a:cubicBezTo>
                    <a:pt x="21" y="137"/>
                    <a:pt x="11" y="245"/>
                    <a:pt x="3" y="345"/>
                  </a:cubicBezTo>
                  <a:cubicBezTo>
                    <a:pt x="1" y="383"/>
                    <a:pt x="38" y="405"/>
                    <a:pt x="74" y="405"/>
                  </a:cubicBezTo>
                  <a:cubicBezTo>
                    <a:pt x="103" y="405"/>
                    <a:pt x="131" y="391"/>
                    <a:pt x="136" y="360"/>
                  </a:cubicBezTo>
                  <a:cubicBezTo>
                    <a:pt x="151" y="259"/>
                    <a:pt x="166" y="156"/>
                    <a:pt x="162" y="55"/>
                  </a:cubicBezTo>
                  <a:cubicBezTo>
                    <a:pt x="160" y="20"/>
                    <a:pt x="129" y="0"/>
                    <a:pt x="1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2"/>
            <p:cNvSpPr/>
            <p:nvPr/>
          </p:nvSpPr>
          <p:spPr>
            <a:xfrm>
              <a:off x="6336250" y="1023834"/>
              <a:ext cx="2041964" cy="1793870"/>
            </a:xfrm>
            <a:custGeom>
              <a:rect b="b" l="l" r="r" t="t"/>
              <a:pathLst>
                <a:path extrusionOk="0" h="11005" w="12527">
                  <a:moveTo>
                    <a:pt x="7593" y="1"/>
                  </a:moveTo>
                  <a:cubicBezTo>
                    <a:pt x="7254" y="1"/>
                    <a:pt x="6912" y="152"/>
                    <a:pt x="6687" y="444"/>
                  </a:cubicBezTo>
                  <a:cubicBezTo>
                    <a:pt x="6536" y="212"/>
                    <a:pt x="6292" y="96"/>
                    <a:pt x="6049" y="96"/>
                  </a:cubicBezTo>
                  <a:cubicBezTo>
                    <a:pt x="5783" y="96"/>
                    <a:pt x="5519" y="235"/>
                    <a:pt x="5382" y="514"/>
                  </a:cubicBezTo>
                  <a:cubicBezTo>
                    <a:pt x="5121" y="303"/>
                    <a:pt x="4798" y="190"/>
                    <a:pt x="4471" y="190"/>
                  </a:cubicBezTo>
                  <a:cubicBezTo>
                    <a:pt x="4259" y="190"/>
                    <a:pt x="4046" y="237"/>
                    <a:pt x="3848" y="336"/>
                  </a:cubicBezTo>
                  <a:cubicBezTo>
                    <a:pt x="3406" y="555"/>
                    <a:pt x="2921" y="825"/>
                    <a:pt x="2924" y="1330"/>
                  </a:cubicBezTo>
                  <a:cubicBezTo>
                    <a:pt x="2865" y="1317"/>
                    <a:pt x="2804" y="1311"/>
                    <a:pt x="2742" y="1311"/>
                  </a:cubicBezTo>
                  <a:cubicBezTo>
                    <a:pt x="2440" y="1311"/>
                    <a:pt x="2120" y="1450"/>
                    <a:pt x="1901" y="1622"/>
                  </a:cubicBezTo>
                  <a:cubicBezTo>
                    <a:pt x="1501" y="1944"/>
                    <a:pt x="1483" y="2442"/>
                    <a:pt x="1628" y="2890"/>
                  </a:cubicBezTo>
                  <a:cubicBezTo>
                    <a:pt x="1338" y="2912"/>
                    <a:pt x="1049" y="3049"/>
                    <a:pt x="875" y="3290"/>
                  </a:cubicBezTo>
                  <a:cubicBezTo>
                    <a:pt x="649" y="3601"/>
                    <a:pt x="716" y="3957"/>
                    <a:pt x="872" y="4275"/>
                  </a:cubicBezTo>
                  <a:cubicBezTo>
                    <a:pt x="75" y="4679"/>
                    <a:pt x="1" y="5821"/>
                    <a:pt x="646" y="6414"/>
                  </a:cubicBezTo>
                  <a:cubicBezTo>
                    <a:pt x="494" y="6785"/>
                    <a:pt x="712" y="7159"/>
                    <a:pt x="1046" y="7352"/>
                  </a:cubicBezTo>
                  <a:cubicBezTo>
                    <a:pt x="716" y="7989"/>
                    <a:pt x="1217" y="8975"/>
                    <a:pt x="1924" y="9075"/>
                  </a:cubicBezTo>
                  <a:cubicBezTo>
                    <a:pt x="1995" y="9385"/>
                    <a:pt x="2233" y="9637"/>
                    <a:pt x="2524" y="9637"/>
                  </a:cubicBezTo>
                  <a:cubicBezTo>
                    <a:pt x="2566" y="9637"/>
                    <a:pt x="2610" y="9631"/>
                    <a:pt x="2654" y="9620"/>
                  </a:cubicBezTo>
                  <a:cubicBezTo>
                    <a:pt x="2697" y="10033"/>
                    <a:pt x="3096" y="10299"/>
                    <a:pt x="3495" y="10299"/>
                  </a:cubicBezTo>
                  <a:cubicBezTo>
                    <a:pt x="3643" y="10299"/>
                    <a:pt x="3791" y="10262"/>
                    <a:pt x="3921" y="10183"/>
                  </a:cubicBezTo>
                  <a:cubicBezTo>
                    <a:pt x="4067" y="10542"/>
                    <a:pt x="4425" y="10736"/>
                    <a:pt x="4785" y="10736"/>
                  </a:cubicBezTo>
                  <a:cubicBezTo>
                    <a:pt x="5049" y="10736"/>
                    <a:pt x="5313" y="10632"/>
                    <a:pt x="5496" y="10412"/>
                  </a:cubicBezTo>
                  <a:cubicBezTo>
                    <a:pt x="5846" y="10778"/>
                    <a:pt x="6378" y="11004"/>
                    <a:pt x="6882" y="11004"/>
                  </a:cubicBezTo>
                  <a:cubicBezTo>
                    <a:pt x="7330" y="11004"/>
                    <a:pt x="7755" y="10825"/>
                    <a:pt x="8009" y="10405"/>
                  </a:cubicBezTo>
                  <a:cubicBezTo>
                    <a:pt x="8130" y="10501"/>
                    <a:pt x="8277" y="10550"/>
                    <a:pt x="8430" y="10550"/>
                  </a:cubicBezTo>
                  <a:cubicBezTo>
                    <a:pt x="8526" y="10550"/>
                    <a:pt x="8625" y="10531"/>
                    <a:pt x="8721" y="10491"/>
                  </a:cubicBezTo>
                  <a:cubicBezTo>
                    <a:pt x="9066" y="10346"/>
                    <a:pt x="9225" y="9994"/>
                    <a:pt x="9299" y="9649"/>
                  </a:cubicBezTo>
                  <a:cubicBezTo>
                    <a:pt x="9414" y="9695"/>
                    <a:pt x="9538" y="9716"/>
                    <a:pt x="9665" y="9716"/>
                  </a:cubicBezTo>
                  <a:cubicBezTo>
                    <a:pt x="10452" y="9716"/>
                    <a:pt x="11365" y="8916"/>
                    <a:pt x="11196" y="8163"/>
                  </a:cubicBezTo>
                  <a:cubicBezTo>
                    <a:pt x="11719" y="8122"/>
                    <a:pt x="11986" y="7544"/>
                    <a:pt x="11715" y="7103"/>
                  </a:cubicBezTo>
                  <a:cubicBezTo>
                    <a:pt x="12526" y="6666"/>
                    <a:pt x="12494" y="5495"/>
                    <a:pt x="11649" y="5120"/>
                  </a:cubicBezTo>
                  <a:cubicBezTo>
                    <a:pt x="11952" y="4672"/>
                    <a:pt x="11804" y="4090"/>
                    <a:pt x="11326" y="3831"/>
                  </a:cubicBezTo>
                  <a:cubicBezTo>
                    <a:pt x="11775" y="2930"/>
                    <a:pt x="11127" y="1865"/>
                    <a:pt x="10122" y="1865"/>
                  </a:cubicBezTo>
                  <a:cubicBezTo>
                    <a:pt x="10099" y="1865"/>
                    <a:pt x="10075" y="1866"/>
                    <a:pt x="10051" y="1867"/>
                  </a:cubicBezTo>
                  <a:cubicBezTo>
                    <a:pt x="10000" y="1522"/>
                    <a:pt x="9862" y="1122"/>
                    <a:pt x="9566" y="933"/>
                  </a:cubicBezTo>
                  <a:cubicBezTo>
                    <a:pt x="9459" y="865"/>
                    <a:pt x="9341" y="827"/>
                    <a:pt x="9220" y="827"/>
                  </a:cubicBezTo>
                  <a:cubicBezTo>
                    <a:pt x="9156" y="827"/>
                    <a:pt x="9092" y="838"/>
                    <a:pt x="9028" y="859"/>
                  </a:cubicBezTo>
                  <a:cubicBezTo>
                    <a:pt x="8944" y="884"/>
                    <a:pt x="8859" y="963"/>
                    <a:pt x="8780" y="963"/>
                  </a:cubicBezTo>
                  <a:cubicBezTo>
                    <a:pt x="8744" y="963"/>
                    <a:pt x="8709" y="947"/>
                    <a:pt x="8676" y="904"/>
                  </a:cubicBezTo>
                  <a:cubicBezTo>
                    <a:pt x="8621" y="829"/>
                    <a:pt x="8613" y="681"/>
                    <a:pt x="8569" y="592"/>
                  </a:cubicBezTo>
                  <a:cubicBezTo>
                    <a:pt x="8358" y="193"/>
                    <a:pt x="7977" y="1"/>
                    <a:pt x="7593" y="1"/>
                  </a:cubicBezTo>
                  <a:close/>
                </a:path>
              </a:pathLst>
            </a:custGeom>
            <a:solidFill>
              <a:srgbClr val="BB6E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2"/>
            <p:cNvSpPr/>
            <p:nvPr/>
          </p:nvSpPr>
          <p:spPr>
            <a:xfrm>
              <a:off x="6060770" y="3030601"/>
              <a:ext cx="1068987" cy="452502"/>
            </a:xfrm>
            <a:custGeom>
              <a:rect b="b" l="l" r="r" t="t"/>
              <a:pathLst>
                <a:path extrusionOk="0" h="2776" w="6558">
                  <a:moveTo>
                    <a:pt x="5789" y="0"/>
                  </a:moveTo>
                  <a:cubicBezTo>
                    <a:pt x="5668" y="0"/>
                    <a:pt x="5544" y="48"/>
                    <a:pt x="5433" y="162"/>
                  </a:cubicBezTo>
                  <a:cubicBezTo>
                    <a:pt x="5119" y="492"/>
                    <a:pt x="4722" y="759"/>
                    <a:pt x="4347" y="1022"/>
                  </a:cubicBezTo>
                  <a:cubicBezTo>
                    <a:pt x="4130" y="1178"/>
                    <a:pt x="3907" y="1329"/>
                    <a:pt x="3680" y="1474"/>
                  </a:cubicBezTo>
                  <a:cubicBezTo>
                    <a:pt x="3603" y="1522"/>
                    <a:pt x="3529" y="1570"/>
                    <a:pt x="3451" y="1615"/>
                  </a:cubicBezTo>
                  <a:cubicBezTo>
                    <a:pt x="3433" y="1625"/>
                    <a:pt x="3371" y="1662"/>
                    <a:pt x="3332" y="1687"/>
                  </a:cubicBezTo>
                  <a:lnTo>
                    <a:pt x="3332" y="1687"/>
                  </a:lnTo>
                  <a:cubicBezTo>
                    <a:pt x="3319" y="1691"/>
                    <a:pt x="3305" y="1693"/>
                    <a:pt x="3293" y="1693"/>
                  </a:cubicBezTo>
                  <a:cubicBezTo>
                    <a:pt x="3290" y="1693"/>
                    <a:pt x="3287" y="1693"/>
                    <a:pt x="3285" y="1693"/>
                  </a:cubicBezTo>
                  <a:cubicBezTo>
                    <a:pt x="3270" y="1693"/>
                    <a:pt x="3351" y="1697"/>
                    <a:pt x="3240" y="1697"/>
                  </a:cubicBezTo>
                  <a:cubicBezTo>
                    <a:pt x="3133" y="1697"/>
                    <a:pt x="3025" y="1697"/>
                    <a:pt x="2914" y="1693"/>
                  </a:cubicBezTo>
                  <a:cubicBezTo>
                    <a:pt x="2666" y="1678"/>
                    <a:pt x="2421" y="1645"/>
                    <a:pt x="2173" y="1611"/>
                  </a:cubicBezTo>
                  <a:cubicBezTo>
                    <a:pt x="1724" y="1546"/>
                    <a:pt x="1285" y="1445"/>
                    <a:pt x="835" y="1445"/>
                  </a:cubicBezTo>
                  <a:cubicBezTo>
                    <a:pt x="753" y="1445"/>
                    <a:pt x="672" y="1448"/>
                    <a:pt x="590" y="1455"/>
                  </a:cubicBezTo>
                  <a:cubicBezTo>
                    <a:pt x="234" y="1485"/>
                    <a:pt x="1" y="2008"/>
                    <a:pt x="390" y="2196"/>
                  </a:cubicBezTo>
                  <a:cubicBezTo>
                    <a:pt x="909" y="2449"/>
                    <a:pt x="1443" y="2552"/>
                    <a:pt x="2009" y="2646"/>
                  </a:cubicBezTo>
                  <a:cubicBezTo>
                    <a:pt x="2344" y="2699"/>
                    <a:pt x="2729" y="2776"/>
                    <a:pt x="3098" y="2776"/>
                  </a:cubicBezTo>
                  <a:cubicBezTo>
                    <a:pt x="3292" y="2776"/>
                    <a:pt x="3482" y="2754"/>
                    <a:pt x="3658" y="2697"/>
                  </a:cubicBezTo>
                  <a:cubicBezTo>
                    <a:pt x="4089" y="2557"/>
                    <a:pt x="4492" y="2219"/>
                    <a:pt x="4855" y="1963"/>
                  </a:cubicBezTo>
                  <a:cubicBezTo>
                    <a:pt x="5315" y="1645"/>
                    <a:pt x="5804" y="1322"/>
                    <a:pt x="6189" y="918"/>
                  </a:cubicBezTo>
                  <a:cubicBezTo>
                    <a:pt x="6558" y="536"/>
                    <a:pt x="6195" y="0"/>
                    <a:pt x="5789" y="0"/>
                  </a:cubicBezTo>
                  <a:close/>
                </a:path>
              </a:pathLst>
            </a:custGeom>
            <a:solidFill>
              <a:srgbClr val="FFC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2"/>
            <p:cNvSpPr/>
            <p:nvPr/>
          </p:nvSpPr>
          <p:spPr>
            <a:xfrm>
              <a:off x="5971442" y="3175676"/>
              <a:ext cx="304493" cy="261786"/>
            </a:xfrm>
            <a:custGeom>
              <a:rect b="b" l="l" r="r" t="t"/>
              <a:pathLst>
                <a:path extrusionOk="0" h="1606" w="1868">
                  <a:moveTo>
                    <a:pt x="772" y="0"/>
                  </a:moveTo>
                  <a:cubicBezTo>
                    <a:pt x="637" y="0"/>
                    <a:pt x="604" y="76"/>
                    <a:pt x="604" y="158"/>
                  </a:cubicBezTo>
                  <a:cubicBezTo>
                    <a:pt x="608" y="328"/>
                    <a:pt x="742" y="403"/>
                    <a:pt x="882" y="458"/>
                  </a:cubicBezTo>
                  <a:cubicBezTo>
                    <a:pt x="898" y="461"/>
                    <a:pt x="934" y="510"/>
                    <a:pt x="879" y="517"/>
                  </a:cubicBezTo>
                  <a:cubicBezTo>
                    <a:pt x="623" y="558"/>
                    <a:pt x="527" y="573"/>
                    <a:pt x="256" y="625"/>
                  </a:cubicBezTo>
                  <a:cubicBezTo>
                    <a:pt x="142" y="647"/>
                    <a:pt x="82" y="695"/>
                    <a:pt x="60" y="736"/>
                  </a:cubicBezTo>
                  <a:cubicBezTo>
                    <a:pt x="0" y="836"/>
                    <a:pt x="37" y="992"/>
                    <a:pt x="222" y="1003"/>
                  </a:cubicBezTo>
                  <a:lnTo>
                    <a:pt x="219" y="1003"/>
                  </a:lnTo>
                  <a:cubicBezTo>
                    <a:pt x="45" y="1040"/>
                    <a:pt x="8" y="1136"/>
                    <a:pt x="26" y="1236"/>
                  </a:cubicBezTo>
                  <a:cubicBezTo>
                    <a:pt x="34" y="1292"/>
                    <a:pt x="70" y="1347"/>
                    <a:pt x="123" y="1366"/>
                  </a:cubicBezTo>
                  <a:cubicBezTo>
                    <a:pt x="150" y="1375"/>
                    <a:pt x="183" y="1379"/>
                    <a:pt x="222" y="1379"/>
                  </a:cubicBezTo>
                  <a:cubicBezTo>
                    <a:pt x="296" y="1379"/>
                    <a:pt x="391" y="1365"/>
                    <a:pt x="504" y="1340"/>
                  </a:cubicBezTo>
                  <a:lnTo>
                    <a:pt x="504" y="1340"/>
                  </a:lnTo>
                  <a:cubicBezTo>
                    <a:pt x="508" y="1340"/>
                    <a:pt x="486" y="1347"/>
                    <a:pt x="479" y="1351"/>
                  </a:cubicBezTo>
                  <a:cubicBezTo>
                    <a:pt x="364" y="1395"/>
                    <a:pt x="337" y="1499"/>
                    <a:pt x="441" y="1570"/>
                  </a:cubicBezTo>
                  <a:cubicBezTo>
                    <a:pt x="484" y="1599"/>
                    <a:pt x="576" y="1605"/>
                    <a:pt x="673" y="1605"/>
                  </a:cubicBezTo>
                  <a:cubicBezTo>
                    <a:pt x="711" y="1605"/>
                    <a:pt x="750" y="1604"/>
                    <a:pt x="786" y="1603"/>
                  </a:cubicBezTo>
                  <a:cubicBezTo>
                    <a:pt x="915" y="1603"/>
                    <a:pt x="1646" y="1570"/>
                    <a:pt x="1760" y="1262"/>
                  </a:cubicBezTo>
                  <a:cubicBezTo>
                    <a:pt x="1868" y="977"/>
                    <a:pt x="1783" y="654"/>
                    <a:pt x="1664" y="480"/>
                  </a:cubicBezTo>
                  <a:cubicBezTo>
                    <a:pt x="1549" y="306"/>
                    <a:pt x="1268" y="150"/>
                    <a:pt x="1127" y="91"/>
                  </a:cubicBezTo>
                  <a:cubicBezTo>
                    <a:pt x="965" y="26"/>
                    <a:pt x="851" y="0"/>
                    <a:pt x="772" y="0"/>
                  </a:cubicBezTo>
                  <a:close/>
                </a:path>
              </a:pathLst>
            </a:custGeom>
            <a:solidFill>
              <a:srgbClr val="FFC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2"/>
            <p:cNvSpPr/>
            <p:nvPr/>
          </p:nvSpPr>
          <p:spPr>
            <a:xfrm>
              <a:off x="6012520" y="3319611"/>
              <a:ext cx="100248" cy="20865"/>
            </a:xfrm>
            <a:custGeom>
              <a:rect b="b" l="l" r="r" t="t"/>
              <a:pathLst>
                <a:path extrusionOk="0" h="128" w="615">
                  <a:moveTo>
                    <a:pt x="589" y="1"/>
                  </a:moveTo>
                  <a:cubicBezTo>
                    <a:pt x="588" y="1"/>
                    <a:pt x="587" y="1"/>
                    <a:pt x="586" y="1"/>
                  </a:cubicBezTo>
                  <a:cubicBezTo>
                    <a:pt x="445" y="16"/>
                    <a:pt x="212" y="72"/>
                    <a:pt x="23" y="94"/>
                  </a:cubicBezTo>
                  <a:cubicBezTo>
                    <a:pt x="1" y="94"/>
                    <a:pt x="4" y="127"/>
                    <a:pt x="23" y="127"/>
                  </a:cubicBezTo>
                  <a:cubicBezTo>
                    <a:pt x="212" y="120"/>
                    <a:pt x="445" y="98"/>
                    <a:pt x="597" y="45"/>
                  </a:cubicBezTo>
                  <a:cubicBezTo>
                    <a:pt x="615" y="39"/>
                    <a:pt x="609" y="1"/>
                    <a:pt x="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2"/>
            <p:cNvSpPr/>
            <p:nvPr/>
          </p:nvSpPr>
          <p:spPr>
            <a:xfrm>
              <a:off x="6050500" y="3378782"/>
              <a:ext cx="68951" cy="18420"/>
            </a:xfrm>
            <a:custGeom>
              <a:rect b="b" l="l" r="r" t="t"/>
              <a:pathLst>
                <a:path extrusionOk="0" h="113" w="423">
                  <a:moveTo>
                    <a:pt x="386" y="0"/>
                  </a:moveTo>
                  <a:cubicBezTo>
                    <a:pt x="383" y="0"/>
                    <a:pt x="379" y="1"/>
                    <a:pt x="375" y="2"/>
                  </a:cubicBezTo>
                  <a:cubicBezTo>
                    <a:pt x="260" y="31"/>
                    <a:pt x="131" y="57"/>
                    <a:pt x="19" y="79"/>
                  </a:cubicBezTo>
                  <a:cubicBezTo>
                    <a:pt x="1" y="83"/>
                    <a:pt x="1" y="113"/>
                    <a:pt x="19" y="113"/>
                  </a:cubicBezTo>
                  <a:cubicBezTo>
                    <a:pt x="131" y="109"/>
                    <a:pt x="268" y="83"/>
                    <a:pt x="386" y="53"/>
                  </a:cubicBezTo>
                  <a:cubicBezTo>
                    <a:pt x="423" y="44"/>
                    <a:pt x="418" y="0"/>
                    <a:pt x="386" y="0"/>
                  </a:cubicBezTo>
                  <a:close/>
                </a:path>
              </a:pathLst>
            </a:custGeom>
            <a:solidFill>
              <a:srgbClr val="F5BB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2"/>
            <p:cNvSpPr/>
            <p:nvPr/>
          </p:nvSpPr>
          <p:spPr>
            <a:xfrm>
              <a:off x="6689647" y="2989687"/>
              <a:ext cx="444189" cy="415500"/>
            </a:xfrm>
            <a:custGeom>
              <a:rect b="b" l="l" r="r" t="t"/>
              <a:pathLst>
                <a:path extrusionOk="0" h="2549" w="2725">
                  <a:moveTo>
                    <a:pt x="2127" y="1"/>
                  </a:moveTo>
                  <a:cubicBezTo>
                    <a:pt x="1919" y="1"/>
                    <a:pt x="1683" y="93"/>
                    <a:pt x="1517" y="194"/>
                  </a:cubicBezTo>
                  <a:cubicBezTo>
                    <a:pt x="1009" y="554"/>
                    <a:pt x="508" y="921"/>
                    <a:pt x="27" y="1310"/>
                  </a:cubicBezTo>
                  <a:cubicBezTo>
                    <a:pt x="0" y="1332"/>
                    <a:pt x="5" y="1377"/>
                    <a:pt x="27" y="1399"/>
                  </a:cubicBezTo>
                  <a:cubicBezTo>
                    <a:pt x="304" y="1706"/>
                    <a:pt x="583" y="2007"/>
                    <a:pt x="872" y="2303"/>
                  </a:cubicBezTo>
                  <a:cubicBezTo>
                    <a:pt x="937" y="2372"/>
                    <a:pt x="1052" y="2548"/>
                    <a:pt x="1162" y="2548"/>
                  </a:cubicBezTo>
                  <a:cubicBezTo>
                    <a:pt x="1164" y="2548"/>
                    <a:pt x="1166" y="2548"/>
                    <a:pt x="1168" y="2548"/>
                  </a:cubicBezTo>
                  <a:cubicBezTo>
                    <a:pt x="1253" y="2544"/>
                    <a:pt x="1413" y="2366"/>
                    <a:pt x="1468" y="2318"/>
                  </a:cubicBezTo>
                  <a:cubicBezTo>
                    <a:pt x="1690" y="2141"/>
                    <a:pt x="1905" y="1955"/>
                    <a:pt x="2117" y="1763"/>
                  </a:cubicBezTo>
                  <a:cubicBezTo>
                    <a:pt x="2261" y="1633"/>
                    <a:pt x="2432" y="1496"/>
                    <a:pt x="2543" y="1332"/>
                  </a:cubicBezTo>
                  <a:cubicBezTo>
                    <a:pt x="2725" y="1062"/>
                    <a:pt x="2636" y="602"/>
                    <a:pt x="2554" y="313"/>
                  </a:cubicBezTo>
                  <a:cubicBezTo>
                    <a:pt x="2491" y="82"/>
                    <a:pt x="2322" y="1"/>
                    <a:pt x="21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2"/>
            <p:cNvSpPr/>
            <p:nvPr/>
          </p:nvSpPr>
          <p:spPr>
            <a:xfrm>
              <a:off x="6881668" y="2965073"/>
              <a:ext cx="934671" cy="1161085"/>
            </a:xfrm>
            <a:custGeom>
              <a:rect b="b" l="l" r="r" t="t"/>
              <a:pathLst>
                <a:path extrusionOk="0" h="7123" w="5734">
                  <a:moveTo>
                    <a:pt x="3535" y="0"/>
                  </a:moveTo>
                  <a:cubicBezTo>
                    <a:pt x="3258" y="0"/>
                    <a:pt x="2977" y="12"/>
                    <a:pt x="2751" y="12"/>
                  </a:cubicBezTo>
                  <a:cubicBezTo>
                    <a:pt x="2173" y="12"/>
                    <a:pt x="731" y="38"/>
                    <a:pt x="657" y="209"/>
                  </a:cubicBezTo>
                  <a:cubicBezTo>
                    <a:pt x="397" y="816"/>
                    <a:pt x="1" y="5745"/>
                    <a:pt x="127" y="6850"/>
                  </a:cubicBezTo>
                  <a:cubicBezTo>
                    <a:pt x="127" y="6850"/>
                    <a:pt x="757" y="7123"/>
                    <a:pt x="2169" y="7123"/>
                  </a:cubicBezTo>
                  <a:cubicBezTo>
                    <a:pt x="2449" y="7123"/>
                    <a:pt x="2760" y="7112"/>
                    <a:pt x="3103" y="7086"/>
                  </a:cubicBezTo>
                  <a:cubicBezTo>
                    <a:pt x="5308" y="6924"/>
                    <a:pt x="5734" y="6587"/>
                    <a:pt x="5734" y="6587"/>
                  </a:cubicBezTo>
                  <a:cubicBezTo>
                    <a:pt x="5649" y="6164"/>
                    <a:pt x="5267" y="4300"/>
                    <a:pt x="5200" y="3399"/>
                  </a:cubicBezTo>
                  <a:cubicBezTo>
                    <a:pt x="5097" y="1980"/>
                    <a:pt x="4986" y="482"/>
                    <a:pt x="4578" y="175"/>
                  </a:cubicBezTo>
                  <a:cubicBezTo>
                    <a:pt x="4384" y="29"/>
                    <a:pt x="3964" y="0"/>
                    <a:pt x="3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2"/>
            <p:cNvSpPr/>
            <p:nvPr/>
          </p:nvSpPr>
          <p:spPr>
            <a:xfrm>
              <a:off x="6725834" y="3719627"/>
              <a:ext cx="387463" cy="551120"/>
            </a:xfrm>
            <a:custGeom>
              <a:rect b="b" l="l" r="r" t="t"/>
              <a:pathLst>
                <a:path extrusionOk="0" h="3381" w="2377">
                  <a:moveTo>
                    <a:pt x="868" y="1"/>
                  </a:moveTo>
                  <a:cubicBezTo>
                    <a:pt x="527" y="286"/>
                    <a:pt x="286" y="735"/>
                    <a:pt x="161" y="1131"/>
                  </a:cubicBezTo>
                  <a:cubicBezTo>
                    <a:pt x="1" y="1638"/>
                    <a:pt x="75" y="2191"/>
                    <a:pt x="397" y="2621"/>
                  </a:cubicBezTo>
                  <a:cubicBezTo>
                    <a:pt x="801" y="3159"/>
                    <a:pt x="1460" y="3380"/>
                    <a:pt x="2120" y="3380"/>
                  </a:cubicBezTo>
                  <a:cubicBezTo>
                    <a:pt x="2205" y="3380"/>
                    <a:pt x="2291" y="3376"/>
                    <a:pt x="2376" y="3369"/>
                  </a:cubicBezTo>
                  <a:cubicBezTo>
                    <a:pt x="2302" y="3199"/>
                    <a:pt x="2229" y="3032"/>
                    <a:pt x="2150" y="2866"/>
                  </a:cubicBezTo>
                  <a:cubicBezTo>
                    <a:pt x="1724" y="1910"/>
                    <a:pt x="1298" y="953"/>
                    <a:pt x="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2"/>
            <p:cNvSpPr/>
            <p:nvPr/>
          </p:nvSpPr>
          <p:spPr>
            <a:xfrm>
              <a:off x="7131230" y="2964584"/>
              <a:ext cx="381269" cy="88186"/>
            </a:xfrm>
            <a:custGeom>
              <a:rect b="b" l="l" r="r" t="t"/>
              <a:pathLst>
                <a:path extrusionOk="0" h="541" w="2339">
                  <a:moveTo>
                    <a:pt x="1879" y="0"/>
                  </a:moveTo>
                  <a:cubicBezTo>
                    <a:pt x="1608" y="0"/>
                    <a:pt x="1402" y="15"/>
                    <a:pt x="1220" y="15"/>
                  </a:cubicBezTo>
                  <a:cubicBezTo>
                    <a:pt x="1142" y="15"/>
                    <a:pt x="1045" y="14"/>
                    <a:pt x="935" y="14"/>
                  </a:cubicBezTo>
                  <a:cubicBezTo>
                    <a:pt x="669" y="14"/>
                    <a:pt x="328" y="19"/>
                    <a:pt x="0" y="56"/>
                  </a:cubicBezTo>
                  <a:cubicBezTo>
                    <a:pt x="28" y="326"/>
                    <a:pt x="106" y="541"/>
                    <a:pt x="519" y="541"/>
                  </a:cubicBezTo>
                  <a:cubicBezTo>
                    <a:pt x="615" y="541"/>
                    <a:pt x="729" y="529"/>
                    <a:pt x="864" y="504"/>
                  </a:cubicBezTo>
                  <a:cubicBezTo>
                    <a:pt x="1424" y="400"/>
                    <a:pt x="1746" y="271"/>
                    <a:pt x="2339" y="15"/>
                  </a:cubicBezTo>
                  <a:cubicBezTo>
                    <a:pt x="2166" y="4"/>
                    <a:pt x="2014" y="0"/>
                    <a:pt x="1879" y="0"/>
                  </a:cubicBezTo>
                  <a:close/>
                </a:path>
              </a:pathLst>
            </a:custGeom>
            <a:solidFill>
              <a:srgbClr val="FFD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2"/>
            <p:cNvSpPr/>
            <p:nvPr/>
          </p:nvSpPr>
          <p:spPr>
            <a:xfrm>
              <a:off x="6559894" y="2107335"/>
              <a:ext cx="267002" cy="391049"/>
            </a:xfrm>
            <a:custGeom>
              <a:rect b="b" l="l" r="r" t="t"/>
              <a:pathLst>
                <a:path extrusionOk="0" h="2399" w="1638">
                  <a:moveTo>
                    <a:pt x="662" y="0"/>
                  </a:moveTo>
                  <a:cubicBezTo>
                    <a:pt x="607" y="0"/>
                    <a:pt x="552" y="9"/>
                    <a:pt x="500" y="30"/>
                  </a:cubicBezTo>
                  <a:cubicBezTo>
                    <a:pt x="285" y="115"/>
                    <a:pt x="174" y="349"/>
                    <a:pt x="115" y="572"/>
                  </a:cubicBezTo>
                  <a:cubicBezTo>
                    <a:pt x="0" y="1008"/>
                    <a:pt x="14" y="1501"/>
                    <a:pt x="256" y="1883"/>
                  </a:cubicBezTo>
                  <a:cubicBezTo>
                    <a:pt x="447" y="2187"/>
                    <a:pt x="800" y="2398"/>
                    <a:pt x="1151" y="2398"/>
                  </a:cubicBezTo>
                  <a:cubicBezTo>
                    <a:pt x="1241" y="2398"/>
                    <a:pt x="1331" y="2384"/>
                    <a:pt x="1419" y="2354"/>
                  </a:cubicBezTo>
                  <a:cubicBezTo>
                    <a:pt x="1478" y="2332"/>
                    <a:pt x="1542" y="2302"/>
                    <a:pt x="1579" y="2250"/>
                  </a:cubicBezTo>
                  <a:cubicBezTo>
                    <a:pt x="1638" y="2173"/>
                    <a:pt x="1627" y="2065"/>
                    <a:pt x="1615" y="1972"/>
                  </a:cubicBezTo>
                  <a:cubicBezTo>
                    <a:pt x="1552" y="1483"/>
                    <a:pt x="1530" y="1068"/>
                    <a:pt x="1349" y="612"/>
                  </a:cubicBezTo>
                  <a:cubicBezTo>
                    <a:pt x="1349" y="612"/>
                    <a:pt x="1245" y="319"/>
                    <a:pt x="1085" y="178"/>
                  </a:cubicBezTo>
                  <a:cubicBezTo>
                    <a:pt x="971" y="72"/>
                    <a:pt x="815" y="0"/>
                    <a:pt x="662" y="0"/>
                  </a:cubicBezTo>
                  <a:close/>
                </a:path>
              </a:pathLst>
            </a:custGeom>
            <a:solidFill>
              <a:srgbClr val="FFD9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90" name="Google Shape;1690;p52"/>
            <p:cNvSpPr/>
            <p:nvPr/>
          </p:nvSpPr>
          <p:spPr>
            <a:xfrm>
              <a:off x="7823516" y="2107335"/>
              <a:ext cx="267165" cy="391049"/>
            </a:xfrm>
            <a:custGeom>
              <a:rect b="b" l="l" r="r" t="t"/>
              <a:pathLst>
                <a:path extrusionOk="0" h="2399" w="1639">
                  <a:moveTo>
                    <a:pt x="976" y="0"/>
                  </a:moveTo>
                  <a:cubicBezTo>
                    <a:pt x="823" y="0"/>
                    <a:pt x="666" y="72"/>
                    <a:pt x="549" y="178"/>
                  </a:cubicBezTo>
                  <a:cubicBezTo>
                    <a:pt x="394" y="319"/>
                    <a:pt x="289" y="612"/>
                    <a:pt x="289" y="612"/>
                  </a:cubicBezTo>
                  <a:cubicBezTo>
                    <a:pt x="104" y="1068"/>
                    <a:pt x="86" y="1483"/>
                    <a:pt x="23" y="1972"/>
                  </a:cubicBezTo>
                  <a:cubicBezTo>
                    <a:pt x="8" y="2065"/>
                    <a:pt x="0" y="2173"/>
                    <a:pt x="60" y="2250"/>
                  </a:cubicBezTo>
                  <a:cubicBezTo>
                    <a:pt x="97" y="2302"/>
                    <a:pt x="156" y="2332"/>
                    <a:pt x="219" y="2354"/>
                  </a:cubicBezTo>
                  <a:cubicBezTo>
                    <a:pt x="307" y="2384"/>
                    <a:pt x="397" y="2398"/>
                    <a:pt x="488" y="2398"/>
                  </a:cubicBezTo>
                  <a:cubicBezTo>
                    <a:pt x="839" y="2398"/>
                    <a:pt x="1192" y="2187"/>
                    <a:pt x="1383" y="1883"/>
                  </a:cubicBezTo>
                  <a:cubicBezTo>
                    <a:pt x="1624" y="1501"/>
                    <a:pt x="1639" y="1008"/>
                    <a:pt x="1524" y="572"/>
                  </a:cubicBezTo>
                  <a:cubicBezTo>
                    <a:pt x="1464" y="349"/>
                    <a:pt x="1353" y="115"/>
                    <a:pt x="1138" y="30"/>
                  </a:cubicBezTo>
                  <a:cubicBezTo>
                    <a:pt x="1086" y="9"/>
                    <a:pt x="1031" y="0"/>
                    <a:pt x="976" y="0"/>
                  </a:cubicBezTo>
                  <a:close/>
                </a:path>
              </a:pathLst>
            </a:custGeom>
            <a:solidFill>
              <a:srgbClr val="FFD9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91" name="Google Shape;1691;p52"/>
            <p:cNvSpPr/>
            <p:nvPr/>
          </p:nvSpPr>
          <p:spPr>
            <a:xfrm>
              <a:off x="6654112" y="1616198"/>
              <a:ext cx="1269809" cy="1253019"/>
            </a:xfrm>
            <a:custGeom>
              <a:rect b="b" l="l" r="r" t="t"/>
              <a:pathLst>
                <a:path extrusionOk="0" h="7687" w="7790">
                  <a:moveTo>
                    <a:pt x="3869" y="0"/>
                  </a:moveTo>
                  <a:cubicBezTo>
                    <a:pt x="2316" y="0"/>
                    <a:pt x="1116" y="167"/>
                    <a:pt x="697" y="916"/>
                  </a:cubicBezTo>
                  <a:cubicBezTo>
                    <a:pt x="281" y="1661"/>
                    <a:pt x="274" y="2468"/>
                    <a:pt x="163" y="3299"/>
                  </a:cubicBezTo>
                  <a:cubicBezTo>
                    <a:pt x="0" y="4492"/>
                    <a:pt x="11" y="5497"/>
                    <a:pt x="634" y="6460"/>
                  </a:cubicBezTo>
                  <a:cubicBezTo>
                    <a:pt x="1227" y="7375"/>
                    <a:pt x="2854" y="7687"/>
                    <a:pt x="3869" y="7687"/>
                  </a:cubicBezTo>
                  <a:cubicBezTo>
                    <a:pt x="4884" y="7687"/>
                    <a:pt x="6563" y="7375"/>
                    <a:pt x="7152" y="6460"/>
                  </a:cubicBezTo>
                  <a:cubicBezTo>
                    <a:pt x="7778" y="5497"/>
                    <a:pt x="7790" y="4492"/>
                    <a:pt x="7627" y="3299"/>
                  </a:cubicBezTo>
                  <a:cubicBezTo>
                    <a:pt x="7512" y="2468"/>
                    <a:pt x="7508" y="1661"/>
                    <a:pt x="7089" y="916"/>
                  </a:cubicBezTo>
                  <a:cubicBezTo>
                    <a:pt x="6675" y="167"/>
                    <a:pt x="5421" y="0"/>
                    <a:pt x="3869" y="0"/>
                  </a:cubicBezTo>
                  <a:close/>
                </a:path>
              </a:pathLst>
            </a:custGeom>
            <a:solidFill>
              <a:srgbClr val="FFD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2"/>
            <p:cNvSpPr/>
            <p:nvPr/>
          </p:nvSpPr>
          <p:spPr>
            <a:xfrm>
              <a:off x="7149324" y="2751861"/>
              <a:ext cx="301070" cy="236357"/>
            </a:xfrm>
            <a:custGeom>
              <a:rect b="b" l="l" r="r" t="t"/>
              <a:pathLst>
                <a:path extrusionOk="0" h="1450" w="1847">
                  <a:moveTo>
                    <a:pt x="1" y="1"/>
                  </a:moveTo>
                  <a:lnTo>
                    <a:pt x="1" y="1450"/>
                  </a:lnTo>
                  <a:lnTo>
                    <a:pt x="1846" y="1450"/>
                  </a:lnTo>
                  <a:lnTo>
                    <a:pt x="1846" y="1"/>
                  </a:lnTo>
                  <a:close/>
                </a:path>
              </a:pathLst>
            </a:custGeom>
            <a:solidFill>
              <a:srgbClr val="FFD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2"/>
            <p:cNvSpPr/>
            <p:nvPr/>
          </p:nvSpPr>
          <p:spPr>
            <a:xfrm>
              <a:off x="7379162" y="1938950"/>
              <a:ext cx="190879" cy="80361"/>
            </a:xfrm>
            <a:custGeom>
              <a:rect b="b" l="l" r="r" t="t"/>
              <a:pathLst>
                <a:path extrusionOk="0" h="493" w="1171">
                  <a:moveTo>
                    <a:pt x="479" y="1"/>
                  </a:moveTo>
                  <a:cubicBezTo>
                    <a:pt x="358" y="1"/>
                    <a:pt x="237" y="28"/>
                    <a:pt x="125" y="77"/>
                  </a:cubicBezTo>
                  <a:cubicBezTo>
                    <a:pt x="0" y="135"/>
                    <a:pt x="74" y="306"/>
                    <a:pt x="191" y="306"/>
                  </a:cubicBezTo>
                  <a:cubicBezTo>
                    <a:pt x="209" y="306"/>
                    <a:pt x="228" y="302"/>
                    <a:pt x="248" y="293"/>
                  </a:cubicBezTo>
                  <a:cubicBezTo>
                    <a:pt x="331" y="254"/>
                    <a:pt x="427" y="235"/>
                    <a:pt x="522" y="235"/>
                  </a:cubicBezTo>
                  <a:cubicBezTo>
                    <a:pt x="583" y="235"/>
                    <a:pt x="643" y="243"/>
                    <a:pt x="699" y="259"/>
                  </a:cubicBezTo>
                  <a:cubicBezTo>
                    <a:pt x="844" y="300"/>
                    <a:pt x="944" y="407"/>
                    <a:pt x="1067" y="485"/>
                  </a:cubicBezTo>
                  <a:cubicBezTo>
                    <a:pt x="1076" y="490"/>
                    <a:pt x="1085" y="492"/>
                    <a:pt x="1095" y="492"/>
                  </a:cubicBezTo>
                  <a:cubicBezTo>
                    <a:pt x="1133" y="492"/>
                    <a:pt x="1171" y="456"/>
                    <a:pt x="1159" y="415"/>
                  </a:cubicBezTo>
                  <a:cubicBezTo>
                    <a:pt x="1103" y="244"/>
                    <a:pt x="903" y="100"/>
                    <a:pt x="737" y="44"/>
                  </a:cubicBezTo>
                  <a:cubicBezTo>
                    <a:pt x="652" y="14"/>
                    <a:pt x="565" y="1"/>
                    <a:pt x="479" y="1"/>
                  </a:cubicBezTo>
                  <a:close/>
                </a:path>
              </a:pathLst>
            </a:custGeom>
            <a:solidFill>
              <a:srgbClr val="A45B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2"/>
            <p:cNvSpPr/>
            <p:nvPr/>
          </p:nvSpPr>
          <p:spPr>
            <a:xfrm>
              <a:off x="6852327" y="1936668"/>
              <a:ext cx="189738" cy="82644"/>
            </a:xfrm>
            <a:custGeom>
              <a:rect b="b" l="l" r="r" t="t"/>
              <a:pathLst>
                <a:path extrusionOk="0" h="507" w="1164">
                  <a:moveTo>
                    <a:pt x="715" y="0"/>
                  </a:moveTo>
                  <a:cubicBezTo>
                    <a:pt x="427" y="0"/>
                    <a:pt x="120" y="165"/>
                    <a:pt x="18" y="429"/>
                  </a:cubicBezTo>
                  <a:cubicBezTo>
                    <a:pt x="0" y="467"/>
                    <a:pt x="42" y="506"/>
                    <a:pt x="81" y="506"/>
                  </a:cubicBezTo>
                  <a:cubicBezTo>
                    <a:pt x="90" y="506"/>
                    <a:pt x="99" y="504"/>
                    <a:pt x="107" y="499"/>
                  </a:cubicBezTo>
                  <a:cubicBezTo>
                    <a:pt x="282" y="383"/>
                    <a:pt x="480" y="229"/>
                    <a:pt x="687" y="229"/>
                  </a:cubicBezTo>
                  <a:cubicBezTo>
                    <a:pt x="765" y="229"/>
                    <a:pt x="846" y="252"/>
                    <a:pt x="926" y="307"/>
                  </a:cubicBezTo>
                  <a:cubicBezTo>
                    <a:pt x="948" y="322"/>
                    <a:pt x="970" y="329"/>
                    <a:pt x="991" y="329"/>
                  </a:cubicBezTo>
                  <a:cubicBezTo>
                    <a:pt x="1092" y="329"/>
                    <a:pt x="1163" y="165"/>
                    <a:pt x="1052" y="91"/>
                  </a:cubicBezTo>
                  <a:cubicBezTo>
                    <a:pt x="954" y="29"/>
                    <a:pt x="836" y="0"/>
                    <a:pt x="715" y="0"/>
                  </a:cubicBezTo>
                  <a:close/>
                </a:path>
              </a:pathLst>
            </a:custGeom>
            <a:solidFill>
              <a:srgbClr val="A45B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2"/>
            <p:cNvSpPr/>
            <p:nvPr/>
          </p:nvSpPr>
          <p:spPr>
            <a:xfrm>
              <a:off x="7387964" y="2103749"/>
              <a:ext cx="218264" cy="169362"/>
            </a:xfrm>
            <a:custGeom>
              <a:rect b="b" l="l" r="r" t="t"/>
              <a:pathLst>
                <a:path extrusionOk="0" h="1039" w="1339">
                  <a:moveTo>
                    <a:pt x="668" y="0"/>
                  </a:moveTo>
                  <a:cubicBezTo>
                    <a:pt x="1" y="0"/>
                    <a:pt x="1" y="1038"/>
                    <a:pt x="668" y="1038"/>
                  </a:cubicBezTo>
                  <a:cubicBezTo>
                    <a:pt x="1338" y="1038"/>
                    <a:pt x="1335" y="0"/>
                    <a:pt x="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2"/>
            <p:cNvSpPr/>
            <p:nvPr/>
          </p:nvSpPr>
          <p:spPr>
            <a:xfrm>
              <a:off x="6825594" y="2103749"/>
              <a:ext cx="218264" cy="169362"/>
            </a:xfrm>
            <a:custGeom>
              <a:rect b="b" l="l" r="r" t="t"/>
              <a:pathLst>
                <a:path extrusionOk="0" h="1039" w="1339">
                  <a:moveTo>
                    <a:pt x="671" y="0"/>
                  </a:moveTo>
                  <a:cubicBezTo>
                    <a:pt x="1" y="0"/>
                    <a:pt x="4" y="1038"/>
                    <a:pt x="671" y="1038"/>
                  </a:cubicBezTo>
                  <a:cubicBezTo>
                    <a:pt x="1338" y="1038"/>
                    <a:pt x="1338"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2"/>
            <p:cNvSpPr/>
            <p:nvPr/>
          </p:nvSpPr>
          <p:spPr>
            <a:xfrm>
              <a:off x="6075277" y="3160517"/>
              <a:ext cx="1449440" cy="529766"/>
            </a:xfrm>
            <a:custGeom>
              <a:rect b="b" l="l" r="r" t="t"/>
              <a:pathLst>
                <a:path extrusionOk="0" h="3250" w="8892">
                  <a:moveTo>
                    <a:pt x="8257" y="0"/>
                  </a:moveTo>
                  <a:cubicBezTo>
                    <a:pt x="8168" y="0"/>
                    <a:pt x="8081" y="24"/>
                    <a:pt x="8006" y="77"/>
                  </a:cubicBezTo>
                  <a:cubicBezTo>
                    <a:pt x="7443" y="477"/>
                    <a:pt x="6860" y="855"/>
                    <a:pt x="6264" y="1211"/>
                  </a:cubicBezTo>
                  <a:cubicBezTo>
                    <a:pt x="5700" y="1544"/>
                    <a:pt x="5115" y="1897"/>
                    <a:pt x="4489" y="2104"/>
                  </a:cubicBezTo>
                  <a:cubicBezTo>
                    <a:pt x="4325" y="2159"/>
                    <a:pt x="4150" y="2180"/>
                    <a:pt x="3967" y="2180"/>
                  </a:cubicBezTo>
                  <a:cubicBezTo>
                    <a:pt x="3642" y="2180"/>
                    <a:pt x="3291" y="2113"/>
                    <a:pt x="2929" y="2044"/>
                  </a:cubicBezTo>
                  <a:cubicBezTo>
                    <a:pt x="2142" y="1900"/>
                    <a:pt x="1376" y="1696"/>
                    <a:pt x="574" y="1696"/>
                  </a:cubicBezTo>
                  <a:cubicBezTo>
                    <a:pt x="552" y="1696"/>
                    <a:pt x="530" y="1696"/>
                    <a:pt x="509" y="1696"/>
                  </a:cubicBezTo>
                  <a:cubicBezTo>
                    <a:pt x="45" y="1700"/>
                    <a:pt x="1" y="2319"/>
                    <a:pt x="405" y="2471"/>
                  </a:cubicBezTo>
                  <a:cubicBezTo>
                    <a:pt x="1190" y="2764"/>
                    <a:pt x="2006" y="2942"/>
                    <a:pt x="2828" y="3101"/>
                  </a:cubicBezTo>
                  <a:cubicBezTo>
                    <a:pt x="3216" y="3174"/>
                    <a:pt x="3614" y="3250"/>
                    <a:pt x="4009" y="3250"/>
                  </a:cubicBezTo>
                  <a:cubicBezTo>
                    <a:pt x="4255" y="3250"/>
                    <a:pt x="4500" y="3220"/>
                    <a:pt x="4741" y="3142"/>
                  </a:cubicBezTo>
                  <a:cubicBezTo>
                    <a:pt x="6108" y="2701"/>
                    <a:pt x="7383" y="1822"/>
                    <a:pt x="8546" y="999"/>
                  </a:cubicBezTo>
                  <a:cubicBezTo>
                    <a:pt x="8784" y="833"/>
                    <a:pt x="8891" y="532"/>
                    <a:pt x="8739" y="270"/>
                  </a:cubicBezTo>
                  <a:cubicBezTo>
                    <a:pt x="8646" y="110"/>
                    <a:pt x="8448" y="0"/>
                    <a:pt x="8257" y="0"/>
                  </a:cubicBezTo>
                  <a:close/>
                </a:path>
              </a:pathLst>
            </a:custGeom>
            <a:solidFill>
              <a:srgbClr val="FFD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2"/>
            <p:cNvSpPr/>
            <p:nvPr/>
          </p:nvSpPr>
          <p:spPr>
            <a:xfrm>
              <a:off x="7031633" y="3087653"/>
              <a:ext cx="581276" cy="505805"/>
            </a:xfrm>
            <a:custGeom>
              <a:rect b="b" l="l" r="r" t="t"/>
              <a:pathLst>
                <a:path extrusionOk="0" h="3103" w="3566">
                  <a:moveTo>
                    <a:pt x="2560" y="0"/>
                  </a:moveTo>
                  <a:cubicBezTo>
                    <a:pt x="2347" y="0"/>
                    <a:pt x="2125" y="82"/>
                    <a:pt x="1916" y="201"/>
                  </a:cubicBezTo>
                  <a:cubicBezTo>
                    <a:pt x="1420" y="483"/>
                    <a:pt x="949" y="801"/>
                    <a:pt x="478" y="1117"/>
                  </a:cubicBezTo>
                  <a:cubicBezTo>
                    <a:pt x="315" y="1228"/>
                    <a:pt x="0" y="1331"/>
                    <a:pt x="100" y="1550"/>
                  </a:cubicBezTo>
                  <a:cubicBezTo>
                    <a:pt x="219" y="1806"/>
                    <a:pt x="411" y="2051"/>
                    <a:pt x="575" y="2280"/>
                  </a:cubicBezTo>
                  <a:cubicBezTo>
                    <a:pt x="771" y="2562"/>
                    <a:pt x="979" y="2843"/>
                    <a:pt x="1223" y="3084"/>
                  </a:cubicBezTo>
                  <a:cubicBezTo>
                    <a:pt x="1237" y="3098"/>
                    <a:pt x="1252" y="3103"/>
                    <a:pt x="1268" y="3103"/>
                  </a:cubicBezTo>
                  <a:cubicBezTo>
                    <a:pt x="1279" y="3103"/>
                    <a:pt x="1290" y="3100"/>
                    <a:pt x="1301" y="3096"/>
                  </a:cubicBezTo>
                  <a:cubicBezTo>
                    <a:pt x="1949" y="2770"/>
                    <a:pt x="2509" y="2328"/>
                    <a:pt x="3069" y="1865"/>
                  </a:cubicBezTo>
                  <a:cubicBezTo>
                    <a:pt x="3539" y="1428"/>
                    <a:pt x="3565" y="768"/>
                    <a:pt x="3146" y="283"/>
                  </a:cubicBezTo>
                  <a:cubicBezTo>
                    <a:pt x="2973" y="80"/>
                    <a:pt x="2771" y="0"/>
                    <a:pt x="25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2"/>
            <p:cNvSpPr/>
            <p:nvPr/>
          </p:nvSpPr>
          <p:spPr>
            <a:xfrm>
              <a:off x="6927147" y="2315494"/>
              <a:ext cx="551609" cy="290312"/>
            </a:xfrm>
            <a:custGeom>
              <a:rect b="b" l="l" r="r" t="t"/>
              <a:pathLst>
                <a:path extrusionOk="0" h="1781" w="3384">
                  <a:moveTo>
                    <a:pt x="558" y="1"/>
                  </a:moveTo>
                  <a:cubicBezTo>
                    <a:pt x="268" y="1"/>
                    <a:pt x="36" y="128"/>
                    <a:pt x="0" y="554"/>
                  </a:cubicBezTo>
                  <a:cubicBezTo>
                    <a:pt x="33" y="1358"/>
                    <a:pt x="972" y="1781"/>
                    <a:pt x="1675" y="1781"/>
                  </a:cubicBezTo>
                  <a:cubicBezTo>
                    <a:pt x="1679" y="1781"/>
                    <a:pt x="1683" y="1781"/>
                    <a:pt x="1686" y="1781"/>
                  </a:cubicBezTo>
                  <a:cubicBezTo>
                    <a:pt x="2338" y="1773"/>
                    <a:pt x="3298" y="1440"/>
                    <a:pt x="3361" y="669"/>
                  </a:cubicBezTo>
                  <a:cubicBezTo>
                    <a:pt x="3384" y="391"/>
                    <a:pt x="3187" y="176"/>
                    <a:pt x="2928" y="95"/>
                  </a:cubicBezTo>
                  <a:cubicBezTo>
                    <a:pt x="2845" y="69"/>
                    <a:pt x="2764" y="58"/>
                    <a:pt x="2685" y="58"/>
                  </a:cubicBezTo>
                  <a:cubicBezTo>
                    <a:pt x="2345" y="58"/>
                    <a:pt x="2033" y="253"/>
                    <a:pt x="1705" y="253"/>
                  </a:cubicBezTo>
                  <a:cubicBezTo>
                    <a:pt x="1633" y="253"/>
                    <a:pt x="1560" y="243"/>
                    <a:pt x="1486" y="220"/>
                  </a:cubicBezTo>
                  <a:cubicBezTo>
                    <a:pt x="1218" y="138"/>
                    <a:pt x="857" y="1"/>
                    <a:pt x="5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2"/>
            <p:cNvSpPr/>
            <p:nvPr/>
          </p:nvSpPr>
          <p:spPr>
            <a:xfrm>
              <a:off x="5953838" y="3364926"/>
              <a:ext cx="196421" cy="135783"/>
            </a:xfrm>
            <a:custGeom>
              <a:rect b="b" l="l" r="r" t="t"/>
              <a:pathLst>
                <a:path extrusionOk="0" h="833" w="1205">
                  <a:moveTo>
                    <a:pt x="471" y="0"/>
                  </a:moveTo>
                  <a:cubicBezTo>
                    <a:pt x="466" y="0"/>
                    <a:pt x="462" y="1"/>
                    <a:pt x="457" y="1"/>
                  </a:cubicBezTo>
                  <a:cubicBezTo>
                    <a:pt x="394" y="1"/>
                    <a:pt x="346" y="31"/>
                    <a:pt x="323" y="83"/>
                  </a:cubicBezTo>
                  <a:cubicBezTo>
                    <a:pt x="307" y="78"/>
                    <a:pt x="291" y="76"/>
                    <a:pt x="275" y="76"/>
                  </a:cubicBezTo>
                  <a:cubicBezTo>
                    <a:pt x="116" y="76"/>
                    <a:pt x="1" y="300"/>
                    <a:pt x="149" y="398"/>
                  </a:cubicBezTo>
                  <a:cubicBezTo>
                    <a:pt x="127" y="472"/>
                    <a:pt x="134" y="546"/>
                    <a:pt x="197" y="598"/>
                  </a:cubicBezTo>
                  <a:cubicBezTo>
                    <a:pt x="238" y="635"/>
                    <a:pt x="272" y="631"/>
                    <a:pt x="320" y="650"/>
                  </a:cubicBezTo>
                  <a:cubicBezTo>
                    <a:pt x="344" y="658"/>
                    <a:pt x="358" y="661"/>
                    <a:pt x="366" y="661"/>
                  </a:cubicBezTo>
                  <a:cubicBezTo>
                    <a:pt x="378" y="661"/>
                    <a:pt x="376" y="654"/>
                    <a:pt x="376" y="654"/>
                  </a:cubicBezTo>
                  <a:lnTo>
                    <a:pt x="376" y="654"/>
                  </a:lnTo>
                  <a:cubicBezTo>
                    <a:pt x="376" y="654"/>
                    <a:pt x="380" y="663"/>
                    <a:pt x="416" y="701"/>
                  </a:cubicBezTo>
                  <a:cubicBezTo>
                    <a:pt x="488" y="780"/>
                    <a:pt x="577" y="833"/>
                    <a:pt x="662" y="833"/>
                  </a:cubicBezTo>
                  <a:cubicBezTo>
                    <a:pt x="731" y="833"/>
                    <a:pt x="797" y="799"/>
                    <a:pt x="850" y="716"/>
                  </a:cubicBezTo>
                  <a:cubicBezTo>
                    <a:pt x="893" y="742"/>
                    <a:pt x="940" y="754"/>
                    <a:pt x="985" y="754"/>
                  </a:cubicBezTo>
                  <a:cubicBezTo>
                    <a:pt x="1102" y="754"/>
                    <a:pt x="1205" y="671"/>
                    <a:pt x="1183" y="523"/>
                  </a:cubicBezTo>
                  <a:cubicBezTo>
                    <a:pt x="1183" y="516"/>
                    <a:pt x="1179" y="509"/>
                    <a:pt x="1175" y="506"/>
                  </a:cubicBezTo>
                  <a:cubicBezTo>
                    <a:pt x="1172" y="494"/>
                    <a:pt x="1168" y="490"/>
                    <a:pt x="1161" y="487"/>
                  </a:cubicBezTo>
                  <a:cubicBezTo>
                    <a:pt x="1143" y="468"/>
                    <a:pt x="1131" y="457"/>
                    <a:pt x="1117" y="453"/>
                  </a:cubicBezTo>
                  <a:cubicBezTo>
                    <a:pt x="1157" y="355"/>
                    <a:pt x="1115" y="246"/>
                    <a:pt x="1015" y="246"/>
                  </a:cubicBezTo>
                  <a:cubicBezTo>
                    <a:pt x="1005" y="246"/>
                    <a:pt x="995" y="247"/>
                    <a:pt x="983" y="249"/>
                  </a:cubicBezTo>
                  <a:cubicBezTo>
                    <a:pt x="968" y="179"/>
                    <a:pt x="939" y="120"/>
                    <a:pt x="864" y="101"/>
                  </a:cubicBezTo>
                  <a:cubicBezTo>
                    <a:pt x="855" y="98"/>
                    <a:pt x="845" y="97"/>
                    <a:pt x="836" y="97"/>
                  </a:cubicBezTo>
                  <a:cubicBezTo>
                    <a:pt x="781" y="97"/>
                    <a:pt x="726" y="132"/>
                    <a:pt x="688" y="132"/>
                  </a:cubicBezTo>
                  <a:cubicBezTo>
                    <a:pt x="685" y="132"/>
                    <a:pt x="682" y="132"/>
                    <a:pt x="679" y="131"/>
                  </a:cubicBezTo>
                  <a:cubicBezTo>
                    <a:pt x="638" y="123"/>
                    <a:pt x="587" y="31"/>
                    <a:pt x="539" y="12"/>
                  </a:cubicBezTo>
                  <a:cubicBezTo>
                    <a:pt x="517" y="6"/>
                    <a:pt x="493" y="0"/>
                    <a:pt x="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2"/>
            <p:cNvSpPr/>
            <p:nvPr/>
          </p:nvSpPr>
          <p:spPr>
            <a:xfrm>
              <a:off x="5957424" y="3332651"/>
              <a:ext cx="314437" cy="274989"/>
            </a:xfrm>
            <a:custGeom>
              <a:rect b="b" l="l" r="r" t="t"/>
              <a:pathLst>
                <a:path extrusionOk="0" h="1687" w="1929">
                  <a:moveTo>
                    <a:pt x="919" y="1"/>
                  </a:moveTo>
                  <a:cubicBezTo>
                    <a:pt x="845" y="1"/>
                    <a:pt x="800" y="46"/>
                    <a:pt x="794" y="117"/>
                  </a:cubicBezTo>
                  <a:cubicBezTo>
                    <a:pt x="783" y="295"/>
                    <a:pt x="968" y="488"/>
                    <a:pt x="1109" y="555"/>
                  </a:cubicBezTo>
                  <a:cubicBezTo>
                    <a:pt x="1109" y="555"/>
                    <a:pt x="1080" y="584"/>
                    <a:pt x="1050" y="600"/>
                  </a:cubicBezTo>
                  <a:cubicBezTo>
                    <a:pt x="1020" y="615"/>
                    <a:pt x="987" y="625"/>
                    <a:pt x="953" y="632"/>
                  </a:cubicBezTo>
                  <a:cubicBezTo>
                    <a:pt x="927" y="637"/>
                    <a:pt x="899" y="639"/>
                    <a:pt x="870" y="639"/>
                  </a:cubicBezTo>
                  <a:cubicBezTo>
                    <a:pt x="802" y="639"/>
                    <a:pt x="732" y="627"/>
                    <a:pt x="672" y="603"/>
                  </a:cubicBezTo>
                  <a:cubicBezTo>
                    <a:pt x="572" y="570"/>
                    <a:pt x="479" y="514"/>
                    <a:pt x="405" y="444"/>
                  </a:cubicBezTo>
                  <a:cubicBezTo>
                    <a:pt x="371" y="413"/>
                    <a:pt x="335" y="390"/>
                    <a:pt x="289" y="390"/>
                  </a:cubicBezTo>
                  <a:cubicBezTo>
                    <a:pt x="280" y="390"/>
                    <a:pt x="270" y="390"/>
                    <a:pt x="260" y="392"/>
                  </a:cubicBezTo>
                  <a:cubicBezTo>
                    <a:pt x="235" y="396"/>
                    <a:pt x="205" y="410"/>
                    <a:pt x="187" y="432"/>
                  </a:cubicBezTo>
                  <a:cubicBezTo>
                    <a:pt x="153" y="470"/>
                    <a:pt x="142" y="521"/>
                    <a:pt x="149" y="570"/>
                  </a:cubicBezTo>
                  <a:cubicBezTo>
                    <a:pt x="168" y="688"/>
                    <a:pt x="257" y="818"/>
                    <a:pt x="365" y="870"/>
                  </a:cubicBezTo>
                  <a:cubicBezTo>
                    <a:pt x="365" y="870"/>
                    <a:pt x="286" y="833"/>
                    <a:pt x="223" y="788"/>
                  </a:cubicBezTo>
                  <a:cubicBezTo>
                    <a:pt x="199" y="771"/>
                    <a:pt x="175" y="763"/>
                    <a:pt x="151" y="763"/>
                  </a:cubicBezTo>
                  <a:cubicBezTo>
                    <a:pt x="70" y="763"/>
                    <a:pt x="1" y="854"/>
                    <a:pt x="12" y="940"/>
                  </a:cubicBezTo>
                  <a:cubicBezTo>
                    <a:pt x="23" y="1048"/>
                    <a:pt x="105" y="1144"/>
                    <a:pt x="201" y="1207"/>
                  </a:cubicBezTo>
                  <a:cubicBezTo>
                    <a:pt x="179" y="1229"/>
                    <a:pt x="172" y="1263"/>
                    <a:pt x="183" y="1300"/>
                  </a:cubicBezTo>
                  <a:cubicBezTo>
                    <a:pt x="220" y="1426"/>
                    <a:pt x="301" y="1500"/>
                    <a:pt x="405" y="1549"/>
                  </a:cubicBezTo>
                  <a:lnTo>
                    <a:pt x="409" y="1549"/>
                  </a:lnTo>
                  <a:cubicBezTo>
                    <a:pt x="498" y="1597"/>
                    <a:pt x="657" y="1670"/>
                    <a:pt x="1016" y="1686"/>
                  </a:cubicBezTo>
                  <a:cubicBezTo>
                    <a:pt x="1032" y="1686"/>
                    <a:pt x="1053" y="1686"/>
                    <a:pt x="1077" y="1686"/>
                  </a:cubicBezTo>
                  <a:cubicBezTo>
                    <a:pt x="1261" y="1686"/>
                    <a:pt x="1660" y="1660"/>
                    <a:pt x="1791" y="1388"/>
                  </a:cubicBezTo>
                  <a:cubicBezTo>
                    <a:pt x="1928" y="1107"/>
                    <a:pt x="1869" y="766"/>
                    <a:pt x="1765" y="577"/>
                  </a:cubicBezTo>
                  <a:cubicBezTo>
                    <a:pt x="1661" y="384"/>
                    <a:pt x="1302" y="225"/>
                    <a:pt x="1176" y="121"/>
                  </a:cubicBezTo>
                  <a:cubicBezTo>
                    <a:pt x="1072" y="36"/>
                    <a:pt x="984" y="1"/>
                    <a:pt x="919" y="1"/>
                  </a:cubicBezTo>
                  <a:close/>
                </a:path>
              </a:pathLst>
            </a:custGeom>
            <a:solidFill>
              <a:srgbClr val="FFD9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2"/>
            <p:cNvSpPr/>
            <p:nvPr/>
          </p:nvSpPr>
          <p:spPr>
            <a:xfrm>
              <a:off x="6001436" y="3534453"/>
              <a:ext cx="88023" cy="21517"/>
            </a:xfrm>
            <a:custGeom>
              <a:rect b="b" l="l" r="r" t="t"/>
              <a:pathLst>
                <a:path extrusionOk="0" h="132" w="540">
                  <a:moveTo>
                    <a:pt x="19" y="0"/>
                  </a:moveTo>
                  <a:cubicBezTo>
                    <a:pt x="4" y="0"/>
                    <a:pt x="1" y="27"/>
                    <a:pt x="20" y="36"/>
                  </a:cubicBezTo>
                  <a:cubicBezTo>
                    <a:pt x="149" y="96"/>
                    <a:pt x="287" y="132"/>
                    <a:pt x="430" y="132"/>
                  </a:cubicBezTo>
                  <a:cubicBezTo>
                    <a:pt x="455" y="132"/>
                    <a:pt x="480" y="130"/>
                    <a:pt x="505" y="128"/>
                  </a:cubicBezTo>
                  <a:cubicBezTo>
                    <a:pt x="536" y="125"/>
                    <a:pt x="539" y="77"/>
                    <a:pt x="505" y="77"/>
                  </a:cubicBezTo>
                  <a:cubicBezTo>
                    <a:pt x="496" y="77"/>
                    <a:pt x="486" y="77"/>
                    <a:pt x="476" y="77"/>
                  </a:cubicBezTo>
                  <a:cubicBezTo>
                    <a:pt x="323" y="77"/>
                    <a:pt x="174" y="51"/>
                    <a:pt x="28" y="3"/>
                  </a:cubicBezTo>
                  <a:cubicBezTo>
                    <a:pt x="25" y="1"/>
                    <a:pt x="22" y="0"/>
                    <a:pt x="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2"/>
            <p:cNvSpPr/>
            <p:nvPr/>
          </p:nvSpPr>
          <p:spPr>
            <a:xfrm>
              <a:off x="6018877" y="3474140"/>
              <a:ext cx="75960" cy="21680"/>
            </a:xfrm>
            <a:custGeom>
              <a:rect b="b" l="l" r="r" t="t"/>
              <a:pathLst>
                <a:path extrusionOk="0" h="133" w="466">
                  <a:moveTo>
                    <a:pt x="29" y="1"/>
                  </a:moveTo>
                  <a:cubicBezTo>
                    <a:pt x="11" y="1"/>
                    <a:pt x="0" y="29"/>
                    <a:pt x="20" y="39"/>
                  </a:cubicBezTo>
                  <a:cubicBezTo>
                    <a:pt x="139" y="100"/>
                    <a:pt x="266" y="133"/>
                    <a:pt x="400" y="133"/>
                  </a:cubicBezTo>
                  <a:cubicBezTo>
                    <a:pt x="413" y="133"/>
                    <a:pt x="426" y="132"/>
                    <a:pt x="439" y="132"/>
                  </a:cubicBezTo>
                  <a:cubicBezTo>
                    <a:pt x="465" y="132"/>
                    <a:pt x="465" y="91"/>
                    <a:pt x="439" y="91"/>
                  </a:cubicBezTo>
                  <a:cubicBezTo>
                    <a:pt x="299" y="80"/>
                    <a:pt x="169" y="50"/>
                    <a:pt x="36" y="2"/>
                  </a:cubicBezTo>
                  <a:cubicBezTo>
                    <a:pt x="33" y="1"/>
                    <a:pt x="31"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2"/>
            <p:cNvSpPr/>
            <p:nvPr/>
          </p:nvSpPr>
          <p:spPr>
            <a:xfrm>
              <a:off x="6152542" y="3201105"/>
              <a:ext cx="118831" cy="125025"/>
            </a:xfrm>
            <a:custGeom>
              <a:rect b="b" l="l" r="r" t="t"/>
              <a:pathLst>
                <a:path extrusionOk="0" h="767" w="729">
                  <a:moveTo>
                    <a:pt x="400" y="0"/>
                  </a:moveTo>
                  <a:cubicBezTo>
                    <a:pt x="357" y="0"/>
                    <a:pt x="323" y="26"/>
                    <a:pt x="309" y="65"/>
                  </a:cubicBezTo>
                  <a:cubicBezTo>
                    <a:pt x="280" y="53"/>
                    <a:pt x="252" y="40"/>
                    <a:pt x="223" y="40"/>
                  </a:cubicBezTo>
                  <a:cubicBezTo>
                    <a:pt x="199" y="40"/>
                    <a:pt x="174" y="49"/>
                    <a:pt x="149" y="76"/>
                  </a:cubicBezTo>
                  <a:cubicBezTo>
                    <a:pt x="112" y="113"/>
                    <a:pt x="112" y="165"/>
                    <a:pt x="134" y="206"/>
                  </a:cubicBezTo>
                  <a:cubicBezTo>
                    <a:pt x="4" y="273"/>
                    <a:pt x="1" y="461"/>
                    <a:pt x="134" y="491"/>
                  </a:cubicBezTo>
                  <a:cubicBezTo>
                    <a:pt x="101" y="572"/>
                    <a:pt x="105" y="669"/>
                    <a:pt x="187" y="724"/>
                  </a:cubicBezTo>
                  <a:cubicBezTo>
                    <a:pt x="213" y="742"/>
                    <a:pt x="242" y="751"/>
                    <a:pt x="270" y="751"/>
                  </a:cubicBezTo>
                  <a:cubicBezTo>
                    <a:pt x="305" y="751"/>
                    <a:pt x="340" y="737"/>
                    <a:pt x="365" y="710"/>
                  </a:cubicBezTo>
                  <a:cubicBezTo>
                    <a:pt x="399" y="750"/>
                    <a:pt x="441" y="767"/>
                    <a:pt x="482" y="767"/>
                  </a:cubicBezTo>
                  <a:cubicBezTo>
                    <a:pt x="607" y="767"/>
                    <a:pt x="728" y="615"/>
                    <a:pt x="631" y="476"/>
                  </a:cubicBezTo>
                  <a:cubicBezTo>
                    <a:pt x="687" y="443"/>
                    <a:pt x="702" y="384"/>
                    <a:pt x="694" y="313"/>
                  </a:cubicBezTo>
                  <a:cubicBezTo>
                    <a:pt x="698" y="310"/>
                    <a:pt x="698" y="302"/>
                    <a:pt x="694" y="295"/>
                  </a:cubicBezTo>
                  <a:cubicBezTo>
                    <a:pt x="694" y="291"/>
                    <a:pt x="690" y="283"/>
                    <a:pt x="687" y="280"/>
                  </a:cubicBezTo>
                  <a:cubicBezTo>
                    <a:pt x="662" y="217"/>
                    <a:pt x="608" y="161"/>
                    <a:pt x="546" y="161"/>
                  </a:cubicBezTo>
                  <a:cubicBezTo>
                    <a:pt x="542" y="161"/>
                    <a:pt x="538" y="161"/>
                    <a:pt x="535" y="161"/>
                  </a:cubicBezTo>
                  <a:cubicBezTo>
                    <a:pt x="535" y="95"/>
                    <a:pt x="505" y="31"/>
                    <a:pt x="435" y="6"/>
                  </a:cubicBezTo>
                  <a:cubicBezTo>
                    <a:pt x="423" y="2"/>
                    <a:pt x="411" y="0"/>
                    <a:pt x="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2"/>
            <p:cNvSpPr/>
            <p:nvPr/>
          </p:nvSpPr>
          <p:spPr>
            <a:xfrm>
              <a:off x="6594288" y="2109780"/>
              <a:ext cx="138717" cy="98944"/>
            </a:xfrm>
            <a:custGeom>
              <a:rect b="b" l="l" r="r" t="t"/>
              <a:pathLst>
                <a:path extrusionOk="0" h="607" w="851">
                  <a:moveTo>
                    <a:pt x="304" y="1"/>
                  </a:moveTo>
                  <a:cubicBezTo>
                    <a:pt x="186" y="1"/>
                    <a:pt x="70" y="48"/>
                    <a:pt x="15" y="160"/>
                  </a:cubicBezTo>
                  <a:cubicBezTo>
                    <a:pt x="1" y="188"/>
                    <a:pt x="25" y="218"/>
                    <a:pt x="53" y="218"/>
                  </a:cubicBezTo>
                  <a:cubicBezTo>
                    <a:pt x="61" y="218"/>
                    <a:pt x="70" y="215"/>
                    <a:pt x="78" y="208"/>
                  </a:cubicBezTo>
                  <a:cubicBezTo>
                    <a:pt x="136" y="149"/>
                    <a:pt x="205" y="121"/>
                    <a:pt x="276" y="121"/>
                  </a:cubicBezTo>
                  <a:cubicBezTo>
                    <a:pt x="355" y="121"/>
                    <a:pt x="436" y="156"/>
                    <a:pt x="501" y="219"/>
                  </a:cubicBezTo>
                  <a:cubicBezTo>
                    <a:pt x="604" y="319"/>
                    <a:pt x="648" y="460"/>
                    <a:pt x="727" y="579"/>
                  </a:cubicBezTo>
                  <a:cubicBezTo>
                    <a:pt x="739" y="598"/>
                    <a:pt x="759" y="606"/>
                    <a:pt x="778" y="606"/>
                  </a:cubicBezTo>
                  <a:cubicBezTo>
                    <a:pt x="815" y="606"/>
                    <a:pt x="850" y="576"/>
                    <a:pt x="838" y="530"/>
                  </a:cubicBezTo>
                  <a:cubicBezTo>
                    <a:pt x="790" y="334"/>
                    <a:pt x="664" y="107"/>
                    <a:pt x="463" y="30"/>
                  </a:cubicBezTo>
                  <a:cubicBezTo>
                    <a:pt x="414" y="11"/>
                    <a:pt x="359"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2"/>
            <p:cNvSpPr/>
            <p:nvPr/>
          </p:nvSpPr>
          <p:spPr>
            <a:xfrm>
              <a:off x="6560383" y="1477317"/>
              <a:ext cx="1464437" cy="781935"/>
            </a:xfrm>
            <a:custGeom>
              <a:rect b="b" l="l" r="r" t="t"/>
              <a:pathLst>
                <a:path extrusionOk="0" h="4797" w="8984">
                  <a:moveTo>
                    <a:pt x="4528" y="1"/>
                  </a:moveTo>
                  <a:cubicBezTo>
                    <a:pt x="3827" y="1"/>
                    <a:pt x="3116" y="115"/>
                    <a:pt x="2480" y="282"/>
                  </a:cubicBezTo>
                  <a:cubicBezTo>
                    <a:pt x="1891" y="434"/>
                    <a:pt x="1316" y="701"/>
                    <a:pt x="909" y="1164"/>
                  </a:cubicBezTo>
                  <a:cubicBezTo>
                    <a:pt x="456" y="1668"/>
                    <a:pt x="249" y="2328"/>
                    <a:pt x="119" y="2980"/>
                  </a:cubicBezTo>
                  <a:cubicBezTo>
                    <a:pt x="49" y="3376"/>
                    <a:pt x="1" y="3795"/>
                    <a:pt x="119" y="4188"/>
                  </a:cubicBezTo>
                  <a:cubicBezTo>
                    <a:pt x="199" y="4442"/>
                    <a:pt x="379" y="4796"/>
                    <a:pt x="694" y="4796"/>
                  </a:cubicBezTo>
                  <a:cubicBezTo>
                    <a:pt x="700" y="4796"/>
                    <a:pt x="706" y="4796"/>
                    <a:pt x="712" y="4796"/>
                  </a:cubicBezTo>
                  <a:cubicBezTo>
                    <a:pt x="1176" y="4770"/>
                    <a:pt x="1242" y="4006"/>
                    <a:pt x="1176" y="3543"/>
                  </a:cubicBezTo>
                  <a:lnTo>
                    <a:pt x="1176" y="3543"/>
                  </a:lnTo>
                  <a:cubicBezTo>
                    <a:pt x="1185" y="3544"/>
                    <a:pt x="1195" y="3544"/>
                    <a:pt x="1205" y="3544"/>
                  </a:cubicBezTo>
                  <a:cubicBezTo>
                    <a:pt x="1402" y="3544"/>
                    <a:pt x="1593" y="3367"/>
                    <a:pt x="1717" y="3183"/>
                  </a:cubicBezTo>
                  <a:cubicBezTo>
                    <a:pt x="1942" y="2839"/>
                    <a:pt x="2028" y="2427"/>
                    <a:pt x="2009" y="2024"/>
                  </a:cubicBezTo>
                  <a:lnTo>
                    <a:pt x="2009" y="2024"/>
                  </a:lnTo>
                  <a:cubicBezTo>
                    <a:pt x="2165" y="2123"/>
                    <a:pt x="2342" y="2188"/>
                    <a:pt x="2524" y="2188"/>
                  </a:cubicBezTo>
                  <a:cubicBezTo>
                    <a:pt x="2615" y="2188"/>
                    <a:pt x="2707" y="2172"/>
                    <a:pt x="2799" y="2135"/>
                  </a:cubicBezTo>
                  <a:cubicBezTo>
                    <a:pt x="2977" y="2064"/>
                    <a:pt x="3106" y="1935"/>
                    <a:pt x="3177" y="1775"/>
                  </a:cubicBezTo>
                  <a:cubicBezTo>
                    <a:pt x="3411" y="2164"/>
                    <a:pt x="3788" y="2487"/>
                    <a:pt x="4254" y="2487"/>
                  </a:cubicBezTo>
                  <a:cubicBezTo>
                    <a:pt x="4281" y="2487"/>
                    <a:pt x="4309" y="2486"/>
                    <a:pt x="4337" y="2483"/>
                  </a:cubicBezTo>
                  <a:cubicBezTo>
                    <a:pt x="4748" y="2446"/>
                    <a:pt x="5107" y="2146"/>
                    <a:pt x="5200" y="1764"/>
                  </a:cubicBezTo>
                  <a:cubicBezTo>
                    <a:pt x="5360" y="1968"/>
                    <a:pt x="5567" y="2138"/>
                    <a:pt x="5830" y="2157"/>
                  </a:cubicBezTo>
                  <a:cubicBezTo>
                    <a:pt x="5848" y="2159"/>
                    <a:pt x="5865" y="2159"/>
                    <a:pt x="5883" y="2159"/>
                  </a:cubicBezTo>
                  <a:cubicBezTo>
                    <a:pt x="6036" y="2159"/>
                    <a:pt x="6187" y="2101"/>
                    <a:pt x="6301" y="2005"/>
                  </a:cubicBezTo>
                  <a:cubicBezTo>
                    <a:pt x="6341" y="2386"/>
                    <a:pt x="6453" y="2772"/>
                    <a:pt x="6786" y="2987"/>
                  </a:cubicBezTo>
                  <a:cubicBezTo>
                    <a:pt x="6929" y="3078"/>
                    <a:pt x="7092" y="3127"/>
                    <a:pt x="7251" y="3127"/>
                  </a:cubicBezTo>
                  <a:cubicBezTo>
                    <a:pt x="7344" y="3127"/>
                    <a:pt x="7435" y="3110"/>
                    <a:pt x="7520" y="3076"/>
                  </a:cubicBezTo>
                  <a:lnTo>
                    <a:pt x="7520" y="3076"/>
                  </a:lnTo>
                  <a:cubicBezTo>
                    <a:pt x="7450" y="3469"/>
                    <a:pt x="7531" y="3884"/>
                    <a:pt x="7772" y="4218"/>
                  </a:cubicBezTo>
                  <a:cubicBezTo>
                    <a:pt x="7922" y="4426"/>
                    <a:pt x="8135" y="4562"/>
                    <a:pt x="8349" y="4562"/>
                  </a:cubicBezTo>
                  <a:cubicBezTo>
                    <a:pt x="8504" y="4562"/>
                    <a:pt x="8660" y="4490"/>
                    <a:pt x="8791" y="4321"/>
                  </a:cubicBezTo>
                  <a:cubicBezTo>
                    <a:pt x="8984" y="4069"/>
                    <a:pt x="8883" y="3669"/>
                    <a:pt x="8839" y="3380"/>
                  </a:cubicBezTo>
                  <a:cubicBezTo>
                    <a:pt x="8784" y="3002"/>
                    <a:pt x="8665" y="2650"/>
                    <a:pt x="8491" y="2306"/>
                  </a:cubicBezTo>
                  <a:cubicBezTo>
                    <a:pt x="8016" y="1372"/>
                    <a:pt x="7175" y="626"/>
                    <a:pt x="6189" y="267"/>
                  </a:cubicBezTo>
                  <a:cubicBezTo>
                    <a:pt x="5673" y="78"/>
                    <a:pt x="5104" y="1"/>
                    <a:pt x="4528" y="1"/>
                  </a:cubicBezTo>
                  <a:close/>
                </a:path>
              </a:pathLst>
            </a:custGeom>
            <a:solidFill>
              <a:srgbClr val="BB6E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2"/>
            <p:cNvSpPr/>
            <p:nvPr/>
          </p:nvSpPr>
          <p:spPr>
            <a:xfrm>
              <a:off x="8010158" y="1875215"/>
              <a:ext cx="119320" cy="194954"/>
            </a:xfrm>
            <a:custGeom>
              <a:rect b="b" l="l" r="r" t="t"/>
              <a:pathLst>
                <a:path extrusionOk="0" h="1196" w="732">
                  <a:moveTo>
                    <a:pt x="396" y="0"/>
                  </a:moveTo>
                  <a:cubicBezTo>
                    <a:pt x="366" y="0"/>
                    <a:pt x="333" y="26"/>
                    <a:pt x="345" y="61"/>
                  </a:cubicBezTo>
                  <a:cubicBezTo>
                    <a:pt x="460" y="364"/>
                    <a:pt x="549" y="876"/>
                    <a:pt x="123" y="983"/>
                  </a:cubicBezTo>
                  <a:cubicBezTo>
                    <a:pt x="0" y="1014"/>
                    <a:pt x="38" y="1195"/>
                    <a:pt x="148" y="1195"/>
                  </a:cubicBezTo>
                  <a:cubicBezTo>
                    <a:pt x="158" y="1195"/>
                    <a:pt x="168" y="1194"/>
                    <a:pt x="179" y="1191"/>
                  </a:cubicBezTo>
                  <a:cubicBezTo>
                    <a:pt x="731" y="1039"/>
                    <a:pt x="642" y="417"/>
                    <a:pt x="434" y="24"/>
                  </a:cubicBezTo>
                  <a:cubicBezTo>
                    <a:pt x="427" y="7"/>
                    <a:pt x="41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2"/>
            <p:cNvSpPr/>
            <p:nvPr/>
          </p:nvSpPr>
          <p:spPr>
            <a:xfrm>
              <a:off x="7822864" y="1694441"/>
              <a:ext cx="212396" cy="237987"/>
            </a:xfrm>
            <a:custGeom>
              <a:rect b="b" l="l" r="r" t="t"/>
              <a:pathLst>
                <a:path extrusionOk="0" h="1460" w="1303">
                  <a:moveTo>
                    <a:pt x="861" y="0"/>
                  </a:moveTo>
                  <a:cubicBezTo>
                    <a:pt x="828" y="0"/>
                    <a:pt x="795" y="36"/>
                    <a:pt x="813" y="76"/>
                  </a:cubicBezTo>
                  <a:cubicBezTo>
                    <a:pt x="946" y="365"/>
                    <a:pt x="1057" y="721"/>
                    <a:pt x="883" y="1018"/>
                  </a:cubicBezTo>
                  <a:cubicBezTo>
                    <a:pt x="804" y="1153"/>
                    <a:pt x="659" y="1236"/>
                    <a:pt x="521" y="1236"/>
                  </a:cubicBezTo>
                  <a:cubicBezTo>
                    <a:pt x="405" y="1236"/>
                    <a:pt x="293" y="1177"/>
                    <a:pt x="230" y="1040"/>
                  </a:cubicBezTo>
                  <a:cubicBezTo>
                    <a:pt x="213" y="1003"/>
                    <a:pt x="180" y="987"/>
                    <a:pt x="145" y="987"/>
                  </a:cubicBezTo>
                  <a:cubicBezTo>
                    <a:pt x="76" y="987"/>
                    <a:pt x="1" y="1049"/>
                    <a:pt x="30" y="1126"/>
                  </a:cubicBezTo>
                  <a:cubicBezTo>
                    <a:pt x="119" y="1341"/>
                    <a:pt x="321" y="1460"/>
                    <a:pt x="529" y="1460"/>
                  </a:cubicBezTo>
                  <a:cubicBezTo>
                    <a:pt x="653" y="1460"/>
                    <a:pt x="780" y="1418"/>
                    <a:pt x="887" y="1329"/>
                  </a:cubicBezTo>
                  <a:cubicBezTo>
                    <a:pt x="1302" y="984"/>
                    <a:pt x="1131" y="421"/>
                    <a:pt x="902" y="25"/>
                  </a:cubicBezTo>
                  <a:cubicBezTo>
                    <a:pt x="891" y="7"/>
                    <a:pt x="876" y="0"/>
                    <a:pt x="8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2"/>
            <p:cNvSpPr/>
            <p:nvPr/>
          </p:nvSpPr>
          <p:spPr>
            <a:xfrm>
              <a:off x="7694090" y="1712861"/>
              <a:ext cx="146378" cy="111984"/>
            </a:xfrm>
            <a:custGeom>
              <a:rect b="b" l="l" r="r" t="t"/>
              <a:pathLst>
                <a:path extrusionOk="0" h="687" w="898">
                  <a:moveTo>
                    <a:pt x="717" y="0"/>
                  </a:moveTo>
                  <a:cubicBezTo>
                    <a:pt x="682" y="0"/>
                    <a:pt x="648" y="28"/>
                    <a:pt x="661" y="74"/>
                  </a:cubicBezTo>
                  <a:cubicBezTo>
                    <a:pt x="726" y="305"/>
                    <a:pt x="563" y="481"/>
                    <a:pt x="362" y="481"/>
                  </a:cubicBezTo>
                  <a:cubicBezTo>
                    <a:pt x="311" y="481"/>
                    <a:pt x="258" y="470"/>
                    <a:pt x="206" y="445"/>
                  </a:cubicBezTo>
                  <a:cubicBezTo>
                    <a:pt x="188" y="437"/>
                    <a:pt x="172" y="433"/>
                    <a:pt x="156" y="433"/>
                  </a:cubicBezTo>
                  <a:cubicBezTo>
                    <a:pt x="61" y="433"/>
                    <a:pt x="0" y="566"/>
                    <a:pt x="102" y="623"/>
                  </a:cubicBezTo>
                  <a:cubicBezTo>
                    <a:pt x="177" y="667"/>
                    <a:pt x="254" y="686"/>
                    <a:pt x="329" y="686"/>
                  </a:cubicBezTo>
                  <a:cubicBezTo>
                    <a:pt x="635" y="686"/>
                    <a:pt x="898" y="363"/>
                    <a:pt x="776" y="41"/>
                  </a:cubicBezTo>
                  <a:cubicBezTo>
                    <a:pt x="765" y="13"/>
                    <a:pt x="741" y="0"/>
                    <a:pt x="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2"/>
            <p:cNvSpPr/>
            <p:nvPr/>
          </p:nvSpPr>
          <p:spPr>
            <a:xfrm>
              <a:off x="7657739" y="1514156"/>
              <a:ext cx="166428" cy="91283"/>
            </a:xfrm>
            <a:custGeom>
              <a:rect b="b" l="l" r="r" t="t"/>
              <a:pathLst>
                <a:path extrusionOk="0" h="560" w="1021">
                  <a:moveTo>
                    <a:pt x="531" y="1"/>
                  </a:moveTo>
                  <a:cubicBezTo>
                    <a:pt x="383" y="1"/>
                    <a:pt x="230" y="58"/>
                    <a:pt x="99" y="119"/>
                  </a:cubicBezTo>
                  <a:cubicBezTo>
                    <a:pt x="1" y="163"/>
                    <a:pt x="59" y="302"/>
                    <a:pt x="150" y="302"/>
                  </a:cubicBezTo>
                  <a:cubicBezTo>
                    <a:pt x="165" y="302"/>
                    <a:pt x="182" y="298"/>
                    <a:pt x="198" y="289"/>
                  </a:cubicBezTo>
                  <a:cubicBezTo>
                    <a:pt x="303" y="232"/>
                    <a:pt x="427" y="176"/>
                    <a:pt x="551" y="176"/>
                  </a:cubicBezTo>
                  <a:cubicBezTo>
                    <a:pt x="581" y="176"/>
                    <a:pt x="610" y="179"/>
                    <a:pt x="639" y="186"/>
                  </a:cubicBezTo>
                  <a:cubicBezTo>
                    <a:pt x="776" y="219"/>
                    <a:pt x="892" y="342"/>
                    <a:pt x="851" y="489"/>
                  </a:cubicBezTo>
                  <a:cubicBezTo>
                    <a:pt x="840" y="532"/>
                    <a:pt x="873" y="559"/>
                    <a:pt x="907" y="559"/>
                  </a:cubicBezTo>
                  <a:cubicBezTo>
                    <a:pt x="929" y="559"/>
                    <a:pt x="952" y="547"/>
                    <a:pt x="962" y="519"/>
                  </a:cubicBezTo>
                  <a:cubicBezTo>
                    <a:pt x="1021" y="345"/>
                    <a:pt x="932" y="159"/>
                    <a:pt x="776" y="67"/>
                  </a:cubicBezTo>
                  <a:cubicBezTo>
                    <a:pt x="700" y="19"/>
                    <a:pt x="616" y="1"/>
                    <a:pt x="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2"/>
            <p:cNvSpPr/>
            <p:nvPr/>
          </p:nvSpPr>
          <p:spPr>
            <a:xfrm>
              <a:off x="7472402" y="1607885"/>
              <a:ext cx="105301" cy="71885"/>
            </a:xfrm>
            <a:custGeom>
              <a:rect b="b" l="l" r="r" t="t"/>
              <a:pathLst>
                <a:path extrusionOk="0" h="441" w="646">
                  <a:moveTo>
                    <a:pt x="561" y="1"/>
                  </a:moveTo>
                  <a:cubicBezTo>
                    <a:pt x="525" y="1"/>
                    <a:pt x="486" y="25"/>
                    <a:pt x="490" y="66"/>
                  </a:cubicBezTo>
                  <a:cubicBezTo>
                    <a:pt x="503" y="190"/>
                    <a:pt x="417" y="273"/>
                    <a:pt x="322" y="273"/>
                  </a:cubicBezTo>
                  <a:cubicBezTo>
                    <a:pt x="275" y="273"/>
                    <a:pt x="225" y="253"/>
                    <a:pt x="183" y="207"/>
                  </a:cubicBezTo>
                  <a:cubicBezTo>
                    <a:pt x="166" y="187"/>
                    <a:pt x="146" y="179"/>
                    <a:pt x="126" y="179"/>
                  </a:cubicBezTo>
                  <a:cubicBezTo>
                    <a:pt x="61" y="179"/>
                    <a:pt x="1" y="267"/>
                    <a:pt x="57" y="330"/>
                  </a:cubicBezTo>
                  <a:cubicBezTo>
                    <a:pt x="121" y="401"/>
                    <a:pt x="215" y="440"/>
                    <a:pt x="308" y="440"/>
                  </a:cubicBezTo>
                  <a:cubicBezTo>
                    <a:pt x="360" y="440"/>
                    <a:pt x="411" y="428"/>
                    <a:pt x="457" y="403"/>
                  </a:cubicBezTo>
                  <a:cubicBezTo>
                    <a:pt x="587" y="333"/>
                    <a:pt x="646" y="189"/>
                    <a:pt x="620" y="48"/>
                  </a:cubicBezTo>
                  <a:cubicBezTo>
                    <a:pt x="616" y="15"/>
                    <a:pt x="589" y="1"/>
                    <a:pt x="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2"/>
            <p:cNvSpPr/>
            <p:nvPr/>
          </p:nvSpPr>
          <p:spPr>
            <a:xfrm>
              <a:off x="7370686" y="1236720"/>
              <a:ext cx="267002" cy="130893"/>
            </a:xfrm>
            <a:custGeom>
              <a:rect b="b" l="l" r="r" t="t"/>
              <a:pathLst>
                <a:path extrusionOk="0" h="803" w="1638">
                  <a:moveTo>
                    <a:pt x="1008" y="0"/>
                  </a:moveTo>
                  <a:cubicBezTo>
                    <a:pt x="600" y="0"/>
                    <a:pt x="213" y="238"/>
                    <a:pt x="36" y="653"/>
                  </a:cubicBezTo>
                  <a:cubicBezTo>
                    <a:pt x="1" y="738"/>
                    <a:pt x="66" y="802"/>
                    <a:pt x="130" y="802"/>
                  </a:cubicBezTo>
                  <a:cubicBezTo>
                    <a:pt x="167" y="802"/>
                    <a:pt x="204" y="781"/>
                    <a:pt x="221" y="732"/>
                  </a:cubicBezTo>
                  <a:cubicBezTo>
                    <a:pt x="357" y="357"/>
                    <a:pt x="687" y="147"/>
                    <a:pt x="1040" y="147"/>
                  </a:cubicBezTo>
                  <a:cubicBezTo>
                    <a:pt x="1197" y="147"/>
                    <a:pt x="1359" y="189"/>
                    <a:pt x="1511" y="275"/>
                  </a:cubicBezTo>
                  <a:cubicBezTo>
                    <a:pt x="1522" y="282"/>
                    <a:pt x="1533" y="284"/>
                    <a:pt x="1544" y="284"/>
                  </a:cubicBezTo>
                  <a:cubicBezTo>
                    <a:pt x="1602" y="284"/>
                    <a:pt x="1637" y="199"/>
                    <a:pt x="1578" y="164"/>
                  </a:cubicBezTo>
                  <a:cubicBezTo>
                    <a:pt x="1396" y="53"/>
                    <a:pt x="1200" y="0"/>
                    <a:pt x="10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2"/>
            <p:cNvSpPr/>
            <p:nvPr/>
          </p:nvSpPr>
          <p:spPr>
            <a:xfrm>
              <a:off x="7789122" y="1422384"/>
              <a:ext cx="3749" cy="2608"/>
            </a:xfrm>
            <a:custGeom>
              <a:rect b="b" l="l" r="r" t="t"/>
              <a:pathLst>
                <a:path extrusionOk="0" h="16" w="23">
                  <a:moveTo>
                    <a:pt x="11" y="0"/>
                  </a:moveTo>
                  <a:cubicBezTo>
                    <a:pt x="1" y="0"/>
                    <a:pt x="1" y="15"/>
                    <a:pt x="11" y="15"/>
                  </a:cubicBezTo>
                  <a:cubicBezTo>
                    <a:pt x="23" y="15"/>
                    <a:pt x="23"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2"/>
            <p:cNvSpPr/>
            <p:nvPr/>
          </p:nvSpPr>
          <p:spPr>
            <a:xfrm>
              <a:off x="7691156" y="1407714"/>
              <a:ext cx="120461" cy="49065"/>
            </a:xfrm>
            <a:custGeom>
              <a:rect b="b" l="l" r="r" t="t"/>
              <a:pathLst>
                <a:path extrusionOk="0" h="301" w="739">
                  <a:moveTo>
                    <a:pt x="125" y="0"/>
                  </a:moveTo>
                  <a:cubicBezTo>
                    <a:pt x="62" y="0"/>
                    <a:pt x="0" y="88"/>
                    <a:pt x="56" y="153"/>
                  </a:cubicBezTo>
                  <a:cubicBezTo>
                    <a:pt x="141" y="247"/>
                    <a:pt x="273" y="301"/>
                    <a:pt x="401" y="301"/>
                  </a:cubicBezTo>
                  <a:cubicBezTo>
                    <a:pt x="530" y="301"/>
                    <a:pt x="655" y="246"/>
                    <a:pt x="723" y="123"/>
                  </a:cubicBezTo>
                  <a:cubicBezTo>
                    <a:pt x="739" y="99"/>
                    <a:pt x="716" y="67"/>
                    <a:pt x="689" y="67"/>
                  </a:cubicBezTo>
                  <a:cubicBezTo>
                    <a:pt x="684" y="67"/>
                    <a:pt x="678" y="68"/>
                    <a:pt x="672" y="71"/>
                  </a:cubicBezTo>
                  <a:cubicBezTo>
                    <a:pt x="597" y="120"/>
                    <a:pt x="512" y="149"/>
                    <a:pt x="430" y="149"/>
                  </a:cubicBezTo>
                  <a:cubicBezTo>
                    <a:pt x="338" y="149"/>
                    <a:pt x="250" y="113"/>
                    <a:pt x="183" y="30"/>
                  </a:cubicBezTo>
                  <a:cubicBezTo>
                    <a:pt x="166" y="9"/>
                    <a:pt x="145"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2"/>
            <p:cNvSpPr/>
            <p:nvPr/>
          </p:nvSpPr>
          <p:spPr>
            <a:xfrm>
              <a:off x="7983588" y="1475524"/>
              <a:ext cx="117038" cy="97477"/>
            </a:xfrm>
            <a:custGeom>
              <a:rect b="b" l="l" r="r" t="t"/>
              <a:pathLst>
                <a:path extrusionOk="0" h="598" w="718">
                  <a:moveTo>
                    <a:pt x="154" y="1"/>
                  </a:moveTo>
                  <a:cubicBezTo>
                    <a:pt x="129" y="1"/>
                    <a:pt x="105" y="14"/>
                    <a:pt x="89" y="45"/>
                  </a:cubicBezTo>
                  <a:cubicBezTo>
                    <a:pt x="0" y="211"/>
                    <a:pt x="41" y="427"/>
                    <a:pt x="200" y="538"/>
                  </a:cubicBezTo>
                  <a:cubicBezTo>
                    <a:pt x="261" y="578"/>
                    <a:pt x="332" y="597"/>
                    <a:pt x="403" y="597"/>
                  </a:cubicBezTo>
                  <a:cubicBezTo>
                    <a:pt x="506" y="597"/>
                    <a:pt x="610" y="557"/>
                    <a:pt x="683" y="482"/>
                  </a:cubicBezTo>
                  <a:cubicBezTo>
                    <a:pt x="717" y="447"/>
                    <a:pt x="684" y="399"/>
                    <a:pt x="647" y="399"/>
                  </a:cubicBezTo>
                  <a:cubicBezTo>
                    <a:pt x="636" y="399"/>
                    <a:pt x="626" y="402"/>
                    <a:pt x="616" y="411"/>
                  </a:cubicBezTo>
                  <a:cubicBezTo>
                    <a:pt x="564" y="458"/>
                    <a:pt x="506" y="478"/>
                    <a:pt x="450" y="478"/>
                  </a:cubicBezTo>
                  <a:cubicBezTo>
                    <a:pt x="289" y="478"/>
                    <a:pt x="146" y="311"/>
                    <a:pt x="234" y="129"/>
                  </a:cubicBezTo>
                  <a:cubicBezTo>
                    <a:pt x="267" y="63"/>
                    <a:pt x="209"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2"/>
            <p:cNvSpPr/>
            <p:nvPr/>
          </p:nvSpPr>
          <p:spPr>
            <a:xfrm>
              <a:off x="6877430" y="1218464"/>
              <a:ext cx="291779" cy="160560"/>
            </a:xfrm>
            <a:custGeom>
              <a:rect b="b" l="l" r="r" t="t"/>
              <a:pathLst>
                <a:path extrusionOk="0" h="985" w="1790">
                  <a:moveTo>
                    <a:pt x="877" y="0"/>
                  </a:moveTo>
                  <a:cubicBezTo>
                    <a:pt x="792" y="0"/>
                    <a:pt x="706" y="12"/>
                    <a:pt x="620" y="39"/>
                  </a:cubicBezTo>
                  <a:cubicBezTo>
                    <a:pt x="254" y="150"/>
                    <a:pt x="1" y="510"/>
                    <a:pt x="35" y="892"/>
                  </a:cubicBezTo>
                  <a:cubicBezTo>
                    <a:pt x="42" y="954"/>
                    <a:pt x="94" y="984"/>
                    <a:pt x="143" y="984"/>
                  </a:cubicBezTo>
                  <a:cubicBezTo>
                    <a:pt x="192" y="984"/>
                    <a:pt x="239" y="953"/>
                    <a:pt x="231" y="892"/>
                  </a:cubicBezTo>
                  <a:cubicBezTo>
                    <a:pt x="187" y="555"/>
                    <a:pt x="409" y="247"/>
                    <a:pt x="746" y="169"/>
                  </a:cubicBezTo>
                  <a:cubicBezTo>
                    <a:pt x="802" y="156"/>
                    <a:pt x="857" y="151"/>
                    <a:pt x="911" y="151"/>
                  </a:cubicBezTo>
                  <a:cubicBezTo>
                    <a:pt x="1198" y="151"/>
                    <a:pt x="1466" y="310"/>
                    <a:pt x="1665" y="506"/>
                  </a:cubicBezTo>
                  <a:cubicBezTo>
                    <a:pt x="1678" y="519"/>
                    <a:pt x="1693" y="525"/>
                    <a:pt x="1707" y="525"/>
                  </a:cubicBezTo>
                  <a:cubicBezTo>
                    <a:pt x="1752" y="525"/>
                    <a:pt x="1790" y="467"/>
                    <a:pt x="1750" y="425"/>
                  </a:cubicBezTo>
                  <a:cubicBezTo>
                    <a:pt x="1523" y="183"/>
                    <a:pt x="1208"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2"/>
            <p:cNvSpPr/>
            <p:nvPr/>
          </p:nvSpPr>
          <p:spPr>
            <a:xfrm>
              <a:off x="7212733" y="1323602"/>
              <a:ext cx="84600" cy="57215"/>
            </a:xfrm>
            <a:custGeom>
              <a:rect b="b" l="l" r="r" t="t"/>
              <a:pathLst>
                <a:path extrusionOk="0" h="351" w="519">
                  <a:moveTo>
                    <a:pt x="221" y="1"/>
                  </a:moveTo>
                  <a:cubicBezTo>
                    <a:pt x="172" y="1"/>
                    <a:pt x="124" y="14"/>
                    <a:pt x="82" y="43"/>
                  </a:cubicBezTo>
                  <a:cubicBezTo>
                    <a:pt x="0" y="102"/>
                    <a:pt x="53" y="207"/>
                    <a:pt x="129" y="207"/>
                  </a:cubicBezTo>
                  <a:cubicBezTo>
                    <a:pt x="148" y="207"/>
                    <a:pt x="169" y="200"/>
                    <a:pt x="190" y="184"/>
                  </a:cubicBezTo>
                  <a:cubicBezTo>
                    <a:pt x="204" y="171"/>
                    <a:pt x="222" y="165"/>
                    <a:pt x="239" y="165"/>
                  </a:cubicBezTo>
                  <a:cubicBezTo>
                    <a:pt x="297" y="165"/>
                    <a:pt x="361" y="226"/>
                    <a:pt x="361" y="280"/>
                  </a:cubicBezTo>
                  <a:cubicBezTo>
                    <a:pt x="361" y="328"/>
                    <a:pt x="394" y="351"/>
                    <a:pt x="429" y="351"/>
                  </a:cubicBezTo>
                  <a:cubicBezTo>
                    <a:pt x="464" y="351"/>
                    <a:pt x="501" y="326"/>
                    <a:pt x="505" y="280"/>
                  </a:cubicBezTo>
                  <a:cubicBezTo>
                    <a:pt x="519" y="123"/>
                    <a:pt x="369"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2"/>
            <p:cNvSpPr/>
            <p:nvPr/>
          </p:nvSpPr>
          <p:spPr>
            <a:xfrm>
              <a:off x="6997728" y="1481229"/>
              <a:ext cx="274663" cy="96010"/>
            </a:xfrm>
            <a:custGeom>
              <a:rect b="b" l="l" r="r" t="t"/>
              <a:pathLst>
                <a:path extrusionOk="0" h="589" w="1685">
                  <a:moveTo>
                    <a:pt x="840" y="1"/>
                  </a:moveTo>
                  <a:cubicBezTo>
                    <a:pt x="546" y="1"/>
                    <a:pt x="250" y="142"/>
                    <a:pt x="53" y="424"/>
                  </a:cubicBezTo>
                  <a:cubicBezTo>
                    <a:pt x="0" y="500"/>
                    <a:pt x="72" y="574"/>
                    <a:pt x="146" y="574"/>
                  </a:cubicBezTo>
                  <a:cubicBezTo>
                    <a:pt x="177" y="574"/>
                    <a:pt x="208" y="561"/>
                    <a:pt x="231" y="528"/>
                  </a:cubicBezTo>
                  <a:cubicBezTo>
                    <a:pt x="394" y="294"/>
                    <a:pt x="634" y="178"/>
                    <a:pt x="874" y="178"/>
                  </a:cubicBezTo>
                  <a:cubicBezTo>
                    <a:pt x="1123" y="178"/>
                    <a:pt x="1372" y="305"/>
                    <a:pt x="1531" y="554"/>
                  </a:cubicBezTo>
                  <a:cubicBezTo>
                    <a:pt x="1546" y="578"/>
                    <a:pt x="1567" y="588"/>
                    <a:pt x="1589" y="588"/>
                  </a:cubicBezTo>
                  <a:cubicBezTo>
                    <a:pt x="1637" y="588"/>
                    <a:pt x="1685" y="538"/>
                    <a:pt x="1654" y="484"/>
                  </a:cubicBezTo>
                  <a:cubicBezTo>
                    <a:pt x="1468" y="162"/>
                    <a:pt x="1155"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2"/>
            <p:cNvSpPr/>
            <p:nvPr/>
          </p:nvSpPr>
          <p:spPr>
            <a:xfrm>
              <a:off x="6826735" y="1635922"/>
              <a:ext cx="113451" cy="149802"/>
            </a:xfrm>
            <a:custGeom>
              <a:rect b="b" l="l" r="r" t="t"/>
              <a:pathLst>
                <a:path extrusionOk="0" h="919" w="696">
                  <a:moveTo>
                    <a:pt x="589" y="0"/>
                  </a:moveTo>
                  <a:cubicBezTo>
                    <a:pt x="583" y="0"/>
                    <a:pt x="578" y="1"/>
                    <a:pt x="572" y="2"/>
                  </a:cubicBezTo>
                  <a:cubicBezTo>
                    <a:pt x="190" y="87"/>
                    <a:pt x="1" y="524"/>
                    <a:pt x="156" y="869"/>
                  </a:cubicBezTo>
                  <a:cubicBezTo>
                    <a:pt x="171" y="904"/>
                    <a:pt x="199" y="918"/>
                    <a:pt x="227" y="918"/>
                  </a:cubicBezTo>
                  <a:cubicBezTo>
                    <a:pt x="291" y="918"/>
                    <a:pt x="361" y="848"/>
                    <a:pt x="324" y="769"/>
                  </a:cubicBezTo>
                  <a:cubicBezTo>
                    <a:pt x="201" y="528"/>
                    <a:pt x="353" y="217"/>
                    <a:pt x="609" y="146"/>
                  </a:cubicBezTo>
                  <a:cubicBezTo>
                    <a:pt x="696" y="122"/>
                    <a:pt x="668" y="0"/>
                    <a:pt x="5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2"/>
            <p:cNvSpPr/>
            <p:nvPr/>
          </p:nvSpPr>
          <p:spPr>
            <a:xfrm>
              <a:off x="7162527" y="1709764"/>
              <a:ext cx="127307" cy="59334"/>
            </a:xfrm>
            <a:custGeom>
              <a:rect b="b" l="l" r="r" t="t"/>
              <a:pathLst>
                <a:path extrusionOk="0" h="364" w="781">
                  <a:moveTo>
                    <a:pt x="141" y="1"/>
                  </a:moveTo>
                  <a:cubicBezTo>
                    <a:pt x="71" y="1"/>
                    <a:pt x="0" y="75"/>
                    <a:pt x="46" y="156"/>
                  </a:cubicBezTo>
                  <a:cubicBezTo>
                    <a:pt x="122" y="294"/>
                    <a:pt x="258" y="363"/>
                    <a:pt x="394" y="363"/>
                  </a:cubicBezTo>
                  <a:cubicBezTo>
                    <a:pt x="530" y="363"/>
                    <a:pt x="666" y="294"/>
                    <a:pt x="742" y="153"/>
                  </a:cubicBezTo>
                  <a:cubicBezTo>
                    <a:pt x="781" y="81"/>
                    <a:pt x="719" y="15"/>
                    <a:pt x="657" y="15"/>
                  </a:cubicBezTo>
                  <a:cubicBezTo>
                    <a:pt x="629" y="15"/>
                    <a:pt x="602" y="28"/>
                    <a:pt x="583" y="60"/>
                  </a:cubicBezTo>
                  <a:cubicBezTo>
                    <a:pt x="540" y="131"/>
                    <a:pt x="473" y="165"/>
                    <a:pt x="406" y="165"/>
                  </a:cubicBezTo>
                  <a:cubicBezTo>
                    <a:pt x="336" y="165"/>
                    <a:pt x="266" y="127"/>
                    <a:pt x="224" y="53"/>
                  </a:cubicBezTo>
                  <a:cubicBezTo>
                    <a:pt x="204" y="16"/>
                    <a:pt x="173"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2"/>
            <p:cNvSpPr/>
            <p:nvPr/>
          </p:nvSpPr>
          <p:spPr>
            <a:xfrm>
              <a:off x="6727627" y="1422873"/>
              <a:ext cx="104812" cy="116549"/>
            </a:xfrm>
            <a:custGeom>
              <a:rect b="b" l="l" r="r" t="t"/>
              <a:pathLst>
                <a:path extrusionOk="0" h="715" w="643">
                  <a:moveTo>
                    <a:pt x="364" y="1"/>
                  </a:moveTo>
                  <a:cubicBezTo>
                    <a:pt x="318" y="1"/>
                    <a:pt x="287" y="69"/>
                    <a:pt x="335" y="97"/>
                  </a:cubicBezTo>
                  <a:cubicBezTo>
                    <a:pt x="552" y="221"/>
                    <a:pt x="452" y="523"/>
                    <a:pt x="237" y="523"/>
                  </a:cubicBezTo>
                  <a:cubicBezTo>
                    <a:pt x="214" y="523"/>
                    <a:pt x="190" y="520"/>
                    <a:pt x="164" y="512"/>
                  </a:cubicBezTo>
                  <a:cubicBezTo>
                    <a:pt x="153" y="509"/>
                    <a:pt x="143" y="507"/>
                    <a:pt x="134" y="507"/>
                  </a:cubicBezTo>
                  <a:cubicBezTo>
                    <a:pt x="34" y="507"/>
                    <a:pt x="0" y="671"/>
                    <a:pt x="112" y="701"/>
                  </a:cubicBezTo>
                  <a:cubicBezTo>
                    <a:pt x="146" y="710"/>
                    <a:pt x="179" y="714"/>
                    <a:pt x="213" y="714"/>
                  </a:cubicBezTo>
                  <a:cubicBezTo>
                    <a:pt x="370" y="714"/>
                    <a:pt x="521" y="624"/>
                    <a:pt x="579" y="468"/>
                  </a:cubicBezTo>
                  <a:cubicBezTo>
                    <a:pt x="642" y="293"/>
                    <a:pt x="554" y="93"/>
                    <a:pt x="390" y="8"/>
                  </a:cubicBezTo>
                  <a:cubicBezTo>
                    <a:pt x="381" y="3"/>
                    <a:pt x="372"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2"/>
            <p:cNvSpPr/>
            <p:nvPr/>
          </p:nvSpPr>
          <p:spPr>
            <a:xfrm>
              <a:off x="6497463" y="1608374"/>
              <a:ext cx="133990" cy="196584"/>
            </a:xfrm>
            <a:custGeom>
              <a:rect b="b" l="l" r="r" t="t"/>
              <a:pathLst>
                <a:path extrusionOk="0" h="1206" w="822">
                  <a:moveTo>
                    <a:pt x="721" y="1"/>
                  </a:moveTo>
                  <a:cubicBezTo>
                    <a:pt x="715" y="1"/>
                    <a:pt x="708" y="2"/>
                    <a:pt x="702" y="4"/>
                  </a:cubicBezTo>
                  <a:cubicBezTo>
                    <a:pt x="213" y="142"/>
                    <a:pt x="1" y="753"/>
                    <a:pt x="309" y="1160"/>
                  </a:cubicBezTo>
                  <a:cubicBezTo>
                    <a:pt x="334" y="1192"/>
                    <a:pt x="367" y="1205"/>
                    <a:pt x="400" y="1205"/>
                  </a:cubicBezTo>
                  <a:cubicBezTo>
                    <a:pt x="474" y="1205"/>
                    <a:pt x="542" y="1136"/>
                    <a:pt x="490" y="1057"/>
                  </a:cubicBezTo>
                  <a:cubicBezTo>
                    <a:pt x="268" y="697"/>
                    <a:pt x="375" y="315"/>
                    <a:pt x="757" y="130"/>
                  </a:cubicBezTo>
                  <a:cubicBezTo>
                    <a:pt x="822" y="100"/>
                    <a:pt x="787"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2"/>
            <p:cNvSpPr/>
            <p:nvPr/>
          </p:nvSpPr>
          <p:spPr>
            <a:xfrm>
              <a:off x="6671064" y="1775292"/>
              <a:ext cx="115897" cy="115734"/>
            </a:xfrm>
            <a:custGeom>
              <a:rect b="b" l="l" r="r" t="t"/>
              <a:pathLst>
                <a:path extrusionOk="0" h="710" w="711">
                  <a:moveTo>
                    <a:pt x="221" y="1"/>
                  </a:moveTo>
                  <a:cubicBezTo>
                    <a:pt x="200" y="1"/>
                    <a:pt x="178" y="11"/>
                    <a:pt x="163" y="36"/>
                  </a:cubicBezTo>
                  <a:cubicBezTo>
                    <a:pt x="1" y="330"/>
                    <a:pt x="201" y="710"/>
                    <a:pt x="535" y="710"/>
                  </a:cubicBezTo>
                  <a:cubicBezTo>
                    <a:pt x="552" y="710"/>
                    <a:pt x="568" y="709"/>
                    <a:pt x="586" y="707"/>
                  </a:cubicBezTo>
                  <a:cubicBezTo>
                    <a:pt x="704" y="692"/>
                    <a:pt x="711" y="510"/>
                    <a:pt x="596" y="510"/>
                  </a:cubicBezTo>
                  <a:cubicBezTo>
                    <a:pt x="592" y="510"/>
                    <a:pt x="589" y="510"/>
                    <a:pt x="586" y="510"/>
                  </a:cubicBezTo>
                  <a:cubicBezTo>
                    <a:pt x="574" y="512"/>
                    <a:pt x="563" y="512"/>
                    <a:pt x="551" y="512"/>
                  </a:cubicBezTo>
                  <a:cubicBezTo>
                    <a:pt x="341" y="512"/>
                    <a:pt x="183" y="321"/>
                    <a:pt x="289" y="110"/>
                  </a:cubicBezTo>
                  <a:cubicBezTo>
                    <a:pt x="319" y="54"/>
                    <a:pt x="270"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2"/>
            <p:cNvSpPr/>
            <p:nvPr/>
          </p:nvSpPr>
          <p:spPr>
            <a:xfrm>
              <a:off x="6514578" y="1908631"/>
              <a:ext cx="138391" cy="75471"/>
            </a:xfrm>
            <a:custGeom>
              <a:rect b="b" l="l" r="r" t="t"/>
              <a:pathLst>
                <a:path extrusionOk="0" h="463" w="849">
                  <a:moveTo>
                    <a:pt x="132" y="1"/>
                  </a:moveTo>
                  <a:cubicBezTo>
                    <a:pt x="63" y="1"/>
                    <a:pt x="0" y="97"/>
                    <a:pt x="59" y="171"/>
                  </a:cubicBezTo>
                  <a:cubicBezTo>
                    <a:pt x="169" y="312"/>
                    <a:pt x="315" y="463"/>
                    <a:pt x="504" y="463"/>
                  </a:cubicBezTo>
                  <a:cubicBezTo>
                    <a:pt x="519" y="463"/>
                    <a:pt x="534" y="462"/>
                    <a:pt x="549" y="460"/>
                  </a:cubicBezTo>
                  <a:cubicBezTo>
                    <a:pt x="704" y="441"/>
                    <a:pt x="848" y="315"/>
                    <a:pt x="834" y="152"/>
                  </a:cubicBezTo>
                  <a:cubicBezTo>
                    <a:pt x="830" y="98"/>
                    <a:pt x="786" y="70"/>
                    <a:pt x="743" y="70"/>
                  </a:cubicBezTo>
                  <a:cubicBezTo>
                    <a:pt x="702" y="70"/>
                    <a:pt x="662" y="97"/>
                    <a:pt x="663" y="152"/>
                  </a:cubicBezTo>
                  <a:cubicBezTo>
                    <a:pt x="666" y="237"/>
                    <a:pt x="591" y="274"/>
                    <a:pt x="517" y="274"/>
                  </a:cubicBezTo>
                  <a:cubicBezTo>
                    <a:pt x="488" y="274"/>
                    <a:pt x="458" y="268"/>
                    <a:pt x="434" y="256"/>
                  </a:cubicBezTo>
                  <a:cubicBezTo>
                    <a:pt x="333" y="207"/>
                    <a:pt x="263" y="115"/>
                    <a:pt x="196" y="34"/>
                  </a:cubicBezTo>
                  <a:cubicBezTo>
                    <a:pt x="177" y="11"/>
                    <a:pt x="154"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2"/>
            <p:cNvSpPr/>
            <p:nvPr/>
          </p:nvSpPr>
          <p:spPr>
            <a:xfrm>
              <a:off x="6613523" y="2066421"/>
              <a:ext cx="49717" cy="83133"/>
            </a:xfrm>
            <a:custGeom>
              <a:rect b="b" l="l" r="r" t="t"/>
              <a:pathLst>
                <a:path extrusionOk="0" h="510" w="305">
                  <a:moveTo>
                    <a:pt x="181" y="0"/>
                  </a:moveTo>
                  <a:cubicBezTo>
                    <a:pt x="154" y="0"/>
                    <a:pt x="127" y="12"/>
                    <a:pt x="108" y="40"/>
                  </a:cubicBezTo>
                  <a:cubicBezTo>
                    <a:pt x="27" y="163"/>
                    <a:pt x="0" y="300"/>
                    <a:pt x="19" y="440"/>
                  </a:cubicBezTo>
                  <a:cubicBezTo>
                    <a:pt x="26" y="484"/>
                    <a:pt x="71" y="510"/>
                    <a:pt x="112" y="510"/>
                  </a:cubicBezTo>
                  <a:cubicBezTo>
                    <a:pt x="119" y="510"/>
                    <a:pt x="127" y="509"/>
                    <a:pt x="134" y="507"/>
                  </a:cubicBezTo>
                  <a:cubicBezTo>
                    <a:pt x="186" y="493"/>
                    <a:pt x="208" y="440"/>
                    <a:pt x="200" y="392"/>
                  </a:cubicBezTo>
                  <a:cubicBezTo>
                    <a:pt x="183" y="300"/>
                    <a:pt x="208" y="207"/>
                    <a:pt x="260" y="129"/>
                  </a:cubicBezTo>
                  <a:cubicBezTo>
                    <a:pt x="304" y="62"/>
                    <a:pt x="244"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2"/>
            <p:cNvSpPr/>
            <p:nvPr/>
          </p:nvSpPr>
          <p:spPr>
            <a:xfrm>
              <a:off x="7376065" y="1473242"/>
              <a:ext cx="61616" cy="84600"/>
            </a:xfrm>
            <a:custGeom>
              <a:rect b="b" l="l" r="r" t="t"/>
              <a:pathLst>
                <a:path extrusionOk="0" h="519" w="378">
                  <a:moveTo>
                    <a:pt x="122" y="1"/>
                  </a:moveTo>
                  <a:cubicBezTo>
                    <a:pt x="50" y="1"/>
                    <a:pt x="0" y="112"/>
                    <a:pt x="81" y="159"/>
                  </a:cubicBezTo>
                  <a:cubicBezTo>
                    <a:pt x="181" y="218"/>
                    <a:pt x="222" y="329"/>
                    <a:pt x="185" y="441"/>
                  </a:cubicBezTo>
                  <a:cubicBezTo>
                    <a:pt x="170" y="485"/>
                    <a:pt x="212" y="519"/>
                    <a:pt x="251" y="519"/>
                  </a:cubicBezTo>
                  <a:cubicBezTo>
                    <a:pt x="271" y="519"/>
                    <a:pt x="290" y="510"/>
                    <a:pt x="300" y="489"/>
                  </a:cubicBezTo>
                  <a:cubicBezTo>
                    <a:pt x="378" y="318"/>
                    <a:pt x="325" y="114"/>
                    <a:pt x="166" y="14"/>
                  </a:cubicBezTo>
                  <a:cubicBezTo>
                    <a:pt x="151" y="5"/>
                    <a:pt x="136"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2"/>
            <p:cNvSpPr/>
            <p:nvPr/>
          </p:nvSpPr>
          <p:spPr>
            <a:xfrm>
              <a:off x="7680723" y="1226451"/>
              <a:ext cx="67484" cy="63083"/>
            </a:xfrm>
            <a:custGeom>
              <a:rect b="b" l="l" r="r" t="t"/>
              <a:pathLst>
                <a:path extrusionOk="0" h="387" w="414">
                  <a:moveTo>
                    <a:pt x="106" y="0"/>
                  </a:moveTo>
                  <a:cubicBezTo>
                    <a:pt x="28" y="0"/>
                    <a:pt x="0" y="130"/>
                    <a:pt x="91" y="157"/>
                  </a:cubicBezTo>
                  <a:cubicBezTo>
                    <a:pt x="136" y="168"/>
                    <a:pt x="176" y="190"/>
                    <a:pt x="217" y="220"/>
                  </a:cubicBezTo>
                  <a:cubicBezTo>
                    <a:pt x="232" y="231"/>
                    <a:pt x="250" y="246"/>
                    <a:pt x="262" y="261"/>
                  </a:cubicBezTo>
                  <a:cubicBezTo>
                    <a:pt x="265" y="264"/>
                    <a:pt x="267" y="268"/>
                    <a:pt x="270" y="272"/>
                  </a:cubicBezTo>
                  <a:lnTo>
                    <a:pt x="270" y="272"/>
                  </a:lnTo>
                  <a:cubicBezTo>
                    <a:pt x="256" y="278"/>
                    <a:pt x="244" y="292"/>
                    <a:pt x="243" y="313"/>
                  </a:cubicBezTo>
                  <a:cubicBezTo>
                    <a:pt x="240" y="355"/>
                    <a:pt x="283" y="387"/>
                    <a:pt x="325" y="387"/>
                  </a:cubicBezTo>
                  <a:cubicBezTo>
                    <a:pt x="328" y="387"/>
                    <a:pt x="330" y="387"/>
                    <a:pt x="332" y="386"/>
                  </a:cubicBezTo>
                  <a:cubicBezTo>
                    <a:pt x="391" y="379"/>
                    <a:pt x="413" y="316"/>
                    <a:pt x="402" y="261"/>
                  </a:cubicBezTo>
                  <a:cubicBezTo>
                    <a:pt x="373" y="135"/>
                    <a:pt x="247" y="46"/>
                    <a:pt x="132" y="5"/>
                  </a:cubicBezTo>
                  <a:cubicBezTo>
                    <a:pt x="123" y="2"/>
                    <a:pt x="114" y="0"/>
                    <a:pt x="1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2"/>
            <p:cNvSpPr/>
            <p:nvPr/>
          </p:nvSpPr>
          <p:spPr>
            <a:xfrm>
              <a:off x="7230175" y="1192220"/>
              <a:ext cx="114104" cy="62594"/>
            </a:xfrm>
            <a:custGeom>
              <a:rect b="b" l="l" r="r" t="t"/>
              <a:pathLst>
                <a:path extrusionOk="0" h="384" w="700">
                  <a:moveTo>
                    <a:pt x="335" y="1"/>
                  </a:moveTo>
                  <a:cubicBezTo>
                    <a:pt x="235" y="1"/>
                    <a:pt x="133" y="41"/>
                    <a:pt x="57" y="130"/>
                  </a:cubicBezTo>
                  <a:cubicBezTo>
                    <a:pt x="1" y="197"/>
                    <a:pt x="62" y="286"/>
                    <a:pt x="127" y="286"/>
                  </a:cubicBezTo>
                  <a:cubicBezTo>
                    <a:pt x="148" y="286"/>
                    <a:pt x="169" y="277"/>
                    <a:pt x="187" y="256"/>
                  </a:cubicBezTo>
                  <a:cubicBezTo>
                    <a:pt x="236" y="196"/>
                    <a:pt x="300" y="167"/>
                    <a:pt x="362" y="167"/>
                  </a:cubicBezTo>
                  <a:cubicBezTo>
                    <a:pt x="452" y="167"/>
                    <a:pt x="537" y="226"/>
                    <a:pt x="565" y="338"/>
                  </a:cubicBezTo>
                  <a:cubicBezTo>
                    <a:pt x="574" y="369"/>
                    <a:pt x="597" y="383"/>
                    <a:pt x="621" y="383"/>
                  </a:cubicBezTo>
                  <a:cubicBezTo>
                    <a:pt x="659" y="383"/>
                    <a:pt x="700" y="350"/>
                    <a:pt x="691" y="300"/>
                  </a:cubicBezTo>
                  <a:cubicBezTo>
                    <a:pt x="661" y="111"/>
                    <a:pt x="500"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2"/>
            <p:cNvSpPr/>
            <p:nvPr/>
          </p:nvSpPr>
          <p:spPr>
            <a:xfrm>
              <a:off x="7880895" y="2029581"/>
              <a:ext cx="55096" cy="63083"/>
            </a:xfrm>
            <a:custGeom>
              <a:rect b="b" l="l" r="r" t="t"/>
              <a:pathLst>
                <a:path extrusionOk="0" h="387" w="338">
                  <a:moveTo>
                    <a:pt x="244" y="0"/>
                  </a:moveTo>
                  <a:cubicBezTo>
                    <a:pt x="237" y="0"/>
                    <a:pt x="230" y="1"/>
                    <a:pt x="223" y="4"/>
                  </a:cubicBezTo>
                  <a:cubicBezTo>
                    <a:pt x="182" y="14"/>
                    <a:pt x="168" y="55"/>
                    <a:pt x="171" y="92"/>
                  </a:cubicBezTo>
                  <a:cubicBezTo>
                    <a:pt x="179" y="148"/>
                    <a:pt x="141" y="211"/>
                    <a:pt x="93" y="229"/>
                  </a:cubicBezTo>
                  <a:cubicBezTo>
                    <a:pt x="0" y="268"/>
                    <a:pt x="35" y="387"/>
                    <a:pt x="115" y="387"/>
                  </a:cubicBezTo>
                  <a:cubicBezTo>
                    <a:pt x="128" y="387"/>
                    <a:pt x="142" y="384"/>
                    <a:pt x="156" y="377"/>
                  </a:cubicBezTo>
                  <a:cubicBezTo>
                    <a:pt x="279" y="322"/>
                    <a:pt x="338" y="185"/>
                    <a:pt x="315" y="55"/>
                  </a:cubicBezTo>
                  <a:cubicBezTo>
                    <a:pt x="310" y="21"/>
                    <a:pt x="276"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2"/>
            <p:cNvSpPr/>
            <p:nvPr/>
          </p:nvSpPr>
          <p:spPr>
            <a:xfrm>
              <a:off x="8149039" y="1991275"/>
              <a:ext cx="93402" cy="126329"/>
            </a:xfrm>
            <a:custGeom>
              <a:rect b="b" l="l" r="r" t="t"/>
              <a:pathLst>
                <a:path extrusionOk="0" h="775" w="573">
                  <a:moveTo>
                    <a:pt x="260" y="0"/>
                  </a:moveTo>
                  <a:cubicBezTo>
                    <a:pt x="221" y="0"/>
                    <a:pt x="183" y="34"/>
                    <a:pt x="198" y="75"/>
                  </a:cubicBezTo>
                  <a:cubicBezTo>
                    <a:pt x="235" y="172"/>
                    <a:pt x="261" y="264"/>
                    <a:pt x="239" y="364"/>
                  </a:cubicBezTo>
                  <a:cubicBezTo>
                    <a:pt x="213" y="468"/>
                    <a:pt x="146" y="528"/>
                    <a:pt x="71" y="601"/>
                  </a:cubicBezTo>
                  <a:cubicBezTo>
                    <a:pt x="0" y="669"/>
                    <a:pt x="63" y="775"/>
                    <a:pt x="148" y="775"/>
                  </a:cubicBezTo>
                  <a:cubicBezTo>
                    <a:pt x="156" y="775"/>
                    <a:pt x="164" y="774"/>
                    <a:pt x="172" y="772"/>
                  </a:cubicBezTo>
                  <a:cubicBezTo>
                    <a:pt x="487" y="701"/>
                    <a:pt x="572" y="164"/>
                    <a:pt x="290" y="8"/>
                  </a:cubicBezTo>
                  <a:cubicBezTo>
                    <a:pt x="281" y="3"/>
                    <a:pt x="270"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2"/>
            <p:cNvSpPr/>
            <p:nvPr/>
          </p:nvSpPr>
          <p:spPr>
            <a:xfrm>
              <a:off x="6513274" y="2034798"/>
              <a:ext cx="41892" cy="77427"/>
            </a:xfrm>
            <a:custGeom>
              <a:rect b="b" l="l" r="r" t="t"/>
              <a:pathLst>
                <a:path extrusionOk="0" h="475" w="257">
                  <a:moveTo>
                    <a:pt x="141" y="1"/>
                  </a:moveTo>
                  <a:cubicBezTo>
                    <a:pt x="127" y="1"/>
                    <a:pt x="113" y="6"/>
                    <a:pt x="100" y="20"/>
                  </a:cubicBezTo>
                  <a:cubicBezTo>
                    <a:pt x="42" y="86"/>
                    <a:pt x="8" y="157"/>
                    <a:pt x="4" y="249"/>
                  </a:cubicBezTo>
                  <a:cubicBezTo>
                    <a:pt x="1" y="338"/>
                    <a:pt x="30" y="449"/>
                    <a:pt x="126" y="471"/>
                  </a:cubicBezTo>
                  <a:cubicBezTo>
                    <a:pt x="134" y="473"/>
                    <a:pt x="142" y="474"/>
                    <a:pt x="149" y="474"/>
                  </a:cubicBezTo>
                  <a:cubicBezTo>
                    <a:pt x="188" y="474"/>
                    <a:pt x="222" y="449"/>
                    <a:pt x="234" y="412"/>
                  </a:cubicBezTo>
                  <a:cubicBezTo>
                    <a:pt x="256" y="350"/>
                    <a:pt x="227" y="297"/>
                    <a:pt x="212" y="242"/>
                  </a:cubicBezTo>
                  <a:cubicBezTo>
                    <a:pt x="201" y="189"/>
                    <a:pt x="193" y="127"/>
                    <a:pt x="204" y="78"/>
                  </a:cubicBezTo>
                  <a:cubicBezTo>
                    <a:pt x="212" y="38"/>
                    <a:pt x="178"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2"/>
            <p:cNvSpPr/>
            <p:nvPr/>
          </p:nvSpPr>
          <p:spPr>
            <a:xfrm>
              <a:off x="8159472" y="2188186"/>
              <a:ext cx="46619" cy="84437"/>
            </a:xfrm>
            <a:custGeom>
              <a:rect b="b" l="l" r="r" t="t"/>
              <a:pathLst>
                <a:path extrusionOk="0" h="518" w="286">
                  <a:moveTo>
                    <a:pt x="66" y="1"/>
                  </a:moveTo>
                  <a:cubicBezTo>
                    <a:pt x="46" y="1"/>
                    <a:pt x="26" y="25"/>
                    <a:pt x="33" y="45"/>
                  </a:cubicBezTo>
                  <a:cubicBezTo>
                    <a:pt x="55" y="101"/>
                    <a:pt x="86" y="149"/>
                    <a:pt x="89" y="209"/>
                  </a:cubicBezTo>
                  <a:cubicBezTo>
                    <a:pt x="93" y="268"/>
                    <a:pt x="63" y="324"/>
                    <a:pt x="33" y="372"/>
                  </a:cubicBezTo>
                  <a:cubicBezTo>
                    <a:pt x="1" y="431"/>
                    <a:pt x="53" y="518"/>
                    <a:pt x="115" y="518"/>
                  </a:cubicBezTo>
                  <a:cubicBezTo>
                    <a:pt x="129" y="518"/>
                    <a:pt x="145" y="513"/>
                    <a:pt x="159" y="502"/>
                  </a:cubicBezTo>
                  <a:cubicBezTo>
                    <a:pt x="255" y="427"/>
                    <a:pt x="286" y="312"/>
                    <a:pt x="260" y="197"/>
                  </a:cubicBezTo>
                  <a:cubicBezTo>
                    <a:pt x="238" y="105"/>
                    <a:pt x="171" y="4"/>
                    <a:pt x="70" y="1"/>
                  </a:cubicBezTo>
                  <a:cubicBezTo>
                    <a:pt x="69" y="1"/>
                    <a:pt x="68"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2"/>
            <p:cNvSpPr/>
            <p:nvPr/>
          </p:nvSpPr>
          <p:spPr>
            <a:xfrm>
              <a:off x="6706925" y="1303227"/>
              <a:ext cx="74167" cy="53955"/>
            </a:xfrm>
            <a:custGeom>
              <a:rect b="b" l="l" r="r" t="t"/>
              <a:pathLst>
                <a:path extrusionOk="0" h="331" w="455">
                  <a:moveTo>
                    <a:pt x="314" y="1"/>
                  </a:moveTo>
                  <a:cubicBezTo>
                    <a:pt x="311" y="1"/>
                    <a:pt x="309" y="1"/>
                    <a:pt x="306" y="1"/>
                  </a:cubicBezTo>
                  <a:cubicBezTo>
                    <a:pt x="173" y="8"/>
                    <a:pt x="50" y="93"/>
                    <a:pt x="13" y="227"/>
                  </a:cubicBezTo>
                  <a:cubicBezTo>
                    <a:pt x="0" y="286"/>
                    <a:pt x="46" y="331"/>
                    <a:pt x="95" y="331"/>
                  </a:cubicBezTo>
                  <a:cubicBezTo>
                    <a:pt x="114" y="331"/>
                    <a:pt x="134" y="324"/>
                    <a:pt x="150" y="309"/>
                  </a:cubicBezTo>
                  <a:cubicBezTo>
                    <a:pt x="195" y="268"/>
                    <a:pt x="250" y="238"/>
                    <a:pt x="306" y="235"/>
                  </a:cubicBezTo>
                  <a:cubicBezTo>
                    <a:pt x="341" y="232"/>
                    <a:pt x="381" y="216"/>
                    <a:pt x="404" y="188"/>
                  </a:cubicBezTo>
                  <a:lnTo>
                    <a:pt x="404" y="188"/>
                  </a:lnTo>
                  <a:cubicBezTo>
                    <a:pt x="454" y="162"/>
                    <a:pt x="450" y="94"/>
                    <a:pt x="406" y="60"/>
                  </a:cubicBezTo>
                  <a:cubicBezTo>
                    <a:pt x="406" y="60"/>
                    <a:pt x="410" y="60"/>
                    <a:pt x="410" y="57"/>
                  </a:cubicBezTo>
                  <a:cubicBezTo>
                    <a:pt x="393" y="25"/>
                    <a:pt x="352"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7" name="Shape 1737"/>
        <p:cNvGrpSpPr/>
        <p:nvPr/>
      </p:nvGrpSpPr>
      <p:grpSpPr>
        <a:xfrm>
          <a:off x="0" y="0"/>
          <a:ext cx="0" cy="0"/>
          <a:chOff x="0" y="0"/>
          <a:chExt cx="0" cy="0"/>
        </a:xfrm>
      </p:grpSpPr>
      <p:pic>
        <p:nvPicPr>
          <p:cNvPr id="1738" name="Google Shape;1738;p53"/>
          <p:cNvPicPr preferRelativeResize="0"/>
          <p:nvPr>
            <p:ph idx="2" type="pic"/>
          </p:nvPr>
        </p:nvPicPr>
        <p:blipFill rotWithShape="1">
          <a:blip r:embed="rId3">
            <a:alphaModFix/>
          </a:blip>
          <a:srcRect b="13995" l="0" r="0" t="1487"/>
          <a:stretch/>
        </p:blipFill>
        <p:spPr>
          <a:xfrm>
            <a:off x="-25" y="-13725"/>
            <a:ext cx="9144000" cy="5157300"/>
          </a:xfrm>
          <a:prstGeom prst="rect">
            <a:avLst/>
          </a:prstGeom>
        </p:spPr>
      </p:pic>
      <p:grpSp>
        <p:nvGrpSpPr>
          <p:cNvPr id="1739" name="Google Shape;1739;p53"/>
          <p:cNvGrpSpPr/>
          <p:nvPr/>
        </p:nvGrpSpPr>
        <p:grpSpPr>
          <a:xfrm>
            <a:off x="6233215" y="1089267"/>
            <a:ext cx="6433464" cy="4206765"/>
            <a:chOff x="6233215" y="1089267"/>
            <a:chExt cx="6433464" cy="4206765"/>
          </a:xfrm>
        </p:grpSpPr>
        <p:grpSp>
          <p:nvGrpSpPr>
            <p:cNvPr id="1740" name="Google Shape;1740;p53"/>
            <p:cNvGrpSpPr/>
            <p:nvPr/>
          </p:nvGrpSpPr>
          <p:grpSpPr>
            <a:xfrm>
              <a:off x="6233215" y="1089267"/>
              <a:ext cx="6433464" cy="4206765"/>
              <a:chOff x="1600365" y="936742"/>
              <a:chExt cx="6433464" cy="4206765"/>
            </a:xfrm>
          </p:grpSpPr>
          <p:sp>
            <p:nvSpPr>
              <p:cNvPr id="1741" name="Google Shape;1741;p5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 name="Google Shape;1747;p53"/>
            <p:cNvGrpSpPr/>
            <p:nvPr/>
          </p:nvGrpSpPr>
          <p:grpSpPr>
            <a:xfrm>
              <a:off x="7170835" y="3308619"/>
              <a:ext cx="2630123" cy="1926153"/>
              <a:chOff x="4223709" y="2353191"/>
              <a:chExt cx="3810116" cy="2790314"/>
            </a:xfrm>
          </p:grpSpPr>
          <p:sp>
            <p:nvSpPr>
              <p:cNvPr id="1748" name="Google Shape;1748;p5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9" name="Google Shape;1749;p53"/>
              <p:cNvGrpSpPr/>
              <p:nvPr/>
            </p:nvGrpSpPr>
            <p:grpSpPr>
              <a:xfrm>
                <a:off x="4431991" y="2773358"/>
                <a:ext cx="3284848" cy="2238986"/>
                <a:chOff x="4431991" y="2773358"/>
                <a:chExt cx="3284848" cy="2238986"/>
              </a:xfrm>
            </p:grpSpPr>
            <p:sp>
              <p:nvSpPr>
                <p:cNvPr id="1750" name="Google Shape;1750;p5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53" name="Google Shape;1753;p53"/>
          <p:cNvGrpSpPr/>
          <p:nvPr/>
        </p:nvGrpSpPr>
        <p:grpSpPr>
          <a:xfrm>
            <a:off x="-1932095" y="-76212"/>
            <a:ext cx="5719516" cy="7075761"/>
            <a:chOff x="-1932095" y="-76212"/>
            <a:chExt cx="5719516" cy="7075761"/>
          </a:xfrm>
        </p:grpSpPr>
        <p:grpSp>
          <p:nvGrpSpPr>
            <p:cNvPr id="1754" name="Google Shape;1754;p53"/>
            <p:cNvGrpSpPr/>
            <p:nvPr/>
          </p:nvGrpSpPr>
          <p:grpSpPr>
            <a:xfrm flipH="1" rot="2907254">
              <a:off x="-1652683" y="3637961"/>
              <a:ext cx="3661892" cy="2394467"/>
              <a:chOff x="1600365" y="936742"/>
              <a:chExt cx="6433464" cy="4206765"/>
            </a:xfrm>
          </p:grpSpPr>
          <p:sp>
            <p:nvSpPr>
              <p:cNvPr id="1755" name="Google Shape;1755;p5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 name="Google Shape;1761;p53"/>
            <p:cNvGrpSpPr/>
            <p:nvPr/>
          </p:nvGrpSpPr>
          <p:grpSpPr>
            <a:xfrm rot="10800000">
              <a:off x="-1846363" y="-76201"/>
              <a:ext cx="5633785" cy="3683864"/>
              <a:chOff x="1600365" y="936742"/>
              <a:chExt cx="6433464" cy="4206765"/>
            </a:xfrm>
          </p:grpSpPr>
          <p:sp>
            <p:nvSpPr>
              <p:cNvPr id="1762" name="Google Shape;1762;p53"/>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3"/>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3"/>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3"/>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3"/>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3"/>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53"/>
            <p:cNvGrpSpPr/>
            <p:nvPr/>
          </p:nvGrpSpPr>
          <p:grpSpPr>
            <a:xfrm rot="10800000">
              <a:off x="-215293" y="-76212"/>
              <a:ext cx="2915501" cy="2135148"/>
              <a:chOff x="4223709" y="2353191"/>
              <a:chExt cx="3810116" cy="2790314"/>
            </a:xfrm>
          </p:grpSpPr>
          <p:sp>
            <p:nvSpPr>
              <p:cNvPr id="1769" name="Google Shape;1769;p53"/>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0" name="Google Shape;1770;p53"/>
              <p:cNvGrpSpPr/>
              <p:nvPr/>
            </p:nvGrpSpPr>
            <p:grpSpPr>
              <a:xfrm>
                <a:off x="4431991" y="2773358"/>
                <a:ext cx="3284848" cy="2238986"/>
                <a:chOff x="4431991" y="2773358"/>
                <a:chExt cx="3284848" cy="2238986"/>
              </a:xfrm>
            </p:grpSpPr>
            <p:sp>
              <p:nvSpPr>
                <p:cNvPr id="1771" name="Google Shape;1771;p53"/>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3"/>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3"/>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74" name="Google Shape;1774;p53"/>
          <p:cNvGrpSpPr/>
          <p:nvPr/>
        </p:nvGrpSpPr>
        <p:grpSpPr>
          <a:xfrm>
            <a:off x="7140765" y="1145710"/>
            <a:ext cx="1001758" cy="1245415"/>
            <a:chOff x="7140765" y="1145710"/>
            <a:chExt cx="1001758" cy="1245415"/>
          </a:xfrm>
        </p:grpSpPr>
        <p:sp>
          <p:nvSpPr>
            <p:cNvPr id="1775" name="Google Shape;1775;p53"/>
            <p:cNvSpPr/>
            <p:nvPr/>
          </p:nvSpPr>
          <p:spPr>
            <a:xfrm>
              <a:off x="7937174" y="15340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 name="Google Shape;1776;p53"/>
            <p:cNvGrpSpPr/>
            <p:nvPr/>
          </p:nvGrpSpPr>
          <p:grpSpPr>
            <a:xfrm>
              <a:off x="7140765" y="2000789"/>
              <a:ext cx="433705" cy="390336"/>
              <a:chOff x="1908553" y="1111661"/>
              <a:chExt cx="1102172" cy="991961"/>
            </a:xfrm>
          </p:grpSpPr>
          <p:sp>
            <p:nvSpPr>
              <p:cNvPr id="1777" name="Google Shape;1777;p5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 name="Google Shape;1779;p53"/>
            <p:cNvGrpSpPr/>
            <p:nvPr/>
          </p:nvGrpSpPr>
          <p:grpSpPr>
            <a:xfrm>
              <a:off x="7229700" y="1145710"/>
              <a:ext cx="255814" cy="230234"/>
              <a:chOff x="1908553" y="1111661"/>
              <a:chExt cx="1102172" cy="991961"/>
            </a:xfrm>
          </p:grpSpPr>
          <p:sp>
            <p:nvSpPr>
              <p:cNvPr id="1780" name="Google Shape;1780;p5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82" name="Google Shape;1782;p53"/>
          <p:cNvSpPr txBox="1"/>
          <p:nvPr>
            <p:ph type="title"/>
          </p:nvPr>
        </p:nvSpPr>
        <p:spPr>
          <a:xfrm>
            <a:off x="3710875" y="3365600"/>
            <a:ext cx="4719900" cy="123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6" name="Shape 1786"/>
        <p:cNvGrpSpPr/>
        <p:nvPr/>
      </p:nvGrpSpPr>
      <p:grpSpPr>
        <a:xfrm>
          <a:off x="0" y="0"/>
          <a:ext cx="0" cy="0"/>
          <a:chOff x="0" y="0"/>
          <a:chExt cx="0" cy="0"/>
        </a:xfrm>
      </p:grpSpPr>
      <p:pic>
        <p:nvPicPr>
          <p:cNvPr id="1787" name="Google Shape;1787;p54"/>
          <p:cNvPicPr preferRelativeResize="0"/>
          <p:nvPr>
            <p:ph idx="2" type="pic"/>
          </p:nvPr>
        </p:nvPicPr>
        <p:blipFill rotWithShape="1">
          <a:blip r:embed="rId3">
            <a:alphaModFix/>
          </a:blip>
          <a:srcRect b="0" l="15702" r="15695" t="0"/>
          <a:stretch/>
        </p:blipFill>
        <p:spPr>
          <a:xfrm>
            <a:off x="713225" y="908250"/>
            <a:ext cx="3327000" cy="3327000"/>
          </a:xfrm>
          <a:prstGeom prst="ellipse">
            <a:avLst/>
          </a:prstGeom>
        </p:spPr>
      </p:pic>
      <p:sp>
        <p:nvSpPr>
          <p:cNvPr id="1788" name="Google Shape;1788;p54"/>
          <p:cNvSpPr txBox="1"/>
          <p:nvPr>
            <p:ph type="title"/>
          </p:nvPr>
        </p:nvSpPr>
        <p:spPr>
          <a:xfrm>
            <a:off x="4418675" y="1200225"/>
            <a:ext cx="4012200" cy="1732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a:t>
            </a:r>
            <a:r>
              <a:rPr lang="en"/>
              <a:t> picture always reinforces </a:t>
            </a:r>
            <a:endParaRPr/>
          </a:p>
          <a:p>
            <a:pPr indent="0" lvl="0" marL="0" rtl="0" algn="r">
              <a:spcBef>
                <a:spcPts val="0"/>
              </a:spcBef>
              <a:spcAft>
                <a:spcPts val="0"/>
              </a:spcAft>
              <a:buNone/>
            </a:pPr>
            <a:r>
              <a:rPr lang="en"/>
              <a:t>the concept</a:t>
            </a:r>
            <a:endParaRPr/>
          </a:p>
        </p:txBody>
      </p:sp>
      <p:sp>
        <p:nvSpPr>
          <p:cNvPr id="1789" name="Google Shape;1789;p54"/>
          <p:cNvSpPr txBox="1"/>
          <p:nvPr>
            <p:ph idx="1" type="subTitle"/>
          </p:nvPr>
        </p:nvSpPr>
        <p:spPr>
          <a:xfrm>
            <a:off x="4418675" y="2932575"/>
            <a:ext cx="4012200" cy="1010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3" name="Shape 1793"/>
        <p:cNvGrpSpPr/>
        <p:nvPr/>
      </p:nvGrpSpPr>
      <p:grpSpPr>
        <a:xfrm>
          <a:off x="0" y="0"/>
          <a:ext cx="0" cy="0"/>
          <a:chOff x="0" y="0"/>
          <a:chExt cx="0" cy="0"/>
        </a:xfrm>
      </p:grpSpPr>
      <p:sp>
        <p:nvSpPr>
          <p:cNvPr id="1794" name="Google Shape;1794;p5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t>
            </a:r>
            <a:r>
              <a:rPr lang="en"/>
              <a:t>ow to wash hands</a:t>
            </a:r>
            <a:endParaRPr/>
          </a:p>
        </p:txBody>
      </p:sp>
      <p:sp>
        <p:nvSpPr>
          <p:cNvPr id="1795" name="Google Shape;1795;p55"/>
          <p:cNvSpPr txBox="1"/>
          <p:nvPr/>
        </p:nvSpPr>
        <p:spPr>
          <a:xfrm>
            <a:off x="4883492" y="4031325"/>
            <a:ext cx="20358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Venus is the second planet from the Sun</a:t>
            </a:r>
            <a:endParaRPr>
              <a:solidFill>
                <a:schemeClr val="dk1"/>
              </a:solidFill>
              <a:latin typeface="Asap"/>
              <a:ea typeface="Asap"/>
              <a:cs typeface="Asap"/>
              <a:sym typeface="Asap"/>
            </a:endParaRPr>
          </a:p>
        </p:txBody>
      </p:sp>
      <p:sp>
        <p:nvSpPr>
          <p:cNvPr id="1796" name="Google Shape;1796;p55"/>
          <p:cNvSpPr txBox="1"/>
          <p:nvPr/>
        </p:nvSpPr>
        <p:spPr>
          <a:xfrm>
            <a:off x="4883492" y="1592125"/>
            <a:ext cx="20358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It is the farthest planet from the Sun</a:t>
            </a:r>
            <a:endParaRPr>
              <a:solidFill>
                <a:schemeClr val="dk1"/>
              </a:solidFill>
              <a:latin typeface="Asap"/>
              <a:ea typeface="Asap"/>
              <a:cs typeface="Asap"/>
              <a:sym typeface="Asap"/>
            </a:endParaRPr>
          </a:p>
        </p:txBody>
      </p:sp>
      <p:sp>
        <p:nvSpPr>
          <p:cNvPr id="1797" name="Google Shape;1797;p55"/>
          <p:cNvSpPr txBox="1"/>
          <p:nvPr/>
        </p:nvSpPr>
        <p:spPr>
          <a:xfrm>
            <a:off x="2155688" y="1592125"/>
            <a:ext cx="20358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Mars is full of iron oxide dust</a:t>
            </a:r>
            <a:endParaRPr>
              <a:solidFill>
                <a:schemeClr val="dk1"/>
              </a:solidFill>
              <a:latin typeface="Asap"/>
              <a:ea typeface="Asap"/>
              <a:cs typeface="Asap"/>
              <a:sym typeface="Asap"/>
            </a:endParaRPr>
          </a:p>
        </p:txBody>
      </p:sp>
      <p:sp>
        <p:nvSpPr>
          <p:cNvPr id="1798" name="Google Shape;1798;p55"/>
          <p:cNvSpPr txBox="1"/>
          <p:nvPr/>
        </p:nvSpPr>
        <p:spPr>
          <a:xfrm>
            <a:off x="2155688" y="2811725"/>
            <a:ext cx="20358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Mercury is the closest planet to the Sun</a:t>
            </a:r>
            <a:endParaRPr>
              <a:solidFill>
                <a:schemeClr val="dk1"/>
              </a:solidFill>
              <a:latin typeface="Asap"/>
              <a:ea typeface="Asap"/>
              <a:cs typeface="Asap"/>
              <a:sym typeface="Asap"/>
            </a:endParaRPr>
          </a:p>
        </p:txBody>
      </p:sp>
      <p:sp>
        <p:nvSpPr>
          <p:cNvPr id="1799" name="Google Shape;1799;p55"/>
          <p:cNvSpPr txBox="1"/>
          <p:nvPr/>
        </p:nvSpPr>
        <p:spPr>
          <a:xfrm>
            <a:off x="4883492" y="2811725"/>
            <a:ext cx="20358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Jupiter doesn’t have a solid surface</a:t>
            </a:r>
            <a:endParaRPr>
              <a:solidFill>
                <a:schemeClr val="dk1"/>
              </a:solidFill>
              <a:latin typeface="Asap"/>
              <a:ea typeface="Asap"/>
              <a:cs typeface="Asap"/>
              <a:sym typeface="Asap"/>
            </a:endParaRPr>
          </a:p>
        </p:txBody>
      </p:sp>
      <p:sp>
        <p:nvSpPr>
          <p:cNvPr id="1800" name="Google Shape;1800;p55"/>
          <p:cNvSpPr txBox="1"/>
          <p:nvPr/>
        </p:nvSpPr>
        <p:spPr>
          <a:xfrm>
            <a:off x="2155689" y="1269225"/>
            <a:ext cx="20358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Mars</a:t>
            </a:r>
            <a:endParaRPr sz="2100">
              <a:solidFill>
                <a:schemeClr val="accent1"/>
              </a:solidFill>
              <a:latin typeface="Nunito Black"/>
              <a:ea typeface="Nunito Black"/>
              <a:cs typeface="Nunito Black"/>
              <a:sym typeface="Nunito Black"/>
            </a:endParaRPr>
          </a:p>
        </p:txBody>
      </p:sp>
      <p:sp>
        <p:nvSpPr>
          <p:cNvPr id="1801" name="Google Shape;1801;p55"/>
          <p:cNvSpPr txBox="1"/>
          <p:nvPr/>
        </p:nvSpPr>
        <p:spPr>
          <a:xfrm>
            <a:off x="4883487" y="3708425"/>
            <a:ext cx="20358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Venus</a:t>
            </a:r>
            <a:endParaRPr sz="2100">
              <a:solidFill>
                <a:schemeClr val="accent1"/>
              </a:solidFill>
              <a:latin typeface="Nunito Black"/>
              <a:ea typeface="Nunito Black"/>
              <a:cs typeface="Nunito Black"/>
              <a:sym typeface="Nunito Black"/>
            </a:endParaRPr>
          </a:p>
        </p:txBody>
      </p:sp>
      <p:sp>
        <p:nvSpPr>
          <p:cNvPr id="1802" name="Google Shape;1802;p55"/>
          <p:cNvSpPr txBox="1"/>
          <p:nvPr/>
        </p:nvSpPr>
        <p:spPr>
          <a:xfrm>
            <a:off x="4883486" y="1269225"/>
            <a:ext cx="20358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Neptune</a:t>
            </a:r>
            <a:endParaRPr sz="2100">
              <a:solidFill>
                <a:schemeClr val="accent1"/>
              </a:solidFill>
              <a:latin typeface="Nunito Black"/>
              <a:ea typeface="Nunito Black"/>
              <a:cs typeface="Nunito Black"/>
              <a:sym typeface="Nunito Black"/>
            </a:endParaRPr>
          </a:p>
        </p:txBody>
      </p:sp>
      <p:sp>
        <p:nvSpPr>
          <p:cNvPr id="1803" name="Google Shape;1803;p55"/>
          <p:cNvSpPr txBox="1"/>
          <p:nvPr/>
        </p:nvSpPr>
        <p:spPr>
          <a:xfrm>
            <a:off x="2155689" y="2488826"/>
            <a:ext cx="20358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Mercury</a:t>
            </a:r>
            <a:endParaRPr sz="2100">
              <a:solidFill>
                <a:schemeClr val="accent1"/>
              </a:solidFill>
              <a:latin typeface="Nunito Black"/>
              <a:ea typeface="Nunito Black"/>
              <a:cs typeface="Nunito Black"/>
              <a:sym typeface="Nunito Black"/>
            </a:endParaRPr>
          </a:p>
        </p:txBody>
      </p:sp>
      <p:sp>
        <p:nvSpPr>
          <p:cNvPr id="1804" name="Google Shape;1804;p55"/>
          <p:cNvSpPr txBox="1"/>
          <p:nvPr/>
        </p:nvSpPr>
        <p:spPr>
          <a:xfrm>
            <a:off x="2155688" y="3708425"/>
            <a:ext cx="20358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Saturn</a:t>
            </a:r>
            <a:endParaRPr sz="2100">
              <a:solidFill>
                <a:schemeClr val="accent1"/>
              </a:solidFill>
              <a:latin typeface="Nunito Black"/>
              <a:ea typeface="Nunito Black"/>
              <a:cs typeface="Nunito Black"/>
              <a:sym typeface="Nunito Black"/>
            </a:endParaRPr>
          </a:p>
        </p:txBody>
      </p:sp>
      <p:sp>
        <p:nvSpPr>
          <p:cNvPr id="1805" name="Google Shape;1805;p55"/>
          <p:cNvSpPr txBox="1"/>
          <p:nvPr/>
        </p:nvSpPr>
        <p:spPr>
          <a:xfrm>
            <a:off x="4883486" y="2488826"/>
            <a:ext cx="20358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Jupiter</a:t>
            </a:r>
            <a:endParaRPr sz="2100">
              <a:solidFill>
                <a:schemeClr val="accent1"/>
              </a:solidFill>
              <a:latin typeface="Nunito Black"/>
              <a:ea typeface="Nunito Black"/>
              <a:cs typeface="Nunito Black"/>
              <a:sym typeface="Nunito Black"/>
            </a:endParaRPr>
          </a:p>
        </p:txBody>
      </p:sp>
      <p:sp>
        <p:nvSpPr>
          <p:cNvPr id="1806" name="Google Shape;1806;p55"/>
          <p:cNvSpPr txBox="1"/>
          <p:nvPr/>
        </p:nvSpPr>
        <p:spPr>
          <a:xfrm>
            <a:off x="2155688" y="4031325"/>
            <a:ext cx="20358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Saturn was named after a Roman god</a:t>
            </a:r>
            <a:endParaRPr>
              <a:solidFill>
                <a:schemeClr val="dk1"/>
              </a:solidFill>
              <a:latin typeface="Asap"/>
              <a:ea typeface="Asap"/>
              <a:cs typeface="Asap"/>
              <a:sym typeface="Asap"/>
            </a:endParaRPr>
          </a:p>
        </p:txBody>
      </p:sp>
      <p:grpSp>
        <p:nvGrpSpPr>
          <p:cNvPr id="1807" name="Google Shape;1807;p55"/>
          <p:cNvGrpSpPr/>
          <p:nvPr/>
        </p:nvGrpSpPr>
        <p:grpSpPr>
          <a:xfrm rot="5400000">
            <a:off x="1071950" y="1290320"/>
            <a:ext cx="900144" cy="810134"/>
            <a:chOff x="1908553" y="1111661"/>
            <a:chExt cx="1102172" cy="991961"/>
          </a:xfrm>
        </p:grpSpPr>
        <p:sp>
          <p:nvSpPr>
            <p:cNvPr id="1808" name="Google Shape;1808;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 name="Google Shape;1810;p55"/>
          <p:cNvGrpSpPr/>
          <p:nvPr/>
        </p:nvGrpSpPr>
        <p:grpSpPr>
          <a:xfrm rot="5400000">
            <a:off x="1071950" y="3737852"/>
            <a:ext cx="900144" cy="810134"/>
            <a:chOff x="1908553" y="1111661"/>
            <a:chExt cx="1102172" cy="991961"/>
          </a:xfrm>
        </p:grpSpPr>
        <p:sp>
          <p:nvSpPr>
            <p:cNvPr id="1811" name="Google Shape;1811;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 name="Google Shape;1813;p55"/>
          <p:cNvGrpSpPr/>
          <p:nvPr/>
        </p:nvGrpSpPr>
        <p:grpSpPr>
          <a:xfrm rot="5400000">
            <a:off x="1071950" y="2514969"/>
            <a:ext cx="900144" cy="810134"/>
            <a:chOff x="1908553" y="1111661"/>
            <a:chExt cx="1102172" cy="991961"/>
          </a:xfrm>
        </p:grpSpPr>
        <p:sp>
          <p:nvSpPr>
            <p:cNvPr id="1814" name="Google Shape;1814;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55"/>
          <p:cNvGrpSpPr/>
          <p:nvPr/>
        </p:nvGrpSpPr>
        <p:grpSpPr>
          <a:xfrm rot="5400000">
            <a:off x="7102888" y="1290320"/>
            <a:ext cx="900144" cy="810134"/>
            <a:chOff x="1908553" y="1111661"/>
            <a:chExt cx="1102172" cy="991961"/>
          </a:xfrm>
        </p:grpSpPr>
        <p:sp>
          <p:nvSpPr>
            <p:cNvPr id="1817" name="Google Shape;1817;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 name="Google Shape;1819;p55"/>
          <p:cNvGrpSpPr/>
          <p:nvPr/>
        </p:nvGrpSpPr>
        <p:grpSpPr>
          <a:xfrm rot="5400000">
            <a:off x="7102888" y="1290320"/>
            <a:ext cx="900144" cy="810134"/>
            <a:chOff x="1908553" y="1111661"/>
            <a:chExt cx="1102172" cy="991961"/>
          </a:xfrm>
        </p:grpSpPr>
        <p:sp>
          <p:nvSpPr>
            <p:cNvPr id="1820" name="Google Shape;1820;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 name="Google Shape;1822;p55"/>
          <p:cNvGrpSpPr/>
          <p:nvPr/>
        </p:nvGrpSpPr>
        <p:grpSpPr>
          <a:xfrm rot="5400000">
            <a:off x="7102888" y="2514969"/>
            <a:ext cx="900144" cy="810134"/>
            <a:chOff x="1908553" y="1111661"/>
            <a:chExt cx="1102172" cy="991961"/>
          </a:xfrm>
        </p:grpSpPr>
        <p:sp>
          <p:nvSpPr>
            <p:cNvPr id="1823" name="Google Shape;1823;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 name="Google Shape;1825;p55"/>
          <p:cNvGrpSpPr/>
          <p:nvPr/>
        </p:nvGrpSpPr>
        <p:grpSpPr>
          <a:xfrm rot="5400000">
            <a:off x="7102888" y="3737858"/>
            <a:ext cx="900144" cy="810134"/>
            <a:chOff x="1908553" y="1111661"/>
            <a:chExt cx="1102172" cy="991961"/>
          </a:xfrm>
        </p:grpSpPr>
        <p:sp>
          <p:nvSpPr>
            <p:cNvPr id="1826" name="Google Shape;1826;p5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828" name="Google Shape;1828;p55"/>
          <p:cNvCxnSpPr>
            <a:stCxn id="1797" idx="2"/>
            <a:endCxn id="1803" idx="0"/>
          </p:cNvCxnSpPr>
          <p:nvPr/>
        </p:nvCxnSpPr>
        <p:spPr>
          <a:xfrm>
            <a:off x="3173588" y="2164825"/>
            <a:ext cx="0" cy="324000"/>
          </a:xfrm>
          <a:prstGeom prst="straightConnector1">
            <a:avLst/>
          </a:prstGeom>
          <a:noFill/>
          <a:ln cap="flat" cmpd="sng" w="19050">
            <a:solidFill>
              <a:schemeClr val="lt2"/>
            </a:solidFill>
            <a:prstDash val="solid"/>
            <a:round/>
            <a:headEnd len="med" w="med" type="none"/>
            <a:tailEnd len="med" w="med" type="oval"/>
          </a:ln>
        </p:spPr>
      </p:cxnSp>
      <p:cxnSp>
        <p:nvCxnSpPr>
          <p:cNvPr id="1829" name="Google Shape;1829;p55"/>
          <p:cNvCxnSpPr>
            <a:stCxn id="1798" idx="2"/>
            <a:endCxn id="1804" idx="0"/>
          </p:cNvCxnSpPr>
          <p:nvPr/>
        </p:nvCxnSpPr>
        <p:spPr>
          <a:xfrm>
            <a:off x="3173588" y="3384425"/>
            <a:ext cx="0" cy="324000"/>
          </a:xfrm>
          <a:prstGeom prst="straightConnector1">
            <a:avLst/>
          </a:prstGeom>
          <a:noFill/>
          <a:ln cap="flat" cmpd="sng" w="19050">
            <a:solidFill>
              <a:schemeClr val="lt2"/>
            </a:solidFill>
            <a:prstDash val="solid"/>
            <a:round/>
            <a:headEnd len="med" w="med" type="none"/>
            <a:tailEnd len="med" w="med" type="oval"/>
          </a:ln>
        </p:spPr>
      </p:cxnSp>
      <p:cxnSp>
        <p:nvCxnSpPr>
          <p:cNvPr id="1830" name="Google Shape;1830;p55"/>
          <p:cNvCxnSpPr>
            <a:stCxn id="1796" idx="2"/>
            <a:endCxn id="1805" idx="0"/>
          </p:cNvCxnSpPr>
          <p:nvPr/>
        </p:nvCxnSpPr>
        <p:spPr>
          <a:xfrm>
            <a:off x="5901392" y="2164825"/>
            <a:ext cx="0" cy="324000"/>
          </a:xfrm>
          <a:prstGeom prst="straightConnector1">
            <a:avLst/>
          </a:prstGeom>
          <a:noFill/>
          <a:ln cap="flat" cmpd="sng" w="19050">
            <a:solidFill>
              <a:schemeClr val="lt2"/>
            </a:solidFill>
            <a:prstDash val="solid"/>
            <a:round/>
            <a:headEnd len="med" w="med" type="none"/>
            <a:tailEnd len="med" w="med" type="oval"/>
          </a:ln>
        </p:spPr>
      </p:cxnSp>
      <p:cxnSp>
        <p:nvCxnSpPr>
          <p:cNvPr id="1831" name="Google Shape;1831;p55"/>
          <p:cNvCxnSpPr>
            <a:stCxn id="1799" idx="2"/>
            <a:endCxn id="1801" idx="0"/>
          </p:cNvCxnSpPr>
          <p:nvPr/>
        </p:nvCxnSpPr>
        <p:spPr>
          <a:xfrm>
            <a:off x="5901392" y="3384425"/>
            <a:ext cx="0" cy="324000"/>
          </a:xfrm>
          <a:prstGeom prst="straightConnector1">
            <a:avLst/>
          </a:prstGeom>
          <a:noFill/>
          <a:ln cap="flat" cmpd="sng" w="19050">
            <a:solidFill>
              <a:schemeClr val="lt2"/>
            </a:solidFill>
            <a:prstDash val="solid"/>
            <a:round/>
            <a:headEnd len="med" w="med" type="none"/>
            <a:tailEnd len="med" w="med" type="oval"/>
          </a:ln>
        </p:spPr>
      </p:cxnSp>
      <p:cxnSp>
        <p:nvCxnSpPr>
          <p:cNvPr id="1832" name="Google Shape;1832;p55"/>
          <p:cNvCxnSpPr>
            <a:stCxn id="1804" idx="3"/>
            <a:endCxn id="1802" idx="1"/>
          </p:cNvCxnSpPr>
          <p:nvPr/>
        </p:nvCxnSpPr>
        <p:spPr>
          <a:xfrm flipH="1" rot="10800000">
            <a:off x="4191488" y="1515425"/>
            <a:ext cx="692100" cy="2439300"/>
          </a:xfrm>
          <a:prstGeom prst="bentConnector3">
            <a:avLst>
              <a:gd fmla="val 49993" name="adj1"/>
            </a:avLst>
          </a:prstGeom>
          <a:noFill/>
          <a:ln cap="flat" cmpd="sng" w="19050">
            <a:solidFill>
              <a:schemeClr val="lt2"/>
            </a:solidFill>
            <a:prstDash val="solid"/>
            <a:round/>
            <a:headEnd len="med" w="med" type="none"/>
            <a:tailEnd len="med" w="med" type="oval"/>
          </a:ln>
        </p:spPr>
      </p:cxnSp>
      <p:grpSp>
        <p:nvGrpSpPr>
          <p:cNvPr id="1833" name="Google Shape;1833;p55"/>
          <p:cNvGrpSpPr/>
          <p:nvPr/>
        </p:nvGrpSpPr>
        <p:grpSpPr>
          <a:xfrm>
            <a:off x="1018277" y="2592356"/>
            <a:ext cx="851513" cy="715717"/>
            <a:chOff x="3911724" y="1369516"/>
            <a:chExt cx="973826" cy="818524"/>
          </a:xfrm>
        </p:grpSpPr>
        <p:sp>
          <p:nvSpPr>
            <p:cNvPr id="1834" name="Google Shape;1834;p55"/>
            <p:cNvSpPr/>
            <p:nvPr/>
          </p:nvSpPr>
          <p:spPr>
            <a:xfrm>
              <a:off x="3911724" y="1369652"/>
              <a:ext cx="619026" cy="800165"/>
            </a:xfrm>
            <a:custGeom>
              <a:rect b="b" l="l" r="r" t="t"/>
              <a:pathLst>
                <a:path extrusionOk="0" h="5884" w="4552">
                  <a:moveTo>
                    <a:pt x="3384" y="0"/>
                  </a:moveTo>
                  <a:cubicBezTo>
                    <a:pt x="3356" y="0"/>
                    <a:pt x="3331" y="8"/>
                    <a:pt x="3325" y="10"/>
                  </a:cubicBezTo>
                  <a:cubicBezTo>
                    <a:pt x="3262" y="29"/>
                    <a:pt x="3221" y="77"/>
                    <a:pt x="3199" y="106"/>
                  </a:cubicBezTo>
                  <a:cubicBezTo>
                    <a:pt x="3125" y="210"/>
                    <a:pt x="2899" y="648"/>
                    <a:pt x="2610" y="1248"/>
                  </a:cubicBezTo>
                  <a:cubicBezTo>
                    <a:pt x="2688" y="807"/>
                    <a:pt x="2747" y="506"/>
                    <a:pt x="2784" y="407"/>
                  </a:cubicBezTo>
                  <a:cubicBezTo>
                    <a:pt x="2788" y="395"/>
                    <a:pt x="2810" y="333"/>
                    <a:pt x="2795" y="255"/>
                  </a:cubicBezTo>
                  <a:cubicBezTo>
                    <a:pt x="2788" y="232"/>
                    <a:pt x="2780" y="184"/>
                    <a:pt x="2744" y="169"/>
                  </a:cubicBezTo>
                  <a:cubicBezTo>
                    <a:pt x="2733" y="164"/>
                    <a:pt x="2723" y="162"/>
                    <a:pt x="2712" y="162"/>
                  </a:cubicBezTo>
                  <a:cubicBezTo>
                    <a:pt x="2685" y="162"/>
                    <a:pt x="2660" y="176"/>
                    <a:pt x="2647" y="184"/>
                  </a:cubicBezTo>
                  <a:cubicBezTo>
                    <a:pt x="2617" y="195"/>
                    <a:pt x="2588" y="229"/>
                    <a:pt x="2488" y="395"/>
                  </a:cubicBezTo>
                  <a:cubicBezTo>
                    <a:pt x="2465" y="429"/>
                    <a:pt x="2447" y="466"/>
                    <a:pt x="2417" y="528"/>
                  </a:cubicBezTo>
                  <a:cubicBezTo>
                    <a:pt x="2399" y="569"/>
                    <a:pt x="2373" y="625"/>
                    <a:pt x="2351" y="699"/>
                  </a:cubicBezTo>
                  <a:cubicBezTo>
                    <a:pt x="2306" y="822"/>
                    <a:pt x="2262" y="944"/>
                    <a:pt x="2214" y="1067"/>
                  </a:cubicBezTo>
                  <a:cubicBezTo>
                    <a:pt x="1732" y="2059"/>
                    <a:pt x="1550" y="2497"/>
                    <a:pt x="1494" y="2690"/>
                  </a:cubicBezTo>
                  <a:cubicBezTo>
                    <a:pt x="1490" y="2708"/>
                    <a:pt x="1483" y="2726"/>
                    <a:pt x="1483" y="2726"/>
                  </a:cubicBezTo>
                  <a:cubicBezTo>
                    <a:pt x="1442" y="2878"/>
                    <a:pt x="1435" y="3012"/>
                    <a:pt x="1435" y="3123"/>
                  </a:cubicBezTo>
                  <a:cubicBezTo>
                    <a:pt x="957" y="4019"/>
                    <a:pt x="479" y="4917"/>
                    <a:pt x="1" y="5810"/>
                  </a:cubicBezTo>
                  <a:lnTo>
                    <a:pt x="1643" y="5884"/>
                  </a:lnTo>
                  <a:cubicBezTo>
                    <a:pt x="2147" y="4831"/>
                    <a:pt x="2499" y="4086"/>
                    <a:pt x="2584" y="3860"/>
                  </a:cubicBezTo>
                  <a:cubicBezTo>
                    <a:pt x="2599" y="3827"/>
                    <a:pt x="2636" y="3727"/>
                    <a:pt x="2732" y="3660"/>
                  </a:cubicBezTo>
                  <a:cubicBezTo>
                    <a:pt x="2825" y="3593"/>
                    <a:pt x="2951" y="3605"/>
                    <a:pt x="3066" y="3597"/>
                  </a:cubicBezTo>
                  <a:cubicBezTo>
                    <a:pt x="3625" y="3571"/>
                    <a:pt x="4078" y="3160"/>
                    <a:pt x="4482" y="2774"/>
                  </a:cubicBezTo>
                  <a:cubicBezTo>
                    <a:pt x="4515" y="2741"/>
                    <a:pt x="4552" y="2704"/>
                    <a:pt x="4552" y="2656"/>
                  </a:cubicBezTo>
                  <a:cubicBezTo>
                    <a:pt x="4552" y="2601"/>
                    <a:pt x="4496" y="2556"/>
                    <a:pt x="4441" y="2548"/>
                  </a:cubicBezTo>
                  <a:cubicBezTo>
                    <a:pt x="4433" y="2548"/>
                    <a:pt x="4425" y="2547"/>
                    <a:pt x="4418" y="2547"/>
                  </a:cubicBezTo>
                  <a:cubicBezTo>
                    <a:pt x="4353" y="2547"/>
                    <a:pt x="4297" y="2572"/>
                    <a:pt x="4273" y="2586"/>
                  </a:cubicBezTo>
                  <a:cubicBezTo>
                    <a:pt x="4100" y="2683"/>
                    <a:pt x="3841" y="2829"/>
                    <a:pt x="3697" y="2829"/>
                  </a:cubicBezTo>
                  <a:cubicBezTo>
                    <a:pt x="3672" y="2829"/>
                    <a:pt x="3650" y="2825"/>
                    <a:pt x="3633" y="2815"/>
                  </a:cubicBezTo>
                  <a:cubicBezTo>
                    <a:pt x="3581" y="2786"/>
                    <a:pt x="3566" y="2708"/>
                    <a:pt x="3574" y="2579"/>
                  </a:cubicBezTo>
                  <a:cubicBezTo>
                    <a:pt x="3611" y="1963"/>
                    <a:pt x="4162" y="1211"/>
                    <a:pt x="4367" y="851"/>
                  </a:cubicBezTo>
                  <a:cubicBezTo>
                    <a:pt x="4389" y="818"/>
                    <a:pt x="4437" y="729"/>
                    <a:pt x="4403" y="651"/>
                  </a:cubicBezTo>
                  <a:cubicBezTo>
                    <a:pt x="4389" y="607"/>
                    <a:pt x="4345" y="566"/>
                    <a:pt x="4296" y="562"/>
                  </a:cubicBezTo>
                  <a:cubicBezTo>
                    <a:pt x="4291" y="562"/>
                    <a:pt x="4287" y="561"/>
                    <a:pt x="4282" y="561"/>
                  </a:cubicBezTo>
                  <a:cubicBezTo>
                    <a:pt x="4242" y="561"/>
                    <a:pt x="4203" y="589"/>
                    <a:pt x="4167" y="625"/>
                  </a:cubicBezTo>
                  <a:cubicBezTo>
                    <a:pt x="4007" y="785"/>
                    <a:pt x="3451" y="1563"/>
                    <a:pt x="3418" y="1611"/>
                  </a:cubicBezTo>
                  <a:cubicBezTo>
                    <a:pt x="3447" y="1551"/>
                    <a:pt x="4029" y="429"/>
                    <a:pt x="4051" y="225"/>
                  </a:cubicBezTo>
                  <a:cubicBezTo>
                    <a:pt x="4056" y="199"/>
                    <a:pt x="4063" y="125"/>
                    <a:pt x="4018" y="80"/>
                  </a:cubicBezTo>
                  <a:cubicBezTo>
                    <a:pt x="3996" y="51"/>
                    <a:pt x="3955" y="36"/>
                    <a:pt x="3918" y="36"/>
                  </a:cubicBezTo>
                  <a:cubicBezTo>
                    <a:pt x="3855" y="39"/>
                    <a:pt x="3811" y="92"/>
                    <a:pt x="3796" y="110"/>
                  </a:cubicBezTo>
                  <a:cubicBezTo>
                    <a:pt x="3714" y="203"/>
                    <a:pt x="3411" y="721"/>
                    <a:pt x="3014" y="1437"/>
                  </a:cubicBezTo>
                  <a:cubicBezTo>
                    <a:pt x="3066" y="1311"/>
                    <a:pt x="3437" y="343"/>
                    <a:pt x="3469" y="147"/>
                  </a:cubicBezTo>
                  <a:cubicBezTo>
                    <a:pt x="3473" y="121"/>
                    <a:pt x="3485" y="54"/>
                    <a:pt x="3447" y="21"/>
                  </a:cubicBezTo>
                  <a:cubicBezTo>
                    <a:pt x="3429" y="5"/>
                    <a:pt x="3405" y="0"/>
                    <a:pt x="3384"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5"/>
            <p:cNvSpPr/>
            <p:nvPr/>
          </p:nvSpPr>
          <p:spPr>
            <a:xfrm>
              <a:off x="4275635" y="1369516"/>
              <a:ext cx="95193" cy="150133"/>
            </a:xfrm>
            <a:custGeom>
              <a:rect b="b" l="l" r="r" t="t"/>
              <a:pathLst>
                <a:path extrusionOk="0" h="1104" w="700">
                  <a:moveTo>
                    <a:pt x="700" y="0"/>
                  </a:moveTo>
                  <a:lnTo>
                    <a:pt x="700" y="0"/>
                  </a:lnTo>
                  <a:cubicBezTo>
                    <a:pt x="674" y="4"/>
                    <a:pt x="653" y="7"/>
                    <a:pt x="646" y="11"/>
                  </a:cubicBezTo>
                  <a:cubicBezTo>
                    <a:pt x="583" y="30"/>
                    <a:pt x="542" y="78"/>
                    <a:pt x="520" y="107"/>
                  </a:cubicBezTo>
                  <a:cubicBezTo>
                    <a:pt x="453" y="204"/>
                    <a:pt x="256" y="578"/>
                    <a:pt x="1" y="1104"/>
                  </a:cubicBezTo>
                  <a:cubicBezTo>
                    <a:pt x="5" y="1104"/>
                    <a:pt x="5" y="1104"/>
                    <a:pt x="5" y="1100"/>
                  </a:cubicBezTo>
                  <a:cubicBezTo>
                    <a:pt x="260" y="578"/>
                    <a:pt x="456" y="204"/>
                    <a:pt x="523" y="107"/>
                  </a:cubicBezTo>
                  <a:cubicBezTo>
                    <a:pt x="545" y="78"/>
                    <a:pt x="586" y="30"/>
                    <a:pt x="649" y="11"/>
                  </a:cubicBezTo>
                  <a:cubicBezTo>
                    <a:pt x="653" y="7"/>
                    <a:pt x="674" y="4"/>
                    <a:pt x="700" y="0"/>
                  </a:cubicBezTo>
                  <a:close/>
                </a:path>
              </a:pathLst>
            </a:custGeom>
            <a:solidFill>
              <a:srgbClr val="DC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5"/>
            <p:cNvSpPr/>
            <p:nvPr/>
          </p:nvSpPr>
          <p:spPr>
            <a:xfrm>
              <a:off x="4276179" y="1369516"/>
              <a:ext cx="108928" cy="149725"/>
            </a:xfrm>
            <a:custGeom>
              <a:rect b="b" l="l" r="r" t="t"/>
              <a:pathLst>
                <a:path extrusionOk="0" h="1101" w="801">
                  <a:moveTo>
                    <a:pt x="697" y="0"/>
                  </a:moveTo>
                  <a:cubicBezTo>
                    <a:pt x="671" y="4"/>
                    <a:pt x="649" y="7"/>
                    <a:pt x="645" y="11"/>
                  </a:cubicBezTo>
                  <a:cubicBezTo>
                    <a:pt x="582" y="30"/>
                    <a:pt x="541" y="78"/>
                    <a:pt x="519" y="107"/>
                  </a:cubicBezTo>
                  <a:cubicBezTo>
                    <a:pt x="452" y="204"/>
                    <a:pt x="256" y="578"/>
                    <a:pt x="1" y="1100"/>
                  </a:cubicBezTo>
                  <a:cubicBezTo>
                    <a:pt x="108" y="1056"/>
                    <a:pt x="208" y="1045"/>
                    <a:pt x="286" y="1045"/>
                  </a:cubicBezTo>
                  <a:cubicBezTo>
                    <a:pt x="334" y="1045"/>
                    <a:pt x="375" y="1049"/>
                    <a:pt x="397" y="1052"/>
                  </a:cubicBezTo>
                  <a:lnTo>
                    <a:pt x="471" y="1075"/>
                  </a:lnTo>
                  <a:cubicBezTo>
                    <a:pt x="597" y="738"/>
                    <a:pt x="767" y="278"/>
                    <a:pt x="786" y="148"/>
                  </a:cubicBezTo>
                  <a:cubicBezTo>
                    <a:pt x="789" y="122"/>
                    <a:pt x="801" y="55"/>
                    <a:pt x="764" y="22"/>
                  </a:cubicBezTo>
                  <a:cubicBezTo>
                    <a:pt x="745" y="7"/>
                    <a:pt x="723" y="0"/>
                    <a:pt x="701" y="0"/>
                  </a:cubicBezTo>
                  <a:close/>
                </a:path>
              </a:pathLst>
            </a:custGeom>
            <a:solidFill>
              <a:srgbClr val="DCAF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5"/>
            <p:cNvSpPr/>
            <p:nvPr/>
          </p:nvSpPr>
          <p:spPr>
            <a:xfrm>
              <a:off x="4347710" y="1374412"/>
              <a:ext cx="96825" cy="143333"/>
            </a:xfrm>
            <a:custGeom>
              <a:rect b="b" l="l" r="r" t="t"/>
              <a:pathLst>
                <a:path extrusionOk="0" h="1054" w="712">
                  <a:moveTo>
                    <a:pt x="708" y="1"/>
                  </a:moveTo>
                  <a:cubicBezTo>
                    <a:pt x="649" y="4"/>
                    <a:pt x="601" y="57"/>
                    <a:pt x="586" y="75"/>
                  </a:cubicBezTo>
                  <a:cubicBezTo>
                    <a:pt x="520" y="153"/>
                    <a:pt x="297" y="524"/>
                    <a:pt x="0" y="1054"/>
                  </a:cubicBezTo>
                  <a:cubicBezTo>
                    <a:pt x="301" y="524"/>
                    <a:pt x="523" y="153"/>
                    <a:pt x="590" y="75"/>
                  </a:cubicBezTo>
                  <a:cubicBezTo>
                    <a:pt x="605" y="57"/>
                    <a:pt x="649" y="4"/>
                    <a:pt x="712" y="1"/>
                  </a:cubicBezTo>
                  <a:close/>
                </a:path>
              </a:pathLst>
            </a:custGeom>
            <a:solidFill>
              <a:srgbClr val="DC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5"/>
            <p:cNvSpPr/>
            <p:nvPr/>
          </p:nvSpPr>
          <p:spPr>
            <a:xfrm>
              <a:off x="4347710" y="1374412"/>
              <a:ext cx="116135" cy="153941"/>
            </a:xfrm>
            <a:custGeom>
              <a:rect b="b" l="l" r="r" t="t"/>
              <a:pathLst>
                <a:path extrusionOk="0" h="1132" w="854">
                  <a:moveTo>
                    <a:pt x="712" y="1"/>
                  </a:moveTo>
                  <a:cubicBezTo>
                    <a:pt x="649" y="4"/>
                    <a:pt x="605" y="57"/>
                    <a:pt x="590" y="75"/>
                  </a:cubicBezTo>
                  <a:cubicBezTo>
                    <a:pt x="523" y="153"/>
                    <a:pt x="301" y="524"/>
                    <a:pt x="0" y="1054"/>
                  </a:cubicBezTo>
                  <a:lnTo>
                    <a:pt x="256" y="1131"/>
                  </a:lnTo>
                  <a:cubicBezTo>
                    <a:pt x="294" y="1116"/>
                    <a:pt x="371" y="1090"/>
                    <a:pt x="464" y="1072"/>
                  </a:cubicBezTo>
                  <a:cubicBezTo>
                    <a:pt x="634" y="724"/>
                    <a:pt x="831" y="308"/>
                    <a:pt x="842" y="190"/>
                  </a:cubicBezTo>
                  <a:cubicBezTo>
                    <a:pt x="845" y="164"/>
                    <a:pt x="853" y="90"/>
                    <a:pt x="812" y="45"/>
                  </a:cubicBezTo>
                  <a:cubicBezTo>
                    <a:pt x="786" y="16"/>
                    <a:pt x="749" y="1"/>
                    <a:pt x="716" y="1"/>
                  </a:cubicBezTo>
                  <a:close/>
                </a:path>
              </a:pathLst>
            </a:custGeom>
            <a:solidFill>
              <a:srgbClr val="DCAF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5"/>
            <p:cNvSpPr/>
            <p:nvPr/>
          </p:nvSpPr>
          <p:spPr>
            <a:xfrm>
              <a:off x="3911724" y="1391682"/>
              <a:ext cx="618619" cy="777727"/>
            </a:xfrm>
            <a:custGeom>
              <a:rect b="b" l="l" r="r" t="t"/>
              <a:pathLst>
                <a:path extrusionOk="0" h="5719" w="4549">
                  <a:moveTo>
                    <a:pt x="1661" y="2950"/>
                  </a:moveTo>
                  <a:cubicBezTo>
                    <a:pt x="1728" y="3017"/>
                    <a:pt x="1798" y="3065"/>
                    <a:pt x="1880" y="3094"/>
                  </a:cubicBezTo>
                  <a:cubicBezTo>
                    <a:pt x="1917" y="3109"/>
                    <a:pt x="1957" y="3117"/>
                    <a:pt x="2002" y="3124"/>
                  </a:cubicBezTo>
                  <a:cubicBezTo>
                    <a:pt x="2021" y="3124"/>
                    <a:pt x="2043" y="3128"/>
                    <a:pt x="2069" y="3132"/>
                  </a:cubicBezTo>
                  <a:cubicBezTo>
                    <a:pt x="2091" y="3135"/>
                    <a:pt x="2121" y="3146"/>
                    <a:pt x="2143" y="3157"/>
                  </a:cubicBezTo>
                  <a:cubicBezTo>
                    <a:pt x="2166" y="3173"/>
                    <a:pt x="2183" y="3190"/>
                    <a:pt x="2202" y="3205"/>
                  </a:cubicBezTo>
                  <a:cubicBezTo>
                    <a:pt x="2217" y="3224"/>
                    <a:pt x="2232" y="3243"/>
                    <a:pt x="2246" y="3262"/>
                  </a:cubicBezTo>
                  <a:cubicBezTo>
                    <a:pt x="2258" y="3279"/>
                    <a:pt x="2272" y="3298"/>
                    <a:pt x="2284" y="3313"/>
                  </a:cubicBezTo>
                  <a:cubicBezTo>
                    <a:pt x="2299" y="3328"/>
                    <a:pt x="2310" y="3342"/>
                    <a:pt x="2328" y="3358"/>
                  </a:cubicBezTo>
                  <a:cubicBezTo>
                    <a:pt x="2383" y="3402"/>
                    <a:pt x="2462" y="3428"/>
                    <a:pt x="2544" y="3428"/>
                  </a:cubicBezTo>
                  <a:lnTo>
                    <a:pt x="2566" y="3428"/>
                  </a:lnTo>
                  <a:cubicBezTo>
                    <a:pt x="2532" y="3443"/>
                    <a:pt x="2499" y="3450"/>
                    <a:pt x="2462" y="3450"/>
                  </a:cubicBezTo>
                  <a:cubicBezTo>
                    <a:pt x="2402" y="3450"/>
                    <a:pt x="2347" y="3431"/>
                    <a:pt x="2295" y="3402"/>
                  </a:cubicBezTo>
                  <a:cubicBezTo>
                    <a:pt x="2277" y="3387"/>
                    <a:pt x="2255" y="3373"/>
                    <a:pt x="2239" y="3358"/>
                  </a:cubicBezTo>
                  <a:cubicBezTo>
                    <a:pt x="2221" y="3339"/>
                    <a:pt x="2206" y="3320"/>
                    <a:pt x="2191" y="3302"/>
                  </a:cubicBezTo>
                  <a:cubicBezTo>
                    <a:pt x="2166" y="3269"/>
                    <a:pt x="2135" y="3239"/>
                    <a:pt x="2106" y="3221"/>
                  </a:cubicBezTo>
                  <a:cubicBezTo>
                    <a:pt x="2077" y="3202"/>
                    <a:pt x="2036" y="3198"/>
                    <a:pt x="1991" y="3190"/>
                  </a:cubicBezTo>
                  <a:cubicBezTo>
                    <a:pt x="1943" y="3180"/>
                    <a:pt x="1899" y="3165"/>
                    <a:pt x="1858" y="3146"/>
                  </a:cubicBezTo>
                  <a:cubicBezTo>
                    <a:pt x="1772" y="3101"/>
                    <a:pt x="1702" y="3031"/>
                    <a:pt x="1661" y="2950"/>
                  </a:cubicBezTo>
                  <a:close/>
                  <a:moveTo>
                    <a:pt x="2706" y="0"/>
                  </a:moveTo>
                  <a:cubicBezTo>
                    <a:pt x="2684" y="4"/>
                    <a:pt x="2662" y="15"/>
                    <a:pt x="2647" y="22"/>
                  </a:cubicBezTo>
                  <a:cubicBezTo>
                    <a:pt x="2617" y="33"/>
                    <a:pt x="2588" y="67"/>
                    <a:pt x="2488" y="233"/>
                  </a:cubicBezTo>
                  <a:cubicBezTo>
                    <a:pt x="2465" y="267"/>
                    <a:pt x="2447" y="304"/>
                    <a:pt x="2417" y="366"/>
                  </a:cubicBezTo>
                  <a:cubicBezTo>
                    <a:pt x="2399" y="407"/>
                    <a:pt x="2373" y="463"/>
                    <a:pt x="2351" y="537"/>
                  </a:cubicBezTo>
                  <a:cubicBezTo>
                    <a:pt x="2306" y="660"/>
                    <a:pt x="2262" y="782"/>
                    <a:pt x="2214" y="905"/>
                  </a:cubicBezTo>
                  <a:cubicBezTo>
                    <a:pt x="1732" y="1897"/>
                    <a:pt x="1550" y="2335"/>
                    <a:pt x="1494" y="2528"/>
                  </a:cubicBezTo>
                  <a:cubicBezTo>
                    <a:pt x="1490" y="2546"/>
                    <a:pt x="1483" y="2564"/>
                    <a:pt x="1483" y="2564"/>
                  </a:cubicBezTo>
                  <a:cubicBezTo>
                    <a:pt x="1442" y="2716"/>
                    <a:pt x="1435" y="2850"/>
                    <a:pt x="1435" y="2961"/>
                  </a:cubicBezTo>
                  <a:cubicBezTo>
                    <a:pt x="957" y="3857"/>
                    <a:pt x="479" y="4755"/>
                    <a:pt x="1" y="5648"/>
                  </a:cubicBezTo>
                  <a:lnTo>
                    <a:pt x="1632" y="5718"/>
                  </a:lnTo>
                  <a:cubicBezTo>
                    <a:pt x="2147" y="4654"/>
                    <a:pt x="2506" y="3902"/>
                    <a:pt x="2580" y="3698"/>
                  </a:cubicBezTo>
                  <a:cubicBezTo>
                    <a:pt x="2595" y="3669"/>
                    <a:pt x="2628" y="3565"/>
                    <a:pt x="2729" y="3498"/>
                  </a:cubicBezTo>
                  <a:cubicBezTo>
                    <a:pt x="2799" y="3450"/>
                    <a:pt x="2881" y="3443"/>
                    <a:pt x="2966" y="3439"/>
                  </a:cubicBezTo>
                  <a:cubicBezTo>
                    <a:pt x="2992" y="3439"/>
                    <a:pt x="3021" y="3439"/>
                    <a:pt x="3047" y="3435"/>
                  </a:cubicBezTo>
                  <a:lnTo>
                    <a:pt x="3062" y="3435"/>
                  </a:lnTo>
                  <a:cubicBezTo>
                    <a:pt x="3622" y="3409"/>
                    <a:pt x="4078" y="2998"/>
                    <a:pt x="4482" y="2612"/>
                  </a:cubicBezTo>
                  <a:cubicBezTo>
                    <a:pt x="4515" y="2579"/>
                    <a:pt x="4548" y="2542"/>
                    <a:pt x="4548" y="2494"/>
                  </a:cubicBezTo>
                  <a:cubicBezTo>
                    <a:pt x="4548" y="2439"/>
                    <a:pt x="4492" y="2394"/>
                    <a:pt x="4437" y="2386"/>
                  </a:cubicBezTo>
                  <a:lnTo>
                    <a:pt x="4403" y="2386"/>
                  </a:lnTo>
                  <a:cubicBezTo>
                    <a:pt x="4381" y="2386"/>
                    <a:pt x="4359" y="2390"/>
                    <a:pt x="4340" y="2398"/>
                  </a:cubicBezTo>
                  <a:cubicBezTo>
                    <a:pt x="4251" y="2531"/>
                    <a:pt x="4114" y="2627"/>
                    <a:pt x="3955" y="2631"/>
                  </a:cubicBezTo>
                  <a:lnTo>
                    <a:pt x="3940" y="2631"/>
                  </a:lnTo>
                  <a:cubicBezTo>
                    <a:pt x="3918" y="2631"/>
                    <a:pt x="3892" y="2631"/>
                    <a:pt x="3870" y="2627"/>
                  </a:cubicBezTo>
                  <a:cubicBezTo>
                    <a:pt x="3807" y="2650"/>
                    <a:pt x="3751" y="2665"/>
                    <a:pt x="3703" y="2668"/>
                  </a:cubicBezTo>
                  <a:lnTo>
                    <a:pt x="3692" y="2668"/>
                  </a:lnTo>
                  <a:cubicBezTo>
                    <a:pt x="3670" y="2668"/>
                    <a:pt x="3647" y="2665"/>
                    <a:pt x="3629" y="2653"/>
                  </a:cubicBezTo>
                  <a:cubicBezTo>
                    <a:pt x="3625" y="2650"/>
                    <a:pt x="3618" y="2646"/>
                    <a:pt x="3614" y="2642"/>
                  </a:cubicBezTo>
                  <a:cubicBezTo>
                    <a:pt x="3437" y="2701"/>
                    <a:pt x="3273" y="2850"/>
                    <a:pt x="3103" y="2850"/>
                  </a:cubicBezTo>
                  <a:cubicBezTo>
                    <a:pt x="3073" y="2850"/>
                    <a:pt x="3043" y="2843"/>
                    <a:pt x="3011" y="2831"/>
                  </a:cubicBezTo>
                  <a:cubicBezTo>
                    <a:pt x="2881" y="2787"/>
                    <a:pt x="2818" y="2657"/>
                    <a:pt x="2744" y="2535"/>
                  </a:cubicBezTo>
                  <a:cubicBezTo>
                    <a:pt x="2650" y="2598"/>
                    <a:pt x="2566" y="2668"/>
                    <a:pt x="2488" y="2750"/>
                  </a:cubicBezTo>
                  <a:cubicBezTo>
                    <a:pt x="2406" y="2831"/>
                    <a:pt x="2335" y="2924"/>
                    <a:pt x="2272" y="3024"/>
                  </a:cubicBezTo>
                  <a:cubicBezTo>
                    <a:pt x="2310" y="2909"/>
                    <a:pt x="2369" y="2805"/>
                    <a:pt x="2447" y="2713"/>
                  </a:cubicBezTo>
                  <a:cubicBezTo>
                    <a:pt x="2521" y="2620"/>
                    <a:pt x="2610" y="2538"/>
                    <a:pt x="2710" y="2472"/>
                  </a:cubicBezTo>
                  <a:cubicBezTo>
                    <a:pt x="2662" y="2401"/>
                    <a:pt x="2610" y="2335"/>
                    <a:pt x="2536" y="2297"/>
                  </a:cubicBezTo>
                  <a:cubicBezTo>
                    <a:pt x="2450" y="2256"/>
                    <a:pt x="2347" y="2253"/>
                    <a:pt x="2287" y="2183"/>
                  </a:cubicBezTo>
                  <a:cubicBezTo>
                    <a:pt x="2217" y="2101"/>
                    <a:pt x="2255" y="1994"/>
                    <a:pt x="2287" y="1883"/>
                  </a:cubicBezTo>
                  <a:cubicBezTo>
                    <a:pt x="2246" y="1856"/>
                    <a:pt x="2202" y="1830"/>
                    <a:pt x="2166" y="1801"/>
                  </a:cubicBezTo>
                  <a:lnTo>
                    <a:pt x="2166" y="1801"/>
                  </a:lnTo>
                  <a:cubicBezTo>
                    <a:pt x="2210" y="1816"/>
                    <a:pt x="2255" y="1834"/>
                    <a:pt x="2299" y="1849"/>
                  </a:cubicBezTo>
                  <a:cubicBezTo>
                    <a:pt x="2313" y="1808"/>
                    <a:pt x="2325" y="1764"/>
                    <a:pt x="2328" y="1719"/>
                  </a:cubicBezTo>
                  <a:cubicBezTo>
                    <a:pt x="2339" y="1605"/>
                    <a:pt x="2287" y="1493"/>
                    <a:pt x="2295" y="1379"/>
                  </a:cubicBezTo>
                  <a:cubicBezTo>
                    <a:pt x="2303" y="1156"/>
                    <a:pt x="2525" y="1034"/>
                    <a:pt x="2584" y="993"/>
                  </a:cubicBezTo>
                  <a:cubicBezTo>
                    <a:pt x="2599" y="982"/>
                    <a:pt x="2614" y="975"/>
                    <a:pt x="2628" y="963"/>
                  </a:cubicBezTo>
                  <a:cubicBezTo>
                    <a:pt x="2699" y="589"/>
                    <a:pt x="2751" y="334"/>
                    <a:pt x="2780" y="245"/>
                  </a:cubicBezTo>
                  <a:cubicBezTo>
                    <a:pt x="2784" y="233"/>
                    <a:pt x="2810" y="171"/>
                    <a:pt x="2792" y="93"/>
                  </a:cubicBezTo>
                  <a:cubicBezTo>
                    <a:pt x="2788" y="70"/>
                    <a:pt x="2777" y="26"/>
                    <a:pt x="2739" y="7"/>
                  </a:cubicBezTo>
                  <a:cubicBezTo>
                    <a:pt x="2729" y="4"/>
                    <a:pt x="2721" y="0"/>
                    <a:pt x="2710" y="0"/>
                  </a:cubicBezTo>
                  <a:close/>
                </a:path>
              </a:pathLst>
            </a:custGeom>
            <a:solidFill>
              <a:srgbClr val="DCAF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5"/>
            <p:cNvSpPr/>
            <p:nvPr/>
          </p:nvSpPr>
          <p:spPr>
            <a:xfrm>
              <a:off x="4220695" y="1727715"/>
              <a:ext cx="64187" cy="75338"/>
            </a:xfrm>
            <a:custGeom>
              <a:rect b="b" l="l" r="r" t="t"/>
              <a:pathLst>
                <a:path extrusionOk="0" h="554" w="472">
                  <a:moveTo>
                    <a:pt x="438" y="1"/>
                  </a:moveTo>
                  <a:cubicBezTo>
                    <a:pt x="338" y="67"/>
                    <a:pt x="249" y="149"/>
                    <a:pt x="175" y="242"/>
                  </a:cubicBezTo>
                  <a:cubicBezTo>
                    <a:pt x="97" y="334"/>
                    <a:pt x="38" y="438"/>
                    <a:pt x="0" y="553"/>
                  </a:cubicBezTo>
                  <a:cubicBezTo>
                    <a:pt x="63" y="453"/>
                    <a:pt x="134" y="360"/>
                    <a:pt x="216" y="279"/>
                  </a:cubicBezTo>
                  <a:cubicBezTo>
                    <a:pt x="294" y="197"/>
                    <a:pt x="378" y="127"/>
                    <a:pt x="472" y="64"/>
                  </a:cubicBezTo>
                  <a:cubicBezTo>
                    <a:pt x="460" y="42"/>
                    <a:pt x="449" y="23"/>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5"/>
            <p:cNvSpPr/>
            <p:nvPr/>
          </p:nvSpPr>
          <p:spPr>
            <a:xfrm>
              <a:off x="4206144" y="1636601"/>
              <a:ext cx="18223" cy="11151"/>
            </a:xfrm>
            <a:custGeom>
              <a:rect b="b" l="l" r="r" t="t"/>
              <a:pathLst>
                <a:path extrusionOk="0" h="82" w="134">
                  <a:moveTo>
                    <a:pt x="1" y="0"/>
                  </a:moveTo>
                  <a:lnTo>
                    <a:pt x="1" y="0"/>
                  </a:lnTo>
                  <a:cubicBezTo>
                    <a:pt x="37" y="29"/>
                    <a:pt x="81" y="55"/>
                    <a:pt x="122" y="82"/>
                  </a:cubicBezTo>
                  <a:cubicBezTo>
                    <a:pt x="126" y="70"/>
                    <a:pt x="130" y="60"/>
                    <a:pt x="134" y="48"/>
                  </a:cubicBezTo>
                  <a:cubicBezTo>
                    <a:pt x="90" y="33"/>
                    <a:pt x="45" y="1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5"/>
            <p:cNvSpPr/>
            <p:nvPr/>
          </p:nvSpPr>
          <p:spPr>
            <a:xfrm>
              <a:off x="4137605" y="1792854"/>
              <a:ext cx="123071" cy="68131"/>
            </a:xfrm>
            <a:custGeom>
              <a:rect b="b" l="l" r="r" t="t"/>
              <a:pathLst>
                <a:path extrusionOk="0" h="501" w="905">
                  <a:moveTo>
                    <a:pt x="0" y="0"/>
                  </a:moveTo>
                  <a:cubicBezTo>
                    <a:pt x="41" y="81"/>
                    <a:pt x="111" y="151"/>
                    <a:pt x="197" y="196"/>
                  </a:cubicBezTo>
                  <a:cubicBezTo>
                    <a:pt x="238" y="215"/>
                    <a:pt x="282" y="230"/>
                    <a:pt x="330" y="240"/>
                  </a:cubicBezTo>
                  <a:cubicBezTo>
                    <a:pt x="375" y="248"/>
                    <a:pt x="416" y="252"/>
                    <a:pt x="445" y="271"/>
                  </a:cubicBezTo>
                  <a:cubicBezTo>
                    <a:pt x="474" y="289"/>
                    <a:pt x="505" y="319"/>
                    <a:pt x="530" y="352"/>
                  </a:cubicBezTo>
                  <a:cubicBezTo>
                    <a:pt x="545" y="370"/>
                    <a:pt x="560" y="389"/>
                    <a:pt x="578" y="408"/>
                  </a:cubicBezTo>
                  <a:cubicBezTo>
                    <a:pt x="594" y="423"/>
                    <a:pt x="616" y="437"/>
                    <a:pt x="634" y="452"/>
                  </a:cubicBezTo>
                  <a:cubicBezTo>
                    <a:pt x="686" y="481"/>
                    <a:pt x="741" y="500"/>
                    <a:pt x="801" y="500"/>
                  </a:cubicBezTo>
                  <a:cubicBezTo>
                    <a:pt x="838" y="500"/>
                    <a:pt x="871" y="493"/>
                    <a:pt x="905" y="478"/>
                  </a:cubicBezTo>
                  <a:lnTo>
                    <a:pt x="883" y="478"/>
                  </a:lnTo>
                  <a:cubicBezTo>
                    <a:pt x="801" y="478"/>
                    <a:pt x="722" y="452"/>
                    <a:pt x="667" y="408"/>
                  </a:cubicBezTo>
                  <a:cubicBezTo>
                    <a:pt x="649" y="392"/>
                    <a:pt x="638" y="378"/>
                    <a:pt x="623" y="363"/>
                  </a:cubicBezTo>
                  <a:cubicBezTo>
                    <a:pt x="611" y="348"/>
                    <a:pt x="597" y="329"/>
                    <a:pt x="585" y="312"/>
                  </a:cubicBezTo>
                  <a:cubicBezTo>
                    <a:pt x="571" y="293"/>
                    <a:pt x="556" y="274"/>
                    <a:pt x="541" y="255"/>
                  </a:cubicBezTo>
                  <a:cubicBezTo>
                    <a:pt x="522" y="240"/>
                    <a:pt x="505" y="223"/>
                    <a:pt x="482" y="207"/>
                  </a:cubicBezTo>
                  <a:cubicBezTo>
                    <a:pt x="460" y="196"/>
                    <a:pt x="430" y="185"/>
                    <a:pt x="408" y="182"/>
                  </a:cubicBezTo>
                  <a:cubicBezTo>
                    <a:pt x="382" y="178"/>
                    <a:pt x="360" y="174"/>
                    <a:pt x="341" y="174"/>
                  </a:cubicBezTo>
                  <a:cubicBezTo>
                    <a:pt x="296" y="167"/>
                    <a:pt x="256" y="159"/>
                    <a:pt x="219" y="144"/>
                  </a:cubicBezTo>
                  <a:cubicBezTo>
                    <a:pt x="137" y="115"/>
                    <a:pt x="67" y="6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5"/>
            <p:cNvSpPr/>
            <p:nvPr/>
          </p:nvSpPr>
          <p:spPr>
            <a:xfrm>
              <a:off x="4427809" y="1446079"/>
              <a:ext cx="66227" cy="71667"/>
            </a:xfrm>
            <a:custGeom>
              <a:rect b="b" l="l" r="r" t="t"/>
              <a:pathLst>
                <a:path extrusionOk="0" h="527" w="487">
                  <a:moveTo>
                    <a:pt x="486" y="0"/>
                  </a:moveTo>
                  <a:cubicBezTo>
                    <a:pt x="445" y="0"/>
                    <a:pt x="405" y="26"/>
                    <a:pt x="367" y="63"/>
                  </a:cubicBezTo>
                  <a:cubicBezTo>
                    <a:pt x="297" y="134"/>
                    <a:pt x="145" y="330"/>
                    <a:pt x="1" y="527"/>
                  </a:cubicBezTo>
                  <a:cubicBezTo>
                    <a:pt x="149" y="330"/>
                    <a:pt x="301" y="134"/>
                    <a:pt x="372" y="63"/>
                  </a:cubicBezTo>
                  <a:cubicBezTo>
                    <a:pt x="408" y="26"/>
                    <a:pt x="445" y="0"/>
                    <a:pt x="486" y="0"/>
                  </a:cubicBezTo>
                  <a:close/>
                </a:path>
              </a:pathLst>
            </a:custGeom>
            <a:solidFill>
              <a:srgbClr val="DC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5"/>
            <p:cNvSpPr/>
            <p:nvPr/>
          </p:nvSpPr>
          <p:spPr>
            <a:xfrm>
              <a:off x="4427809" y="1446079"/>
              <a:ext cx="86898" cy="92881"/>
            </a:xfrm>
            <a:custGeom>
              <a:rect b="b" l="l" r="r" t="t"/>
              <a:pathLst>
                <a:path extrusionOk="0" h="683" w="639">
                  <a:moveTo>
                    <a:pt x="486" y="0"/>
                  </a:moveTo>
                  <a:cubicBezTo>
                    <a:pt x="446" y="0"/>
                    <a:pt x="408" y="26"/>
                    <a:pt x="372" y="63"/>
                  </a:cubicBezTo>
                  <a:cubicBezTo>
                    <a:pt x="301" y="134"/>
                    <a:pt x="149" y="330"/>
                    <a:pt x="1" y="527"/>
                  </a:cubicBezTo>
                  <a:lnTo>
                    <a:pt x="45" y="527"/>
                  </a:lnTo>
                  <a:cubicBezTo>
                    <a:pt x="108" y="527"/>
                    <a:pt x="167" y="534"/>
                    <a:pt x="212" y="563"/>
                  </a:cubicBezTo>
                  <a:lnTo>
                    <a:pt x="234" y="578"/>
                  </a:lnTo>
                  <a:cubicBezTo>
                    <a:pt x="261" y="597"/>
                    <a:pt x="290" y="626"/>
                    <a:pt x="327" y="682"/>
                  </a:cubicBezTo>
                  <a:cubicBezTo>
                    <a:pt x="423" y="527"/>
                    <a:pt x="512" y="393"/>
                    <a:pt x="567" y="289"/>
                  </a:cubicBezTo>
                  <a:cubicBezTo>
                    <a:pt x="590" y="256"/>
                    <a:pt x="639" y="167"/>
                    <a:pt x="608" y="89"/>
                  </a:cubicBezTo>
                  <a:cubicBezTo>
                    <a:pt x="590" y="45"/>
                    <a:pt x="550" y="4"/>
                    <a:pt x="501" y="0"/>
                  </a:cubicBezTo>
                  <a:close/>
                </a:path>
              </a:pathLst>
            </a:custGeom>
            <a:solidFill>
              <a:srgbClr val="DCAF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5"/>
            <p:cNvSpPr/>
            <p:nvPr/>
          </p:nvSpPr>
          <p:spPr>
            <a:xfrm>
              <a:off x="4208592" y="1511218"/>
              <a:ext cx="311145" cy="267764"/>
            </a:xfrm>
            <a:custGeom>
              <a:rect b="b" l="l" r="r" t="t"/>
              <a:pathLst>
                <a:path extrusionOk="0" h="1969" w="2288">
                  <a:moveTo>
                    <a:pt x="779" y="1"/>
                  </a:moveTo>
                  <a:cubicBezTo>
                    <a:pt x="679" y="1"/>
                    <a:pt x="537" y="22"/>
                    <a:pt x="401" y="114"/>
                  </a:cubicBezTo>
                  <a:cubicBezTo>
                    <a:pt x="342" y="155"/>
                    <a:pt x="120" y="277"/>
                    <a:pt x="112" y="500"/>
                  </a:cubicBezTo>
                  <a:cubicBezTo>
                    <a:pt x="104" y="614"/>
                    <a:pt x="156" y="726"/>
                    <a:pt x="145" y="840"/>
                  </a:cubicBezTo>
                  <a:cubicBezTo>
                    <a:pt x="130" y="999"/>
                    <a:pt x="0" y="1182"/>
                    <a:pt x="104" y="1304"/>
                  </a:cubicBezTo>
                  <a:cubicBezTo>
                    <a:pt x="164" y="1374"/>
                    <a:pt x="267" y="1377"/>
                    <a:pt x="353" y="1418"/>
                  </a:cubicBezTo>
                  <a:cubicBezTo>
                    <a:pt x="571" y="1526"/>
                    <a:pt x="597" y="1875"/>
                    <a:pt x="828" y="1952"/>
                  </a:cubicBezTo>
                  <a:cubicBezTo>
                    <a:pt x="859" y="1963"/>
                    <a:pt x="891" y="1968"/>
                    <a:pt x="922" y="1968"/>
                  </a:cubicBezTo>
                  <a:cubicBezTo>
                    <a:pt x="1126" y="1968"/>
                    <a:pt x="1320" y="1757"/>
                    <a:pt x="1539" y="1741"/>
                  </a:cubicBezTo>
                  <a:cubicBezTo>
                    <a:pt x="1552" y="1740"/>
                    <a:pt x="1565" y="1740"/>
                    <a:pt x="1577" y="1740"/>
                  </a:cubicBezTo>
                  <a:cubicBezTo>
                    <a:pt x="1607" y="1740"/>
                    <a:pt x="1636" y="1742"/>
                    <a:pt x="1664" y="1745"/>
                  </a:cubicBezTo>
                  <a:cubicBezTo>
                    <a:pt x="1698" y="1748"/>
                    <a:pt x="1735" y="1752"/>
                    <a:pt x="1772" y="1752"/>
                  </a:cubicBezTo>
                  <a:cubicBezTo>
                    <a:pt x="2054" y="1745"/>
                    <a:pt x="2261" y="1449"/>
                    <a:pt x="2276" y="1163"/>
                  </a:cubicBezTo>
                  <a:cubicBezTo>
                    <a:pt x="2287" y="881"/>
                    <a:pt x="2157" y="611"/>
                    <a:pt x="2032" y="359"/>
                  </a:cubicBezTo>
                  <a:cubicBezTo>
                    <a:pt x="1946" y="188"/>
                    <a:pt x="1887" y="129"/>
                    <a:pt x="1846" y="99"/>
                  </a:cubicBezTo>
                  <a:lnTo>
                    <a:pt x="1824" y="84"/>
                  </a:lnTo>
                  <a:cubicBezTo>
                    <a:pt x="1779" y="57"/>
                    <a:pt x="1721" y="47"/>
                    <a:pt x="1658" y="47"/>
                  </a:cubicBezTo>
                  <a:cubicBezTo>
                    <a:pt x="1510" y="47"/>
                    <a:pt x="1339" y="104"/>
                    <a:pt x="1279" y="125"/>
                  </a:cubicBezTo>
                  <a:lnTo>
                    <a:pt x="894" y="10"/>
                  </a:lnTo>
                  <a:cubicBezTo>
                    <a:pt x="871" y="6"/>
                    <a:pt x="831" y="1"/>
                    <a:pt x="7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5"/>
            <p:cNvSpPr/>
            <p:nvPr/>
          </p:nvSpPr>
          <p:spPr>
            <a:xfrm>
              <a:off x="4237830" y="1404058"/>
              <a:ext cx="647720" cy="783982"/>
            </a:xfrm>
            <a:custGeom>
              <a:rect b="b" l="l" r="r" t="t"/>
              <a:pathLst>
                <a:path extrusionOk="0" h="5765" w="4763">
                  <a:moveTo>
                    <a:pt x="1049" y="0"/>
                  </a:moveTo>
                  <a:cubicBezTo>
                    <a:pt x="1025" y="0"/>
                    <a:pt x="998" y="5"/>
                    <a:pt x="979" y="24"/>
                  </a:cubicBezTo>
                  <a:cubicBezTo>
                    <a:pt x="942" y="58"/>
                    <a:pt x="957" y="124"/>
                    <a:pt x="964" y="150"/>
                  </a:cubicBezTo>
                  <a:cubicBezTo>
                    <a:pt x="1005" y="347"/>
                    <a:pt x="1424" y="1291"/>
                    <a:pt x="1480" y="1417"/>
                  </a:cubicBezTo>
                  <a:cubicBezTo>
                    <a:pt x="1049" y="720"/>
                    <a:pt x="719" y="220"/>
                    <a:pt x="635" y="131"/>
                  </a:cubicBezTo>
                  <a:cubicBezTo>
                    <a:pt x="617" y="113"/>
                    <a:pt x="575" y="64"/>
                    <a:pt x="515" y="64"/>
                  </a:cubicBezTo>
                  <a:cubicBezTo>
                    <a:pt x="513" y="64"/>
                    <a:pt x="511" y="65"/>
                    <a:pt x="508" y="65"/>
                  </a:cubicBezTo>
                  <a:cubicBezTo>
                    <a:pt x="471" y="65"/>
                    <a:pt x="435" y="80"/>
                    <a:pt x="408" y="109"/>
                  </a:cubicBezTo>
                  <a:cubicBezTo>
                    <a:pt x="368" y="161"/>
                    <a:pt x="379" y="231"/>
                    <a:pt x="386" y="258"/>
                  </a:cubicBezTo>
                  <a:cubicBezTo>
                    <a:pt x="416" y="458"/>
                    <a:pt x="1053" y="1551"/>
                    <a:pt x="1087" y="1614"/>
                  </a:cubicBezTo>
                  <a:cubicBezTo>
                    <a:pt x="1049" y="1565"/>
                    <a:pt x="457" y="814"/>
                    <a:pt x="290" y="661"/>
                  </a:cubicBezTo>
                  <a:cubicBezTo>
                    <a:pt x="253" y="628"/>
                    <a:pt x="211" y="604"/>
                    <a:pt x="171" y="604"/>
                  </a:cubicBezTo>
                  <a:cubicBezTo>
                    <a:pt x="166" y="604"/>
                    <a:pt x="161" y="605"/>
                    <a:pt x="156" y="605"/>
                  </a:cubicBezTo>
                  <a:cubicBezTo>
                    <a:pt x="108" y="613"/>
                    <a:pt x="67" y="658"/>
                    <a:pt x="52" y="698"/>
                  </a:cubicBezTo>
                  <a:cubicBezTo>
                    <a:pt x="26" y="780"/>
                    <a:pt x="79" y="865"/>
                    <a:pt x="101" y="898"/>
                  </a:cubicBezTo>
                  <a:cubicBezTo>
                    <a:pt x="323" y="1247"/>
                    <a:pt x="912" y="1970"/>
                    <a:pt x="979" y="2584"/>
                  </a:cubicBezTo>
                  <a:cubicBezTo>
                    <a:pt x="994" y="2711"/>
                    <a:pt x="979" y="2793"/>
                    <a:pt x="931" y="2825"/>
                  </a:cubicBezTo>
                  <a:cubicBezTo>
                    <a:pt x="912" y="2837"/>
                    <a:pt x="888" y="2842"/>
                    <a:pt x="859" y="2842"/>
                  </a:cubicBezTo>
                  <a:cubicBezTo>
                    <a:pt x="713" y="2842"/>
                    <a:pt x="452" y="2712"/>
                    <a:pt x="279" y="2625"/>
                  </a:cubicBezTo>
                  <a:cubicBezTo>
                    <a:pt x="258" y="2613"/>
                    <a:pt x="212" y="2595"/>
                    <a:pt x="158" y="2595"/>
                  </a:cubicBezTo>
                  <a:cubicBezTo>
                    <a:pt x="143" y="2595"/>
                    <a:pt x="128" y="2596"/>
                    <a:pt x="112" y="2599"/>
                  </a:cubicBezTo>
                  <a:cubicBezTo>
                    <a:pt x="57" y="2607"/>
                    <a:pt x="1" y="2655"/>
                    <a:pt x="4" y="2711"/>
                  </a:cubicBezTo>
                  <a:cubicBezTo>
                    <a:pt x="8" y="2759"/>
                    <a:pt x="45" y="2793"/>
                    <a:pt x="79" y="2822"/>
                  </a:cubicBezTo>
                  <a:cubicBezTo>
                    <a:pt x="501" y="3188"/>
                    <a:pt x="975" y="3578"/>
                    <a:pt x="1535" y="3578"/>
                  </a:cubicBezTo>
                  <a:cubicBezTo>
                    <a:pt x="1573" y="3578"/>
                    <a:pt x="1613" y="3576"/>
                    <a:pt x="1653" y="3576"/>
                  </a:cubicBezTo>
                  <a:cubicBezTo>
                    <a:pt x="1731" y="3576"/>
                    <a:pt x="1808" y="3583"/>
                    <a:pt x="1872" y="3622"/>
                  </a:cubicBezTo>
                  <a:cubicBezTo>
                    <a:pt x="1976" y="3685"/>
                    <a:pt x="2017" y="3785"/>
                    <a:pt x="2031" y="3819"/>
                  </a:cubicBezTo>
                  <a:cubicBezTo>
                    <a:pt x="2125" y="4033"/>
                    <a:pt x="2528" y="4745"/>
                    <a:pt x="3121" y="5764"/>
                  </a:cubicBezTo>
                  <a:cubicBezTo>
                    <a:pt x="3669" y="5634"/>
                    <a:pt x="4215" y="5505"/>
                    <a:pt x="4763" y="5375"/>
                  </a:cubicBezTo>
                  <a:cubicBezTo>
                    <a:pt x="4222" y="4589"/>
                    <a:pt x="3681" y="3807"/>
                    <a:pt x="3139" y="3022"/>
                  </a:cubicBezTo>
                  <a:cubicBezTo>
                    <a:pt x="3136" y="2914"/>
                    <a:pt x="3121" y="2777"/>
                    <a:pt x="3073" y="2629"/>
                  </a:cubicBezTo>
                  <a:cubicBezTo>
                    <a:pt x="3073" y="2629"/>
                    <a:pt x="3066" y="2610"/>
                    <a:pt x="3062" y="2596"/>
                  </a:cubicBezTo>
                  <a:cubicBezTo>
                    <a:pt x="2995" y="2406"/>
                    <a:pt x="2792" y="1973"/>
                    <a:pt x="2261" y="1006"/>
                  </a:cubicBezTo>
                  <a:cubicBezTo>
                    <a:pt x="2209" y="887"/>
                    <a:pt x="2157" y="765"/>
                    <a:pt x="2109" y="646"/>
                  </a:cubicBezTo>
                  <a:cubicBezTo>
                    <a:pt x="2080" y="576"/>
                    <a:pt x="2053" y="520"/>
                    <a:pt x="2031" y="480"/>
                  </a:cubicBezTo>
                  <a:cubicBezTo>
                    <a:pt x="2002" y="420"/>
                    <a:pt x="1980" y="383"/>
                    <a:pt x="1957" y="350"/>
                  </a:cubicBezTo>
                  <a:cubicBezTo>
                    <a:pt x="1846" y="191"/>
                    <a:pt x="1813" y="157"/>
                    <a:pt x="1783" y="146"/>
                  </a:cubicBezTo>
                  <a:cubicBezTo>
                    <a:pt x="1770" y="141"/>
                    <a:pt x="1747" y="130"/>
                    <a:pt x="1723" y="130"/>
                  </a:cubicBezTo>
                  <a:cubicBezTo>
                    <a:pt x="1712" y="130"/>
                    <a:pt x="1701" y="133"/>
                    <a:pt x="1690" y="138"/>
                  </a:cubicBezTo>
                  <a:cubicBezTo>
                    <a:pt x="1653" y="157"/>
                    <a:pt x="1646" y="202"/>
                    <a:pt x="1642" y="227"/>
                  </a:cubicBezTo>
                  <a:cubicBezTo>
                    <a:pt x="1627" y="302"/>
                    <a:pt x="1653" y="364"/>
                    <a:pt x="1661" y="376"/>
                  </a:cubicBezTo>
                  <a:cubicBezTo>
                    <a:pt x="1698" y="472"/>
                    <a:pt x="1776" y="773"/>
                    <a:pt x="1872" y="1206"/>
                  </a:cubicBezTo>
                  <a:cubicBezTo>
                    <a:pt x="1557" y="621"/>
                    <a:pt x="1309" y="198"/>
                    <a:pt x="1231" y="98"/>
                  </a:cubicBezTo>
                  <a:cubicBezTo>
                    <a:pt x="1205" y="68"/>
                    <a:pt x="1164" y="24"/>
                    <a:pt x="1097" y="5"/>
                  </a:cubicBezTo>
                  <a:cubicBezTo>
                    <a:pt x="1094" y="5"/>
                    <a:pt x="1073" y="0"/>
                    <a:pt x="1049"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5"/>
            <p:cNvSpPr/>
            <p:nvPr/>
          </p:nvSpPr>
          <p:spPr>
            <a:xfrm>
              <a:off x="4420873" y="1642041"/>
              <a:ext cx="168356" cy="160468"/>
            </a:xfrm>
            <a:custGeom>
              <a:rect b="b" l="l" r="r" t="t"/>
              <a:pathLst>
                <a:path extrusionOk="0" h="1180" w="1238">
                  <a:moveTo>
                    <a:pt x="804" y="1"/>
                  </a:moveTo>
                  <a:lnTo>
                    <a:pt x="771" y="90"/>
                  </a:lnTo>
                  <a:cubicBezTo>
                    <a:pt x="989" y="164"/>
                    <a:pt x="1134" y="357"/>
                    <a:pt x="1141" y="568"/>
                  </a:cubicBezTo>
                  <a:cubicBezTo>
                    <a:pt x="1141" y="697"/>
                    <a:pt x="1090" y="827"/>
                    <a:pt x="989" y="927"/>
                  </a:cubicBezTo>
                  <a:cubicBezTo>
                    <a:pt x="890" y="1031"/>
                    <a:pt x="760" y="1087"/>
                    <a:pt x="618" y="1087"/>
                  </a:cubicBezTo>
                  <a:cubicBezTo>
                    <a:pt x="296" y="1087"/>
                    <a:pt x="103" y="776"/>
                    <a:pt x="96" y="564"/>
                  </a:cubicBezTo>
                  <a:cubicBezTo>
                    <a:pt x="93" y="501"/>
                    <a:pt x="107" y="438"/>
                    <a:pt x="134" y="375"/>
                  </a:cubicBezTo>
                  <a:lnTo>
                    <a:pt x="45" y="338"/>
                  </a:lnTo>
                  <a:cubicBezTo>
                    <a:pt x="15" y="415"/>
                    <a:pt x="0" y="490"/>
                    <a:pt x="4" y="568"/>
                  </a:cubicBezTo>
                  <a:cubicBezTo>
                    <a:pt x="11" y="824"/>
                    <a:pt x="230" y="1179"/>
                    <a:pt x="618" y="1179"/>
                  </a:cubicBezTo>
                  <a:cubicBezTo>
                    <a:pt x="786" y="1179"/>
                    <a:pt x="941" y="1113"/>
                    <a:pt x="1060" y="994"/>
                  </a:cubicBezTo>
                  <a:cubicBezTo>
                    <a:pt x="1174" y="875"/>
                    <a:pt x="1237" y="720"/>
                    <a:pt x="1234" y="564"/>
                  </a:cubicBezTo>
                  <a:cubicBezTo>
                    <a:pt x="1230" y="316"/>
                    <a:pt x="1056" y="90"/>
                    <a:pt x="8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5"/>
            <p:cNvSpPr/>
            <p:nvPr/>
          </p:nvSpPr>
          <p:spPr>
            <a:xfrm>
              <a:off x="4410266" y="1661216"/>
              <a:ext cx="42429" cy="45965"/>
            </a:xfrm>
            <a:custGeom>
              <a:rect b="b" l="l" r="r" t="t"/>
              <a:pathLst>
                <a:path extrusionOk="0" h="338" w="312">
                  <a:moveTo>
                    <a:pt x="278" y="1"/>
                  </a:moveTo>
                  <a:lnTo>
                    <a:pt x="141" y="101"/>
                  </a:lnTo>
                  <a:lnTo>
                    <a:pt x="0" y="201"/>
                  </a:lnTo>
                  <a:lnTo>
                    <a:pt x="156" y="267"/>
                  </a:lnTo>
                  <a:lnTo>
                    <a:pt x="311" y="338"/>
                  </a:lnTo>
                  <a:lnTo>
                    <a:pt x="296" y="171"/>
                  </a:lnTo>
                  <a:lnTo>
                    <a:pt x="2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5"/>
            <p:cNvSpPr/>
            <p:nvPr/>
          </p:nvSpPr>
          <p:spPr>
            <a:xfrm>
              <a:off x="4245989" y="1557863"/>
              <a:ext cx="76698" cy="126743"/>
            </a:xfrm>
            <a:custGeom>
              <a:rect b="b" l="l" r="r" t="t"/>
              <a:pathLst>
                <a:path extrusionOk="0" h="932" w="564">
                  <a:moveTo>
                    <a:pt x="41" y="1"/>
                  </a:moveTo>
                  <a:lnTo>
                    <a:pt x="41" y="1"/>
                  </a:lnTo>
                  <a:cubicBezTo>
                    <a:pt x="59" y="45"/>
                    <a:pt x="63" y="97"/>
                    <a:pt x="55" y="141"/>
                  </a:cubicBezTo>
                  <a:cubicBezTo>
                    <a:pt x="48" y="186"/>
                    <a:pt x="26" y="230"/>
                    <a:pt x="11" y="283"/>
                  </a:cubicBezTo>
                  <a:cubicBezTo>
                    <a:pt x="4" y="309"/>
                    <a:pt x="0" y="334"/>
                    <a:pt x="0" y="364"/>
                  </a:cubicBezTo>
                  <a:cubicBezTo>
                    <a:pt x="4" y="398"/>
                    <a:pt x="14" y="427"/>
                    <a:pt x="37" y="453"/>
                  </a:cubicBezTo>
                  <a:cubicBezTo>
                    <a:pt x="55" y="475"/>
                    <a:pt x="78" y="490"/>
                    <a:pt x="100" y="505"/>
                  </a:cubicBezTo>
                  <a:cubicBezTo>
                    <a:pt x="118" y="519"/>
                    <a:pt x="137" y="535"/>
                    <a:pt x="152" y="550"/>
                  </a:cubicBezTo>
                  <a:cubicBezTo>
                    <a:pt x="185" y="583"/>
                    <a:pt x="219" y="616"/>
                    <a:pt x="241" y="656"/>
                  </a:cubicBezTo>
                  <a:cubicBezTo>
                    <a:pt x="255" y="675"/>
                    <a:pt x="267" y="697"/>
                    <a:pt x="278" y="716"/>
                  </a:cubicBezTo>
                  <a:lnTo>
                    <a:pt x="311" y="783"/>
                  </a:lnTo>
                  <a:cubicBezTo>
                    <a:pt x="322" y="809"/>
                    <a:pt x="334" y="831"/>
                    <a:pt x="352" y="853"/>
                  </a:cubicBezTo>
                  <a:cubicBezTo>
                    <a:pt x="360" y="861"/>
                    <a:pt x="367" y="872"/>
                    <a:pt x="378" y="883"/>
                  </a:cubicBezTo>
                  <a:cubicBezTo>
                    <a:pt x="389" y="890"/>
                    <a:pt x="400" y="901"/>
                    <a:pt x="411" y="905"/>
                  </a:cubicBezTo>
                  <a:cubicBezTo>
                    <a:pt x="433" y="920"/>
                    <a:pt x="459" y="931"/>
                    <a:pt x="489" y="931"/>
                  </a:cubicBezTo>
                  <a:lnTo>
                    <a:pt x="526" y="931"/>
                  </a:lnTo>
                  <a:cubicBezTo>
                    <a:pt x="541" y="928"/>
                    <a:pt x="553" y="920"/>
                    <a:pt x="563" y="913"/>
                  </a:cubicBezTo>
                  <a:lnTo>
                    <a:pt x="563" y="913"/>
                  </a:lnTo>
                  <a:cubicBezTo>
                    <a:pt x="548" y="916"/>
                    <a:pt x="537" y="920"/>
                    <a:pt x="526" y="920"/>
                  </a:cubicBezTo>
                  <a:cubicBezTo>
                    <a:pt x="515" y="920"/>
                    <a:pt x="504" y="916"/>
                    <a:pt x="493" y="913"/>
                  </a:cubicBezTo>
                  <a:cubicBezTo>
                    <a:pt x="471" y="905"/>
                    <a:pt x="448" y="894"/>
                    <a:pt x="433" y="879"/>
                  </a:cubicBezTo>
                  <a:cubicBezTo>
                    <a:pt x="423" y="872"/>
                    <a:pt x="415" y="865"/>
                    <a:pt x="408" y="853"/>
                  </a:cubicBezTo>
                  <a:cubicBezTo>
                    <a:pt x="404" y="846"/>
                    <a:pt x="397" y="834"/>
                    <a:pt x="389" y="827"/>
                  </a:cubicBezTo>
                  <a:cubicBezTo>
                    <a:pt x="378" y="805"/>
                    <a:pt x="370" y="783"/>
                    <a:pt x="363" y="761"/>
                  </a:cubicBezTo>
                  <a:cubicBezTo>
                    <a:pt x="352" y="738"/>
                    <a:pt x="344" y="716"/>
                    <a:pt x="334" y="690"/>
                  </a:cubicBezTo>
                  <a:cubicBezTo>
                    <a:pt x="326" y="668"/>
                    <a:pt x="315" y="642"/>
                    <a:pt x="300" y="620"/>
                  </a:cubicBezTo>
                  <a:cubicBezTo>
                    <a:pt x="274" y="576"/>
                    <a:pt x="241" y="535"/>
                    <a:pt x="200" y="497"/>
                  </a:cubicBezTo>
                  <a:cubicBezTo>
                    <a:pt x="182" y="479"/>
                    <a:pt x="159" y="464"/>
                    <a:pt x="137" y="449"/>
                  </a:cubicBezTo>
                  <a:cubicBezTo>
                    <a:pt x="118" y="434"/>
                    <a:pt x="100" y="420"/>
                    <a:pt x="86" y="408"/>
                  </a:cubicBezTo>
                  <a:cubicBezTo>
                    <a:pt x="74" y="394"/>
                    <a:pt x="67" y="379"/>
                    <a:pt x="63" y="360"/>
                  </a:cubicBezTo>
                  <a:cubicBezTo>
                    <a:pt x="59" y="338"/>
                    <a:pt x="63" y="316"/>
                    <a:pt x="67" y="294"/>
                  </a:cubicBezTo>
                  <a:cubicBezTo>
                    <a:pt x="74" y="249"/>
                    <a:pt x="89" y="198"/>
                    <a:pt x="89" y="145"/>
                  </a:cubicBezTo>
                  <a:cubicBezTo>
                    <a:pt x="89" y="90"/>
                    <a:pt x="74" y="38"/>
                    <a:pt x="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 name="Google Shape;1850;p55"/>
          <p:cNvGrpSpPr/>
          <p:nvPr/>
        </p:nvGrpSpPr>
        <p:grpSpPr>
          <a:xfrm>
            <a:off x="1316752" y="3708420"/>
            <a:ext cx="553049" cy="728203"/>
            <a:chOff x="5254360" y="1344630"/>
            <a:chExt cx="632490" cy="832804"/>
          </a:xfrm>
        </p:grpSpPr>
        <p:sp>
          <p:nvSpPr>
            <p:cNvPr id="1851" name="Google Shape;1851;p55"/>
            <p:cNvSpPr/>
            <p:nvPr/>
          </p:nvSpPr>
          <p:spPr>
            <a:xfrm>
              <a:off x="5255448" y="1344630"/>
              <a:ext cx="595228" cy="832803"/>
            </a:xfrm>
            <a:custGeom>
              <a:rect b="b" l="l" r="r" t="t"/>
              <a:pathLst>
                <a:path extrusionOk="0" h="6124" w="4377">
                  <a:moveTo>
                    <a:pt x="2560" y="1"/>
                  </a:moveTo>
                  <a:cubicBezTo>
                    <a:pt x="2501" y="1"/>
                    <a:pt x="2447" y="29"/>
                    <a:pt x="2442" y="31"/>
                  </a:cubicBezTo>
                  <a:cubicBezTo>
                    <a:pt x="2353" y="83"/>
                    <a:pt x="2301" y="190"/>
                    <a:pt x="2257" y="921"/>
                  </a:cubicBezTo>
                  <a:cubicBezTo>
                    <a:pt x="2257" y="921"/>
                    <a:pt x="2212" y="1287"/>
                    <a:pt x="2197" y="1428"/>
                  </a:cubicBezTo>
                  <a:cubicBezTo>
                    <a:pt x="2171" y="1680"/>
                    <a:pt x="2161" y="1802"/>
                    <a:pt x="2072" y="1854"/>
                  </a:cubicBezTo>
                  <a:cubicBezTo>
                    <a:pt x="2042" y="1872"/>
                    <a:pt x="2008" y="1879"/>
                    <a:pt x="1974" y="1879"/>
                  </a:cubicBezTo>
                  <a:cubicBezTo>
                    <a:pt x="1926" y="1879"/>
                    <a:pt x="1878" y="1865"/>
                    <a:pt x="1841" y="1843"/>
                  </a:cubicBezTo>
                  <a:cubicBezTo>
                    <a:pt x="1694" y="1762"/>
                    <a:pt x="1679" y="1543"/>
                    <a:pt x="1656" y="1420"/>
                  </a:cubicBezTo>
                  <a:cubicBezTo>
                    <a:pt x="1508" y="546"/>
                    <a:pt x="1475" y="331"/>
                    <a:pt x="1475" y="331"/>
                  </a:cubicBezTo>
                  <a:cubicBezTo>
                    <a:pt x="1468" y="286"/>
                    <a:pt x="1456" y="183"/>
                    <a:pt x="1382" y="142"/>
                  </a:cubicBezTo>
                  <a:cubicBezTo>
                    <a:pt x="1360" y="129"/>
                    <a:pt x="1333" y="123"/>
                    <a:pt x="1307" y="123"/>
                  </a:cubicBezTo>
                  <a:cubicBezTo>
                    <a:pt x="1280" y="123"/>
                    <a:pt x="1254" y="129"/>
                    <a:pt x="1234" y="142"/>
                  </a:cubicBezTo>
                  <a:cubicBezTo>
                    <a:pt x="1141" y="190"/>
                    <a:pt x="1126" y="334"/>
                    <a:pt x="1123" y="431"/>
                  </a:cubicBezTo>
                  <a:cubicBezTo>
                    <a:pt x="1108" y="883"/>
                    <a:pt x="1275" y="2069"/>
                    <a:pt x="1304" y="2499"/>
                  </a:cubicBezTo>
                  <a:cubicBezTo>
                    <a:pt x="1312" y="2602"/>
                    <a:pt x="1319" y="2803"/>
                    <a:pt x="1219" y="2855"/>
                  </a:cubicBezTo>
                  <a:cubicBezTo>
                    <a:pt x="1199" y="2865"/>
                    <a:pt x="1179" y="2868"/>
                    <a:pt x="1160" y="2868"/>
                  </a:cubicBezTo>
                  <a:cubicBezTo>
                    <a:pt x="1130" y="2868"/>
                    <a:pt x="1104" y="2859"/>
                    <a:pt x="1090" y="2855"/>
                  </a:cubicBezTo>
                  <a:cubicBezTo>
                    <a:pt x="856" y="2780"/>
                    <a:pt x="900" y="2433"/>
                    <a:pt x="634" y="2173"/>
                  </a:cubicBezTo>
                  <a:cubicBezTo>
                    <a:pt x="538" y="2077"/>
                    <a:pt x="379" y="1975"/>
                    <a:pt x="289" y="1975"/>
                  </a:cubicBezTo>
                  <a:cubicBezTo>
                    <a:pt x="271" y="1975"/>
                    <a:pt x="256" y="1979"/>
                    <a:pt x="245" y="1988"/>
                  </a:cubicBezTo>
                  <a:cubicBezTo>
                    <a:pt x="122" y="2080"/>
                    <a:pt x="392" y="2684"/>
                    <a:pt x="752" y="3481"/>
                  </a:cubicBezTo>
                  <a:cubicBezTo>
                    <a:pt x="960" y="3941"/>
                    <a:pt x="1049" y="4114"/>
                    <a:pt x="1023" y="4389"/>
                  </a:cubicBezTo>
                  <a:cubicBezTo>
                    <a:pt x="996" y="4656"/>
                    <a:pt x="827" y="4889"/>
                    <a:pt x="663" y="5104"/>
                  </a:cubicBezTo>
                  <a:cubicBezTo>
                    <a:pt x="445" y="5401"/>
                    <a:pt x="223" y="5693"/>
                    <a:pt x="0" y="5987"/>
                  </a:cubicBezTo>
                  <a:lnTo>
                    <a:pt x="1786" y="6124"/>
                  </a:lnTo>
                  <a:cubicBezTo>
                    <a:pt x="1961" y="5653"/>
                    <a:pt x="2138" y="5182"/>
                    <a:pt x="2313" y="4715"/>
                  </a:cubicBezTo>
                  <a:cubicBezTo>
                    <a:pt x="2450" y="4612"/>
                    <a:pt x="2660" y="4441"/>
                    <a:pt x="2872" y="4186"/>
                  </a:cubicBezTo>
                  <a:cubicBezTo>
                    <a:pt x="3002" y="4026"/>
                    <a:pt x="3087" y="3889"/>
                    <a:pt x="3146" y="3770"/>
                  </a:cubicBezTo>
                  <a:cubicBezTo>
                    <a:pt x="3257" y="3533"/>
                    <a:pt x="3264" y="3437"/>
                    <a:pt x="3394" y="3110"/>
                  </a:cubicBezTo>
                  <a:cubicBezTo>
                    <a:pt x="3480" y="2900"/>
                    <a:pt x="3524" y="2792"/>
                    <a:pt x="3598" y="2666"/>
                  </a:cubicBezTo>
                  <a:cubicBezTo>
                    <a:pt x="3858" y="2232"/>
                    <a:pt x="4321" y="1906"/>
                    <a:pt x="4362" y="1680"/>
                  </a:cubicBezTo>
                  <a:cubicBezTo>
                    <a:pt x="4366" y="1654"/>
                    <a:pt x="4376" y="1591"/>
                    <a:pt x="4340" y="1557"/>
                  </a:cubicBezTo>
                  <a:cubicBezTo>
                    <a:pt x="4319" y="1535"/>
                    <a:pt x="4288" y="1530"/>
                    <a:pt x="4261" y="1530"/>
                  </a:cubicBezTo>
                  <a:cubicBezTo>
                    <a:pt x="4240" y="1530"/>
                    <a:pt x="4222" y="1534"/>
                    <a:pt x="4217" y="1535"/>
                  </a:cubicBezTo>
                  <a:cubicBezTo>
                    <a:pt x="4154" y="1547"/>
                    <a:pt x="4114" y="1588"/>
                    <a:pt x="4102" y="1598"/>
                  </a:cubicBezTo>
                  <a:cubicBezTo>
                    <a:pt x="4087" y="1613"/>
                    <a:pt x="3921" y="1735"/>
                    <a:pt x="3587" y="1976"/>
                  </a:cubicBezTo>
                  <a:cubicBezTo>
                    <a:pt x="3509" y="2036"/>
                    <a:pt x="3391" y="2113"/>
                    <a:pt x="3228" y="2195"/>
                  </a:cubicBezTo>
                  <a:cubicBezTo>
                    <a:pt x="3287" y="1918"/>
                    <a:pt x="3368" y="1706"/>
                    <a:pt x="3432" y="1565"/>
                  </a:cubicBezTo>
                  <a:cubicBezTo>
                    <a:pt x="3587" y="1224"/>
                    <a:pt x="3832" y="854"/>
                    <a:pt x="3798" y="557"/>
                  </a:cubicBezTo>
                  <a:cubicBezTo>
                    <a:pt x="3794" y="524"/>
                    <a:pt x="3784" y="428"/>
                    <a:pt x="3724" y="406"/>
                  </a:cubicBezTo>
                  <a:cubicBezTo>
                    <a:pt x="3718" y="402"/>
                    <a:pt x="3709" y="400"/>
                    <a:pt x="3698" y="400"/>
                  </a:cubicBezTo>
                  <a:cubicBezTo>
                    <a:pt x="3670" y="400"/>
                    <a:pt x="3627" y="415"/>
                    <a:pt x="3561" y="476"/>
                  </a:cubicBezTo>
                  <a:cubicBezTo>
                    <a:pt x="3331" y="676"/>
                    <a:pt x="3187" y="1076"/>
                    <a:pt x="3153" y="1165"/>
                  </a:cubicBezTo>
                  <a:cubicBezTo>
                    <a:pt x="3006" y="1564"/>
                    <a:pt x="2757" y="1977"/>
                    <a:pt x="2665" y="1977"/>
                  </a:cubicBezTo>
                  <a:cubicBezTo>
                    <a:pt x="2662" y="1977"/>
                    <a:pt x="2659" y="1977"/>
                    <a:pt x="2657" y="1976"/>
                  </a:cubicBezTo>
                  <a:cubicBezTo>
                    <a:pt x="2642" y="1973"/>
                    <a:pt x="2597" y="1935"/>
                    <a:pt x="2683" y="950"/>
                  </a:cubicBezTo>
                  <a:cubicBezTo>
                    <a:pt x="2727" y="416"/>
                    <a:pt x="2775" y="90"/>
                    <a:pt x="2628" y="16"/>
                  </a:cubicBezTo>
                  <a:cubicBezTo>
                    <a:pt x="2606" y="5"/>
                    <a:pt x="2582" y="1"/>
                    <a:pt x="2560"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5"/>
            <p:cNvSpPr/>
            <p:nvPr/>
          </p:nvSpPr>
          <p:spPr>
            <a:xfrm>
              <a:off x="5254360" y="1344630"/>
              <a:ext cx="580133" cy="832803"/>
            </a:xfrm>
            <a:custGeom>
              <a:rect b="b" l="l" r="r" t="t"/>
              <a:pathLst>
                <a:path extrusionOk="0" h="6124" w="4266">
                  <a:moveTo>
                    <a:pt x="2557" y="1"/>
                  </a:moveTo>
                  <a:cubicBezTo>
                    <a:pt x="2499" y="1"/>
                    <a:pt x="2443" y="31"/>
                    <a:pt x="2439" y="31"/>
                  </a:cubicBezTo>
                  <a:cubicBezTo>
                    <a:pt x="2350" y="83"/>
                    <a:pt x="2298" y="190"/>
                    <a:pt x="2254" y="921"/>
                  </a:cubicBezTo>
                  <a:cubicBezTo>
                    <a:pt x="2254" y="921"/>
                    <a:pt x="2213" y="1287"/>
                    <a:pt x="2194" y="1428"/>
                  </a:cubicBezTo>
                  <a:cubicBezTo>
                    <a:pt x="2194" y="1458"/>
                    <a:pt x="2191" y="1484"/>
                    <a:pt x="2187" y="1509"/>
                  </a:cubicBezTo>
                  <a:cubicBezTo>
                    <a:pt x="2191" y="1513"/>
                    <a:pt x="2194" y="1517"/>
                    <a:pt x="2198" y="1521"/>
                  </a:cubicBezTo>
                  <a:cubicBezTo>
                    <a:pt x="2198" y="1491"/>
                    <a:pt x="2202" y="1461"/>
                    <a:pt x="2205" y="1428"/>
                  </a:cubicBezTo>
                  <a:cubicBezTo>
                    <a:pt x="2220" y="1287"/>
                    <a:pt x="2265" y="921"/>
                    <a:pt x="2265" y="921"/>
                  </a:cubicBezTo>
                  <a:cubicBezTo>
                    <a:pt x="2309" y="190"/>
                    <a:pt x="2361" y="83"/>
                    <a:pt x="2450" y="31"/>
                  </a:cubicBezTo>
                  <a:cubicBezTo>
                    <a:pt x="2454" y="31"/>
                    <a:pt x="2506" y="1"/>
                    <a:pt x="2561" y="1"/>
                  </a:cubicBezTo>
                  <a:close/>
                  <a:moveTo>
                    <a:pt x="3699" y="398"/>
                  </a:moveTo>
                  <a:cubicBezTo>
                    <a:pt x="3669" y="398"/>
                    <a:pt x="3625" y="413"/>
                    <a:pt x="3558" y="476"/>
                  </a:cubicBezTo>
                  <a:cubicBezTo>
                    <a:pt x="3328" y="676"/>
                    <a:pt x="3183" y="1076"/>
                    <a:pt x="3151" y="1165"/>
                  </a:cubicBezTo>
                  <a:cubicBezTo>
                    <a:pt x="3091" y="1328"/>
                    <a:pt x="3014" y="1495"/>
                    <a:pt x="2935" y="1636"/>
                  </a:cubicBezTo>
                  <a:cubicBezTo>
                    <a:pt x="2939" y="1636"/>
                    <a:pt x="2939" y="1639"/>
                    <a:pt x="2943" y="1639"/>
                  </a:cubicBezTo>
                  <a:cubicBezTo>
                    <a:pt x="3021" y="1502"/>
                    <a:pt x="3099" y="1331"/>
                    <a:pt x="3161" y="1165"/>
                  </a:cubicBezTo>
                  <a:cubicBezTo>
                    <a:pt x="3195" y="1076"/>
                    <a:pt x="3339" y="676"/>
                    <a:pt x="3569" y="476"/>
                  </a:cubicBezTo>
                  <a:cubicBezTo>
                    <a:pt x="3633" y="416"/>
                    <a:pt x="3677" y="401"/>
                    <a:pt x="3703" y="401"/>
                  </a:cubicBezTo>
                  <a:cubicBezTo>
                    <a:pt x="3703" y="398"/>
                    <a:pt x="3699" y="398"/>
                    <a:pt x="3699" y="398"/>
                  </a:cubicBezTo>
                  <a:close/>
                  <a:moveTo>
                    <a:pt x="1305" y="124"/>
                  </a:moveTo>
                  <a:cubicBezTo>
                    <a:pt x="1279" y="124"/>
                    <a:pt x="1253" y="127"/>
                    <a:pt x="1231" y="142"/>
                  </a:cubicBezTo>
                  <a:cubicBezTo>
                    <a:pt x="1138" y="190"/>
                    <a:pt x="1124" y="334"/>
                    <a:pt x="1120" y="431"/>
                  </a:cubicBezTo>
                  <a:cubicBezTo>
                    <a:pt x="1108" y="728"/>
                    <a:pt x="1179" y="1347"/>
                    <a:pt x="1235" y="1854"/>
                  </a:cubicBezTo>
                  <a:cubicBezTo>
                    <a:pt x="1238" y="1851"/>
                    <a:pt x="1242" y="1851"/>
                    <a:pt x="1245" y="1851"/>
                  </a:cubicBezTo>
                  <a:cubicBezTo>
                    <a:pt x="1190" y="1343"/>
                    <a:pt x="1120" y="728"/>
                    <a:pt x="1131" y="431"/>
                  </a:cubicBezTo>
                  <a:cubicBezTo>
                    <a:pt x="1134" y="334"/>
                    <a:pt x="1149" y="190"/>
                    <a:pt x="1242" y="142"/>
                  </a:cubicBezTo>
                  <a:cubicBezTo>
                    <a:pt x="1261" y="131"/>
                    <a:pt x="1286" y="124"/>
                    <a:pt x="1312" y="124"/>
                  </a:cubicBezTo>
                  <a:close/>
                  <a:moveTo>
                    <a:pt x="4262" y="1532"/>
                  </a:moveTo>
                  <a:cubicBezTo>
                    <a:pt x="4240" y="1532"/>
                    <a:pt x="4221" y="1535"/>
                    <a:pt x="4214" y="1535"/>
                  </a:cubicBezTo>
                  <a:cubicBezTo>
                    <a:pt x="4151" y="1547"/>
                    <a:pt x="4110" y="1588"/>
                    <a:pt x="4100" y="1598"/>
                  </a:cubicBezTo>
                  <a:cubicBezTo>
                    <a:pt x="4084" y="1613"/>
                    <a:pt x="3917" y="1735"/>
                    <a:pt x="3584" y="1976"/>
                  </a:cubicBezTo>
                  <a:cubicBezTo>
                    <a:pt x="3580" y="1980"/>
                    <a:pt x="3577" y="1984"/>
                    <a:pt x="3573" y="1988"/>
                  </a:cubicBezTo>
                  <a:lnTo>
                    <a:pt x="3573" y="1991"/>
                  </a:lnTo>
                  <a:cubicBezTo>
                    <a:pt x="3580" y="1988"/>
                    <a:pt x="3588" y="1984"/>
                    <a:pt x="3595" y="1976"/>
                  </a:cubicBezTo>
                  <a:cubicBezTo>
                    <a:pt x="3929" y="1735"/>
                    <a:pt x="4095" y="1613"/>
                    <a:pt x="4110" y="1598"/>
                  </a:cubicBezTo>
                  <a:cubicBezTo>
                    <a:pt x="4122" y="1588"/>
                    <a:pt x="4162" y="1547"/>
                    <a:pt x="4225" y="1535"/>
                  </a:cubicBezTo>
                  <a:cubicBezTo>
                    <a:pt x="4229" y="1535"/>
                    <a:pt x="4247" y="1532"/>
                    <a:pt x="4266" y="1532"/>
                  </a:cubicBezTo>
                  <a:close/>
                  <a:moveTo>
                    <a:pt x="1293" y="2725"/>
                  </a:moveTo>
                  <a:cubicBezTo>
                    <a:pt x="1283" y="2780"/>
                    <a:pt x="1261" y="2833"/>
                    <a:pt x="1216" y="2855"/>
                  </a:cubicBezTo>
                  <a:cubicBezTo>
                    <a:pt x="1197" y="2866"/>
                    <a:pt x="1179" y="2869"/>
                    <a:pt x="1164" y="2869"/>
                  </a:cubicBezTo>
                  <a:lnTo>
                    <a:pt x="1168" y="2869"/>
                  </a:lnTo>
                  <a:cubicBezTo>
                    <a:pt x="1187" y="2869"/>
                    <a:pt x="1209" y="2866"/>
                    <a:pt x="1227" y="2855"/>
                  </a:cubicBezTo>
                  <a:cubicBezTo>
                    <a:pt x="1264" y="2836"/>
                    <a:pt x="1290" y="2792"/>
                    <a:pt x="1301" y="2744"/>
                  </a:cubicBezTo>
                  <a:cubicBezTo>
                    <a:pt x="1298" y="2736"/>
                    <a:pt x="1298" y="2729"/>
                    <a:pt x="1293" y="2725"/>
                  </a:cubicBezTo>
                  <a:close/>
                  <a:moveTo>
                    <a:pt x="286" y="1976"/>
                  </a:moveTo>
                  <a:cubicBezTo>
                    <a:pt x="267" y="1976"/>
                    <a:pt x="253" y="1980"/>
                    <a:pt x="241" y="1988"/>
                  </a:cubicBezTo>
                  <a:cubicBezTo>
                    <a:pt x="130" y="2069"/>
                    <a:pt x="342" y="2570"/>
                    <a:pt x="649" y="3252"/>
                  </a:cubicBezTo>
                  <a:cubicBezTo>
                    <a:pt x="653" y="3255"/>
                    <a:pt x="657" y="3259"/>
                    <a:pt x="660" y="3259"/>
                  </a:cubicBezTo>
                  <a:cubicBezTo>
                    <a:pt x="352" y="2573"/>
                    <a:pt x="142" y="2069"/>
                    <a:pt x="253" y="1988"/>
                  </a:cubicBezTo>
                  <a:cubicBezTo>
                    <a:pt x="264" y="1980"/>
                    <a:pt x="275" y="1976"/>
                    <a:pt x="293" y="1976"/>
                  </a:cubicBezTo>
                  <a:close/>
                  <a:moveTo>
                    <a:pt x="1009" y="4137"/>
                  </a:moveTo>
                  <a:cubicBezTo>
                    <a:pt x="1027" y="4219"/>
                    <a:pt x="1031" y="4300"/>
                    <a:pt x="1020" y="4389"/>
                  </a:cubicBezTo>
                  <a:cubicBezTo>
                    <a:pt x="994" y="4656"/>
                    <a:pt x="823" y="4889"/>
                    <a:pt x="660" y="5104"/>
                  </a:cubicBezTo>
                  <a:cubicBezTo>
                    <a:pt x="441" y="5401"/>
                    <a:pt x="219" y="5693"/>
                    <a:pt x="0" y="5987"/>
                  </a:cubicBezTo>
                  <a:lnTo>
                    <a:pt x="1783" y="6124"/>
                  </a:lnTo>
                  <a:lnTo>
                    <a:pt x="1783" y="6124"/>
                  </a:lnTo>
                  <a:lnTo>
                    <a:pt x="8" y="5987"/>
                  </a:lnTo>
                  <a:cubicBezTo>
                    <a:pt x="231" y="5693"/>
                    <a:pt x="453" y="5401"/>
                    <a:pt x="671" y="5104"/>
                  </a:cubicBezTo>
                  <a:cubicBezTo>
                    <a:pt x="835" y="4889"/>
                    <a:pt x="1004" y="4656"/>
                    <a:pt x="1031" y="4389"/>
                  </a:cubicBezTo>
                  <a:cubicBezTo>
                    <a:pt x="1038" y="4304"/>
                    <a:pt x="1038" y="4230"/>
                    <a:pt x="1023" y="4152"/>
                  </a:cubicBezTo>
                  <a:cubicBezTo>
                    <a:pt x="1020" y="4148"/>
                    <a:pt x="1012" y="4145"/>
                    <a:pt x="1009" y="4137"/>
                  </a:cubicBezTo>
                  <a:close/>
                </a:path>
              </a:pathLst>
            </a:custGeom>
            <a:solidFill>
              <a:srgbClr val="DC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5"/>
            <p:cNvSpPr/>
            <p:nvPr/>
          </p:nvSpPr>
          <p:spPr>
            <a:xfrm>
              <a:off x="5255448" y="1344630"/>
              <a:ext cx="593732" cy="832803"/>
            </a:xfrm>
            <a:custGeom>
              <a:rect b="b" l="l" r="r" t="t"/>
              <a:pathLst>
                <a:path extrusionOk="0" h="6124" w="4366">
                  <a:moveTo>
                    <a:pt x="2553" y="1"/>
                  </a:moveTo>
                  <a:cubicBezTo>
                    <a:pt x="2498" y="1"/>
                    <a:pt x="2446" y="31"/>
                    <a:pt x="2442" y="31"/>
                  </a:cubicBezTo>
                  <a:cubicBezTo>
                    <a:pt x="2353" y="83"/>
                    <a:pt x="2301" y="190"/>
                    <a:pt x="2257" y="921"/>
                  </a:cubicBezTo>
                  <a:cubicBezTo>
                    <a:pt x="2257" y="921"/>
                    <a:pt x="2212" y="1287"/>
                    <a:pt x="2197" y="1428"/>
                  </a:cubicBezTo>
                  <a:cubicBezTo>
                    <a:pt x="2194" y="1461"/>
                    <a:pt x="2190" y="1491"/>
                    <a:pt x="2190" y="1521"/>
                  </a:cubicBezTo>
                  <a:cubicBezTo>
                    <a:pt x="2238" y="1584"/>
                    <a:pt x="2216" y="1687"/>
                    <a:pt x="2268" y="1865"/>
                  </a:cubicBezTo>
                  <a:cubicBezTo>
                    <a:pt x="2301" y="1973"/>
                    <a:pt x="2375" y="2144"/>
                    <a:pt x="2442" y="2144"/>
                  </a:cubicBezTo>
                  <a:lnTo>
                    <a:pt x="2446" y="2144"/>
                  </a:lnTo>
                  <a:cubicBezTo>
                    <a:pt x="2483" y="2140"/>
                    <a:pt x="2505" y="2077"/>
                    <a:pt x="2542" y="1984"/>
                  </a:cubicBezTo>
                  <a:cubicBezTo>
                    <a:pt x="2594" y="1843"/>
                    <a:pt x="2561" y="1795"/>
                    <a:pt x="2612" y="1709"/>
                  </a:cubicBezTo>
                  <a:cubicBezTo>
                    <a:pt x="2612" y="1706"/>
                    <a:pt x="2616" y="1702"/>
                    <a:pt x="2624" y="1695"/>
                  </a:cubicBezTo>
                  <a:cubicBezTo>
                    <a:pt x="2628" y="1543"/>
                    <a:pt x="2638" y="1309"/>
                    <a:pt x="2672" y="950"/>
                  </a:cubicBezTo>
                  <a:cubicBezTo>
                    <a:pt x="2717" y="416"/>
                    <a:pt x="2765" y="90"/>
                    <a:pt x="2620" y="16"/>
                  </a:cubicBezTo>
                  <a:cubicBezTo>
                    <a:pt x="2597" y="5"/>
                    <a:pt x="2575" y="1"/>
                    <a:pt x="2553" y="1"/>
                  </a:cubicBezTo>
                  <a:close/>
                  <a:moveTo>
                    <a:pt x="3695" y="401"/>
                  </a:moveTo>
                  <a:cubicBezTo>
                    <a:pt x="3669" y="401"/>
                    <a:pt x="3625" y="416"/>
                    <a:pt x="3561" y="476"/>
                  </a:cubicBezTo>
                  <a:cubicBezTo>
                    <a:pt x="3331" y="676"/>
                    <a:pt x="3187" y="1076"/>
                    <a:pt x="3153" y="1165"/>
                  </a:cubicBezTo>
                  <a:cubicBezTo>
                    <a:pt x="3091" y="1331"/>
                    <a:pt x="3013" y="1502"/>
                    <a:pt x="2935" y="1639"/>
                  </a:cubicBezTo>
                  <a:cubicBezTo>
                    <a:pt x="2972" y="1687"/>
                    <a:pt x="2968" y="1762"/>
                    <a:pt x="2983" y="1940"/>
                  </a:cubicBezTo>
                  <a:cubicBezTo>
                    <a:pt x="2994" y="2106"/>
                    <a:pt x="3006" y="2258"/>
                    <a:pt x="3035" y="2262"/>
                  </a:cubicBezTo>
                  <a:cubicBezTo>
                    <a:pt x="3061" y="2262"/>
                    <a:pt x="3076" y="2162"/>
                    <a:pt x="3165" y="1995"/>
                  </a:cubicBezTo>
                  <a:cubicBezTo>
                    <a:pt x="3231" y="1862"/>
                    <a:pt x="3261" y="1839"/>
                    <a:pt x="3291" y="1829"/>
                  </a:cubicBezTo>
                  <a:cubicBezTo>
                    <a:pt x="3302" y="1821"/>
                    <a:pt x="3309" y="1821"/>
                    <a:pt x="3320" y="1817"/>
                  </a:cubicBezTo>
                  <a:cubicBezTo>
                    <a:pt x="3358" y="1717"/>
                    <a:pt x="3391" y="1636"/>
                    <a:pt x="3420" y="1565"/>
                  </a:cubicBezTo>
                  <a:cubicBezTo>
                    <a:pt x="3576" y="1224"/>
                    <a:pt x="3820" y="854"/>
                    <a:pt x="3787" y="557"/>
                  </a:cubicBezTo>
                  <a:cubicBezTo>
                    <a:pt x="3784" y="524"/>
                    <a:pt x="3772" y="428"/>
                    <a:pt x="3714" y="406"/>
                  </a:cubicBezTo>
                  <a:cubicBezTo>
                    <a:pt x="3709" y="401"/>
                    <a:pt x="3702" y="401"/>
                    <a:pt x="3695" y="401"/>
                  </a:cubicBezTo>
                  <a:close/>
                  <a:moveTo>
                    <a:pt x="1304" y="124"/>
                  </a:moveTo>
                  <a:cubicBezTo>
                    <a:pt x="1278" y="124"/>
                    <a:pt x="1253" y="131"/>
                    <a:pt x="1234" y="142"/>
                  </a:cubicBezTo>
                  <a:cubicBezTo>
                    <a:pt x="1141" y="190"/>
                    <a:pt x="1126" y="334"/>
                    <a:pt x="1123" y="431"/>
                  </a:cubicBezTo>
                  <a:cubicBezTo>
                    <a:pt x="1112" y="728"/>
                    <a:pt x="1182" y="1343"/>
                    <a:pt x="1237" y="1851"/>
                  </a:cubicBezTo>
                  <a:cubicBezTo>
                    <a:pt x="1253" y="1846"/>
                    <a:pt x="1268" y="1843"/>
                    <a:pt x="1278" y="1843"/>
                  </a:cubicBezTo>
                  <a:lnTo>
                    <a:pt x="1297" y="1843"/>
                  </a:lnTo>
                  <a:cubicBezTo>
                    <a:pt x="1352" y="1854"/>
                    <a:pt x="1371" y="1902"/>
                    <a:pt x="1446" y="2002"/>
                  </a:cubicBezTo>
                  <a:cubicBezTo>
                    <a:pt x="1542" y="2132"/>
                    <a:pt x="1656" y="2288"/>
                    <a:pt x="1738" y="2288"/>
                  </a:cubicBezTo>
                  <a:lnTo>
                    <a:pt x="1752" y="2288"/>
                  </a:lnTo>
                  <a:cubicBezTo>
                    <a:pt x="1827" y="2269"/>
                    <a:pt x="1860" y="2106"/>
                    <a:pt x="1868" y="2002"/>
                  </a:cubicBezTo>
                  <a:cubicBezTo>
                    <a:pt x="1868" y="1943"/>
                    <a:pt x="1860" y="1895"/>
                    <a:pt x="1853" y="1854"/>
                  </a:cubicBezTo>
                  <a:cubicBezTo>
                    <a:pt x="1846" y="1851"/>
                    <a:pt x="1838" y="1846"/>
                    <a:pt x="1831" y="1843"/>
                  </a:cubicBezTo>
                  <a:cubicBezTo>
                    <a:pt x="1682" y="1762"/>
                    <a:pt x="1668" y="1543"/>
                    <a:pt x="1649" y="1420"/>
                  </a:cubicBezTo>
                  <a:cubicBezTo>
                    <a:pt x="1497" y="546"/>
                    <a:pt x="1463" y="331"/>
                    <a:pt x="1463" y="331"/>
                  </a:cubicBezTo>
                  <a:cubicBezTo>
                    <a:pt x="1456" y="286"/>
                    <a:pt x="1446" y="183"/>
                    <a:pt x="1371" y="142"/>
                  </a:cubicBezTo>
                  <a:cubicBezTo>
                    <a:pt x="1349" y="131"/>
                    <a:pt x="1326" y="124"/>
                    <a:pt x="1304" y="124"/>
                  </a:cubicBezTo>
                  <a:close/>
                  <a:moveTo>
                    <a:pt x="4258" y="1532"/>
                  </a:moveTo>
                  <a:cubicBezTo>
                    <a:pt x="4239" y="1532"/>
                    <a:pt x="4221" y="1535"/>
                    <a:pt x="4217" y="1535"/>
                  </a:cubicBezTo>
                  <a:cubicBezTo>
                    <a:pt x="4154" y="1547"/>
                    <a:pt x="4114" y="1588"/>
                    <a:pt x="4102" y="1598"/>
                  </a:cubicBezTo>
                  <a:cubicBezTo>
                    <a:pt x="4087" y="1613"/>
                    <a:pt x="3921" y="1735"/>
                    <a:pt x="3587" y="1976"/>
                  </a:cubicBezTo>
                  <a:cubicBezTo>
                    <a:pt x="3580" y="1984"/>
                    <a:pt x="3572" y="1988"/>
                    <a:pt x="3565" y="1991"/>
                  </a:cubicBezTo>
                  <a:cubicBezTo>
                    <a:pt x="3584" y="2095"/>
                    <a:pt x="3553" y="2224"/>
                    <a:pt x="3531" y="2351"/>
                  </a:cubicBezTo>
                  <a:cubicBezTo>
                    <a:pt x="3502" y="2540"/>
                    <a:pt x="3480" y="2729"/>
                    <a:pt x="3461" y="2918"/>
                  </a:cubicBezTo>
                  <a:cubicBezTo>
                    <a:pt x="3505" y="2821"/>
                    <a:pt x="3539" y="2747"/>
                    <a:pt x="3587" y="2666"/>
                  </a:cubicBezTo>
                  <a:cubicBezTo>
                    <a:pt x="3851" y="2232"/>
                    <a:pt x="4309" y="1906"/>
                    <a:pt x="4350" y="1680"/>
                  </a:cubicBezTo>
                  <a:cubicBezTo>
                    <a:pt x="4354" y="1654"/>
                    <a:pt x="4366" y="1591"/>
                    <a:pt x="4328" y="1557"/>
                  </a:cubicBezTo>
                  <a:cubicBezTo>
                    <a:pt x="4309" y="1535"/>
                    <a:pt x="4284" y="1532"/>
                    <a:pt x="4258" y="1532"/>
                  </a:cubicBezTo>
                  <a:close/>
                  <a:moveTo>
                    <a:pt x="285" y="1976"/>
                  </a:moveTo>
                  <a:cubicBezTo>
                    <a:pt x="267" y="1976"/>
                    <a:pt x="256" y="1980"/>
                    <a:pt x="245" y="1988"/>
                  </a:cubicBezTo>
                  <a:cubicBezTo>
                    <a:pt x="134" y="2069"/>
                    <a:pt x="344" y="2573"/>
                    <a:pt x="652" y="3259"/>
                  </a:cubicBezTo>
                  <a:cubicBezTo>
                    <a:pt x="667" y="3266"/>
                    <a:pt x="678" y="3278"/>
                    <a:pt x="693" y="3285"/>
                  </a:cubicBezTo>
                  <a:cubicBezTo>
                    <a:pt x="834" y="3370"/>
                    <a:pt x="890" y="3452"/>
                    <a:pt x="1100" y="3563"/>
                  </a:cubicBezTo>
                  <a:cubicBezTo>
                    <a:pt x="1141" y="3589"/>
                    <a:pt x="1186" y="3608"/>
                    <a:pt x="1234" y="3608"/>
                  </a:cubicBezTo>
                  <a:lnTo>
                    <a:pt x="1237" y="3608"/>
                  </a:lnTo>
                  <a:cubicBezTo>
                    <a:pt x="1352" y="3603"/>
                    <a:pt x="1438" y="3481"/>
                    <a:pt x="1453" y="3363"/>
                  </a:cubicBezTo>
                  <a:cubicBezTo>
                    <a:pt x="1460" y="3266"/>
                    <a:pt x="1449" y="3199"/>
                    <a:pt x="1382" y="3007"/>
                  </a:cubicBezTo>
                  <a:cubicBezTo>
                    <a:pt x="1349" y="2922"/>
                    <a:pt x="1323" y="2833"/>
                    <a:pt x="1293" y="2744"/>
                  </a:cubicBezTo>
                  <a:cubicBezTo>
                    <a:pt x="1282" y="2792"/>
                    <a:pt x="1256" y="2836"/>
                    <a:pt x="1219" y="2855"/>
                  </a:cubicBezTo>
                  <a:cubicBezTo>
                    <a:pt x="1201" y="2866"/>
                    <a:pt x="1179" y="2869"/>
                    <a:pt x="1160" y="2869"/>
                  </a:cubicBezTo>
                  <a:lnTo>
                    <a:pt x="1148" y="2869"/>
                  </a:lnTo>
                  <a:cubicBezTo>
                    <a:pt x="1119" y="2869"/>
                    <a:pt x="1093" y="2862"/>
                    <a:pt x="1078" y="2855"/>
                  </a:cubicBezTo>
                  <a:cubicBezTo>
                    <a:pt x="845" y="2780"/>
                    <a:pt x="890" y="2433"/>
                    <a:pt x="623" y="2173"/>
                  </a:cubicBezTo>
                  <a:cubicBezTo>
                    <a:pt x="526" y="2080"/>
                    <a:pt x="374" y="1980"/>
                    <a:pt x="285" y="1976"/>
                  </a:cubicBezTo>
                  <a:close/>
                  <a:moveTo>
                    <a:pt x="1015" y="4152"/>
                  </a:moveTo>
                  <a:lnTo>
                    <a:pt x="1015" y="4152"/>
                  </a:lnTo>
                  <a:cubicBezTo>
                    <a:pt x="1030" y="4230"/>
                    <a:pt x="1030" y="4304"/>
                    <a:pt x="1023" y="4389"/>
                  </a:cubicBezTo>
                  <a:cubicBezTo>
                    <a:pt x="996" y="4656"/>
                    <a:pt x="827" y="4889"/>
                    <a:pt x="663" y="5104"/>
                  </a:cubicBezTo>
                  <a:cubicBezTo>
                    <a:pt x="445" y="5401"/>
                    <a:pt x="223" y="5693"/>
                    <a:pt x="0" y="5987"/>
                  </a:cubicBezTo>
                  <a:lnTo>
                    <a:pt x="1775" y="6124"/>
                  </a:lnTo>
                  <a:cubicBezTo>
                    <a:pt x="1923" y="5723"/>
                    <a:pt x="2075" y="5323"/>
                    <a:pt x="2224" y="4923"/>
                  </a:cubicBezTo>
                  <a:cubicBezTo>
                    <a:pt x="2171" y="4897"/>
                    <a:pt x="2113" y="4870"/>
                    <a:pt x="2034" y="4845"/>
                  </a:cubicBezTo>
                  <a:cubicBezTo>
                    <a:pt x="1812" y="4771"/>
                    <a:pt x="1605" y="4663"/>
                    <a:pt x="1412" y="4523"/>
                  </a:cubicBezTo>
                  <a:cubicBezTo>
                    <a:pt x="1275" y="4419"/>
                    <a:pt x="1253" y="4389"/>
                    <a:pt x="1015" y="4152"/>
                  </a:cubicBezTo>
                  <a:close/>
                </a:path>
              </a:pathLst>
            </a:custGeom>
            <a:solidFill>
              <a:srgbClr val="DCAF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5"/>
            <p:cNvSpPr/>
            <p:nvPr/>
          </p:nvSpPr>
          <p:spPr>
            <a:xfrm>
              <a:off x="5276526" y="1543992"/>
              <a:ext cx="610323" cy="633441"/>
            </a:xfrm>
            <a:custGeom>
              <a:rect b="b" l="l" r="r" t="t"/>
              <a:pathLst>
                <a:path extrusionOk="0" h="4658" w="4488">
                  <a:moveTo>
                    <a:pt x="1906" y="1"/>
                  </a:moveTo>
                  <a:cubicBezTo>
                    <a:pt x="1877" y="1"/>
                    <a:pt x="1853" y="7"/>
                    <a:pt x="1842" y="10"/>
                  </a:cubicBezTo>
                  <a:cubicBezTo>
                    <a:pt x="1772" y="25"/>
                    <a:pt x="1701" y="74"/>
                    <a:pt x="1669" y="147"/>
                  </a:cubicBezTo>
                  <a:cubicBezTo>
                    <a:pt x="1616" y="266"/>
                    <a:pt x="1720" y="336"/>
                    <a:pt x="1713" y="536"/>
                  </a:cubicBezTo>
                  <a:cubicBezTo>
                    <a:pt x="1705" y="640"/>
                    <a:pt x="1672" y="803"/>
                    <a:pt x="1597" y="822"/>
                  </a:cubicBezTo>
                  <a:cubicBezTo>
                    <a:pt x="1593" y="823"/>
                    <a:pt x="1589" y="823"/>
                    <a:pt x="1584" y="823"/>
                  </a:cubicBezTo>
                  <a:cubicBezTo>
                    <a:pt x="1501" y="823"/>
                    <a:pt x="1388" y="667"/>
                    <a:pt x="1291" y="536"/>
                  </a:cubicBezTo>
                  <a:cubicBezTo>
                    <a:pt x="1216" y="436"/>
                    <a:pt x="1197" y="388"/>
                    <a:pt x="1142" y="377"/>
                  </a:cubicBezTo>
                  <a:cubicBezTo>
                    <a:pt x="1137" y="376"/>
                    <a:pt x="1132" y="376"/>
                    <a:pt x="1127" y="376"/>
                  </a:cubicBezTo>
                  <a:cubicBezTo>
                    <a:pt x="1052" y="376"/>
                    <a:pt x="969" y="449"/>
                    <a:pt x="938" y="533"/>
                  </a:cubicBezTo>
                  <a:cubicBezTo>
                    <a:pt x="908" y="621"/>
                    <a:pt x="942" y="707"/>
                    <a:pt x="975" y="792"/>
                  </a:cubicBezTo>
                  <a:cubicBezTo>
                    <a:pt x="1072" y="1037"/>
                    <a:pt x="1138" y="1297"/>
                    <a:pt x="1227" y="1541"/>
                  </a:cubicBezTo>
                  <a:cubicBezTo>
                    <a:pt x="1294" y="1733"/>
                    <a:pt x="1305" y="1800"/>
                    <a:pt x="1298" y="1897"/>
                  </a:cubicBezTo>
                  <a:cubicBezTo>
                    <a:pt x="1283" y="2015"/>
                    <a:pt x="1197" y="2137"/>
                    <a:pt x="1082" y="2142"/>
                  </a:cubicBezTo>
                  <a:cubicBezTo>
                    <a:pt x="1034" y="2142"/>
                    <a:pt x="986" y="2123"/>
                    <a:pt x="945" y="2097"/>
                  </a:cubicBezTo>
                  <a:cubicBezTo>
                    <a:pt x="735" y="1986"/>
                    <a:pt x="679" y="1904"/>
                    <a:pt x="538" y="1819"/>
                  </a:cubicBezTo>
                  <a:cubicBezTo>
                    <a:pt x="447" y="1760"/>
                    <a:pt x="343" y="1698"/>
                    <a:pt x="233" y="1698"/>
                  </a:cubicBezTo>
                  <a:cubicBezTo>
                    <a:pt x="205" y="1698"/>
                    <a:pt x="177" y="1702"/>
                    <a:pt x="149" y="1711"/>
                  </a:cubicBezTo>
                  <a:cubicBezTo>
                    <a:pt x="108" y="1723"/>
                    <a:pt x="63" y="1737"/>
                    <a:pt x="45" y="1774"/>
                  </a:cubicBezTo>
                  <a:cubicBezTo>
                    <a:pt x="1" y="1882"/>
                    <a:pt x="219" y="2060"/>
                    <a:pt x="623" y="2453"/>
                  </a:cubicBezTo>
                  <a:cubicBezTo>
                    <a:pt x="1094" y="2908"/>
                    <a:pt x="1082" y="2927"/>
                    <a:pt x="1257" y="3057"/>
                  </a:cubicBezTo>
                  <a:cubicBezTo>
                    <a:pt x="1450" y="3197"/>
                    <a:pt x="1657" y="3305"/>
                    <a:pt x="1879" y="3379"/>
                  </a:cubicBezTo>
                  <a:cubicBezTo>
                    <a:pt x="2091" y="3453"/>
                    <a:pt x="2184" y="3520"/>
                    <a:pt x="2269" y="3575"/>
                  </a:cubicBezTo>
                  <a:cubicBezTo>
                    <a:pt x="2447" y="3698"/>
                    <a:pt x="2658" y="3938"/>
                    <a:pt x="2772" y="4483"/>
                  </a:cubicBezTo>
                  <a:lnTo>
                    <a:pt x="4488" y="4658"/>
                  </a:lnTo>
                  <a:cubicBezTo>
                    <a:pt x="4092" y="3957"/>
                    <a:pt x="3788" y="3505"/>
                    <a:pt x="3599" y="3197"/>
                  </a:cubicBezTo>
                  <a:cubicBezTo>
                    <a:pt x="3499" y="3031"/>
                    <a:pt x="3395" y="2864"/>
                    <a:pt x="3343" y="2675"/>
                  </a:cubicBezTo>
                  <a:cubicBezTo>
                    <a:pt x="3295" y="2512"/>
                    <a:pt x="3287" y="2342"/>
                    <a:pt x="3284" y="2171"/>
                  </a:cubicBezTo>
                  <a:cubicBezTo>
                    <a:pt x="3277" y="1741"/>
                    <a:pt x="3306" y="1307"/>
                    <a:pt x="3376" y="885"/>
                  </a:cubicBezTo>
                  <a:cubicBezTo>
                    <a:pt x="3406" y="707"/>
                    <a:pt x="3454" y="529"/>
                    <a:pt x="3366" y="425"/>
                  </a:cubicBezTo>
                  <a:cubicBezTo>
                    <a:pt x="3324" y="382"/>
                    <a:pt x="3259" y="350"/>
                    <a:pt x="3198" y="350"/>
                  </a:cubicBezTo>
                  <a:cubicBezTo>
                    <a:pt x="3176" y="350"/>
                    <a:pt x="3155" y="354"/>
                    <a:pt x="3136" y="363"/>
                  </a:cubicBezTo>
                  <a:cubicBezTo>
                    <a:pt x="3106" y="373"/>
                    <a:pt x="3076" y="396"/>
                    <a:pt x="3010" y="529"/>
                  </a:cubicBezTo>
                  <a:cubicBezTo>
                    <a:pt x="2922" y="697"/>
                    <a:pt x="2903" y="796"/>
                    <a:pt x="2881" y="796"/>
                  </a:cubicBezTo>
                  <a:cubicBezTo>
                    <a:pt x="2881" y="796"/>
                    <a:pt x="2880" y="796"/>
                    <a:pt x="2880" y="796"/>
                  </a:cubicBezTo>
                  <a:cubicBezTo>
                    <a:pt x="2851" y="792"/>
                    <a:pt x="2839" y="640"/>
                    <a:pt x="2828" y="474"/>
                  </a:cubicBezTo>
                  <a:cubicBezTo>
                    <a:pt x="2813" y="277"/>
                    <a:pt x="2817" y="207"/>
                    <a:pt x="2765" y="158"/>
                  </a:cubicBezTo>
                  <a:cubicBezTo>
                    <a:pt x="2730" y="128"/>
                    <a:pt x="2687" y="121"/>
                    <a:pt x="2654" y="121"/>
                  </a:cubicBezTo>
                  <a:cubicBezTo>
                    <a:pt x="2628" y="121"/>
                    <a:pt x="2607" y="125"/>
                    <a:pt x="2602" y="125"/>
                  </a:cubicBezTo>
                  <a:cubicBezTo>
                    <a:pt x="2517" y="147"/>
                    <a:pt x="2473" y="221"/>
                    <a:pt x="2457" y="243"/>
                  </a:cubicBezTo>
                  <a:cubicBezTo>
                    <a:pt x="2406" y="329"/>
                    <a:pt x="2439" y="377"/>
                    <a:pt x="2387" y="518"/>
                  </a:cubicBezTo>
                  <a:cubicBezTo>
                    <a:pt x="2350" y="611"/>
                    <a:pt x="2328" y="674"/>
                    <a:pt x="2291" y="678"/>
                  </a:cubicBezTo>
                  <a:cubicBezTo>
                    <a:pt x="2290" y="678"/>
                    <a:pt x="2289" y="678"/>
                    <a:pt x="2287" y="678"/>
                  </a:cubicBezTo>
                  <a:cubicBezTo>
                    <a:pt x="2222" y="678"/>
                    <a:pt x="2149" y="505"/>
                    <a:pt x="2113" y="399"/>
                  </a:cubicBezTo>
                  <a:cubicBezTo>
                    <a:pt x="2054" y="195"/>
                    <a:pt x="2091" y="91"/>
                    <a:pt x="2009" y="33"/>
                  </a:cubicBezTo>
                  <a:cubicBezTo>
                    <a:pt x="1976" y="8"/>
                    <a:pt x="1938" y="1"/>
                    <a:pt x="1906"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5"/>
            <p:cNvSpPr/>
            <p:nvPr/>
          </p:nvSpPr>
          <p:spPr>
            <a:xfrm>
              <a:off x="5509886" y="1686918"/>
              <a:ext cx="14143" cy="28422"/>
            </a:xfrm>
            <a:custGeom>
              <a:rect b="b" l="l" r="r" t="t"/>
              <a:pathLst>
                <a:path extrusionOk="0" h="209" w="104">
                  <a:moveTo>
                    <a:pt x="11" y="1"/>
                  </a:moveTo>
                  <a:cubicBezTo>
                    <a:pt x="4" y="27"/>
                    <a:pt x="1" y="45"/>
                    <a:pt x="4" y="63"/>
                  </a:cubicBezTo>
                  <a:cubicBezTo>
                    <a:pt x="4" y="85"/>
                    <a:pt x="8" y="104"/>
                    <a:pt x="15" y="119"/>
                  </a:cubicBezTo>
                  <a:cubicBezTo>
                    <a:pt x="23" y="138"/>
                    <a:pt x="30" y="152"/>
                    <a:pt x="45" y="167"/>
                  </a:cubicBezTo>
                  <a:cubicBezTo>
                    <a:pt x="56" y="182"/>
                    <a:pt x="71" y="197"/>
                    <a:pt x="93" y="208"/>
                  </a:cubicBezTo>
                  <a:cubicBezTo>
                    <a:pt x="104" y="182"/>
                    <a:pt x="104" y="164"/>
                    <a:pt x="104" y="145"/>
                  </a:cubicBezTo>
                  <a:cubicBezTo>
                    <a:pt x="104" y="123"/>
                    <a:pt x="97" y="104"/>
                    <a:pt x="93" y="90"/>
                  </a:cubicBezTo>
                  <a:cubicBezTo>
                    <a:pt x="86" y="71"/>
                    <a:pt x="74" y="56"/>
                    <a:pt x="64" y="41"/>
                  </a:cubicBezTo>
                  <a:cubicBezTo>
                    <a:pt x="49" y="27"/>
                    <a:pt x="33" y="12"/>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5"/>
            <p:cNvSpPr/>
            <p:nvPr/>
          </p:nvSpPr>
          <p:spPr>
            <a:xfrm>
              <a:off x="5586993" y="1667199"/>
              <a:ext cx="11695" cy="17407"/>
            </a:xfrm>
            <a:custGeom>
              <a:rect b="b" l="l" r="r" t="t"/>
              <a:pathLst>
                <a:path extrusionOk="0" h="128" w="86">
                  <a:moveTo>
                    <a:pt x="22" y="1"/>
                  </a:moveTo>
                  <a:cubicBezTo>
                    <a:pt x="12" y="20"/>
                    <a:pt x="8" y="30"/>
                    <a:pt x="4" y="42"/>
                  </a:cubicBezTo>
                  <a:cubicBezTo>
                    <a:pt x="0" y="53"/>
                    <a:pt x="0" y="61"/>
                    <a:pt x="0" y="68"/>
                  </a:cubicBezTo>
                  <a:cubicBezTo>
                    <a:pt x="4" y="79"/>
                    <a:pt x="4" y="86"/>
                    <a:pt x="12" y="93"/>
                  </a:cubicBezTo>
                  <a:cubicBezTo>
                    <a:pt x="19" y="105"/>
                    <a:pt x="26" y="112"/>
                    <a:pt x="41" y="127"/>
                  </a:cubicBezTo>
                  <a:cubicBezTo>
                    <a:pt x="60" y="119"/>
                    <a:pt x="70" y="109"/>
                    <a:pt x="78" y="97"/>
                  </a:cubicBezTo>
                  <a:cubicBezTo>
                    <a:pt x="82" y="83"/>
                    <a:pt x="86" y="71"/>
                    <a:pt x="82" y="57"/>
                  </a:cubicBezTo>
                  <a:cubicBezTo>
                    <a:pt x="82" y="45"/>
                    <a:pt x="75" y="30"/>
                    <a:pt x="67" y="23"/>
                  </a:cubicBezTo>
                  <a:cubicBezTo>
                    <a:pt x="56" y="13"/>
                    <a:pt x="41" y="5"/>
                    <a:pt x="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5"/>
            <p:cNvSpPr/>
            <p:nvPr/>
          </p:nvSpPr>
          <p:spPr>
            <a:xfrm>
              <a:off x="5671171" y="1677942"/>
              <a:ext cx="11695" cy="17679"/>
            </a:xfrm>
            <a:custGeom>
              <a:rect b="b" l="l" r="r" t="t"/>
              <a:pathLst>
                <a:path extrusionOk="0" h="130" w="86">
                  <a:moveTo>
                    <a:pt x="19" y="0"/>
                  </a:moveTo>
                  <a:cubicBezTo>
                    <a:pt x="15" y="0"/>
                    <a:pt x="7" y="0"/>
                    <a:pt x="4" y="4"/>
                  </a:cubicBezTo>
                  <a:lnTo>
                    <a:pt x="0" y="48"/>
                  </a:lnTo>
                  <a:lnTo>
                    <a:pt x="0" y="71"/>
                  </a:lnTo>
                  <a:cubicBezTo>
                    <a:pt x="4" y="78"/>
                    <a:pt x="7" y="85"/>
                    <a:pt x="12" y="96"/>
                  </a:cubicBezTo>
                  <a:lnTo>
                    <a:pt x="38" y="129"/>
                  </a:lnTo>
                  <a:cubicBezTo>
                    <a:pt x="60" y="126"/>
                    <a:pt x="70" y="111"/>
                    <a:pt x="78" y="96"/>
                  </a:cubicBezTo>
                  <a:cubicBezTo>
                    <a:pt x="86" y="81"/>
                    <a:pt x="86" y="63"/>
                    <a:pt x="82" y="48"/>
                  </a:cubicBezTo>
                  <a:cubicBezTo>
                    <a:pt x="74" y="33"/>
                    <a:pt x="67" y="22"/>
                    <a:pt x="52" y="11"/>
                  </a:cubicBezTo>
                  <a:cubicBezTo>
                    <a:pt x="45" y="4"/>
                    <a:pt x="34" y="0"/>
                    <a:pt x="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5"/>
            <p:cNvSpPr/>
            <p:nvPr/>
          </p:nvSpPr>
          <p:spPr>
            <a:xfrm>
              <a:off x="5551771" y="1753553"/>
              <a:ext cx="16183" cy="147685"/>
            </a:xfrm>
            <a:custGeom>
              <a:rect b="b" l="l" r="r" t="t"/>
              <a:pathLst>
                <a:path extrusionOk="0" h="1086" w="119">
                  <a:moveTo>
                    <a:pt x="0" y="0"/>
                  </a:moveTo>
                  <a:lnTo>
                    <a:pt x="23" y="1085"/>
                  </a:lnTo>
                  <a:lnTo>
                    <a:pt x="119" y="1082"/>
                  </a:lnTo>
                  <a:lnTo>
                    <a:pt x="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5"/>
            <p:cNvSpPr/>
            <p:nvPr/>
          </p:nvSpPr>
          <p:spPr>
            <a:xfrm>
              <a:off x="5536676" y="1732339"/>
              <a:ext cx="46373" cy="39981"/>
            </a:xfrm>
            <a:custGeom>
              <a:rect b="b" l="l" r="r" t="t"/>
              <a:pathLst>
                <a:path extrusionOk="0" h="294" w="341">
                  <a:moveTo>
                    <a:pt x="170" y="1"/>
                  </a:moveTo>
                  <a:lnTo>
                    <a:pt x="85" y="145"/>
                  </a:lnTo>
                  <a:lnTo>
                    <a:pt x="0" y="293"/>
                  </a:lnTo>
                  <a:lnTo>
                    <a:pt x="341" y="293"/>
                  </a:lnTo>
                  <a:lnTo>
                    <a:pt x="255" y="145"/>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5"/>
            <p:cNvSpPr/>
            <p:nvPr/>
          </p:nvSpPr>
          <p:spPr>
            <a:xfrm>
              <a:off x="5610655" y="1753961"/>
              <a:ext cx="15775" cy="147821"/>
            </a:xfrm>
            <a:custGeom>
              <a:rect b="b" l="l" r="r" t="t"/>
              <a:pathLst>
                <a:path extrusionOk="0" h="1087" w="116">
                  <a:moveTo>
                    <a:pt x="97" y="1"/>
                  </a:moveTo>
                  <a:lnTo>
                    <a:pt x="0" y="4"/>
                  </a:lnTo>
                  <a:lnTo>
                    <a:pt x="23" y="1087"/>
                  </a:lnTo>
                  <a:lnTo>
                    <a:pt x="115" y="1082"/>
                  </a:lnTo>
                  <a:lnTo>
                    <a:pt x="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5"/>
            <p:cNvSpPr/>
            <p:nvPr/>
          </p:nvSpPr>
          <p:spPr>
            <a:xfrm>
              <a:off x="5595560" y="1882472"/>
              <a:ext cx="46373" cy="40525"/>
            </a:xfrm>
            <a:custGeom>
              <a:rect b="b" l="l" r="r" t="t"/>
              <a:pathLst>
                <a:path extrusionOk="0" h="298" w="341">
                  <a:moveTo>
                    <a:pt x="0" y="0"/>
                  </a:moveTo>
                  <a:lnTo>
                    <a:pt x="86" y="149"/>
                  </a:lnTo>
                  <a:lnTo>
                    <a:pt x="171" y="297"/>
                  </a:lnTo>
                  <a:lnTo>
                    <a:pt x="256" y="149"/>
                  </a:lnTo>
                  <a:lnTo>
                    <a:pt x="3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 name="Google Shape;1862;p55"/>
          <p:cNvGrpSpPr/>
          <p:nvPr/>
        </p:nvGrpSpPr>
        <p:grpSpPr>
          <a:xfrm>
            <a:off x="1250731" y="1336584"/>
            <a:ext cx="676477" cy="717620"/>
            <a:chOff x="2737581" y="1399026"/>
            <a:chExt cx="773647" cy="820700"/>
          </a:xfrm>
        </p:grpSpPr>
        <p:sp>
          <p:nvSpPr>
            <p:cNvPr id="1863" name="Google Shape;1863;p55"/>
            <p:cNvSpPr/>
            <p:nvPr/>
          </p:nvSpPr>
          <p:spPr>
            <a:xfrm>
              <a:off x="2737581" y="1399026"/>
              <a:ext cx="773647" cy="820700"/>
            </a:xfrm>
            <a:custGeom>
              <a:rect b="b" l="l" r="r" t="t"/>
              <a:pathLst>
                <a:path extrusionOk="0" h="6035" w="5689">
                  <a:moveTo>
                    <a:pt x="4466" y="1"/>
                  </a:moveTo>
                  <a:cubicBezTo>
                    <a:pt x="4462" y="1"/>
                    <a:pt x="4458" y="1"/>
                    <a:pt x="4454" y="1"/>
                  </a:cubicBezTo>
                  <a:cubicBezTo>
                    <a:pt x="4374" y="9"/>
                    <a:pt x="4317" y="90"/>
                    <a:pt x="4295" y="124"/>
                  </a:cubicBezTo>
                  <a:cubicBezTo>
                    <a:pt x="4076" y="461"/>
                    <a:pt x="3669" y="1273"/>
                    <a:pt x="3139" y="1580"/>
                  </a:cubicBezTo>
                  <a:cubicBezTo>
                    <a:pt x="3065" y="1623"/>
                    <a:pt x="3005" y="1646"/>
                    <a:pt x="2959" y="1646"/>
                  </a:cubicBezTo>
                  <a:cubicBezTo>
                    <a:pt x="2938" y="1646"/>
                    <a:pt x="2921" y="1641"/>
                    <a:pt x="2906" y="1632"/>
                  </a:cubicBezTo>
                  <a:cubicBezTo>
                    <a:pt x="2790" y="1562"/>
                    <a:pt x="2802" y="1198"/>
                    <a:pt x="2809" y="972"/>
                  </a:cubicBezTo>
                  <a:cubicBezTo>
                    <a:pt x="2809" y="943"/>
                    <a:pt x="2805" y="873"/>
                    <a:pt x="2761" y="813"/>
                  </a:cubicBezTo>
                  <a:cubicBezTo>
                    <a:pt x="2737" y="778"/>
                    <a:pt x="2695" y="752"/>
                    <a:pt x="2656" y="752"/>
                  </a:cubicBezTo>
                  <a:cubicBezTo>
                    <a:pt x="2643" y="752"/>
                    <a:pt x="2629" y="755"/>
                    <a:pt x="2617" y="762"/>
                  </a:cubicBezTo>
                  <a:cubicBezTo>
                    <a:pt x="2576" y="784"/>
                    <a:pt x="2557" y="832"/>
                    <a:pt x="2546" y="873"/>
                  </a:cubicBezTo>
                  <a:cubicBezTo>
                    <a:pt x="2390" y="1395"/>
                    <a:pt x="2242" y="1973"/>
                    <a:pt x="2476" y="2469"/>
                  </a:cubicBezTo>
                  <a:cubicBezTo>
                    <a:pt x="2528" y="2573"/>
                    <a:pt x="2590" y="2677"/>
                    <a:pt x="2580" y="2789"/>
                  </a:cubicBezTo>
                  <a:cubicBezTo>
                    <a:pt x="2564" y="2903"/>
                    <a:pt x="2491" y="2981"/>
                    <a:pt x="2468" y="3007"/>
                  </a:cubicBezTo>
                  <a:cubicBezTo>
                    <a:pt x="1979" y="3545"/>
                    <a:pt x="1620" y="4189"/>
                    <a:pt x="1123" y="4723"/>
                  </a:cubicBezTo>
                  <a:cubicBezTo>
                    <a:pt x="849" y="5016"/>
                    <a:pt x="456" y="5457"/>
                    <a:pt x="0" y="6035"/>
                  </a:cubicBezTo>
                  <a:lnTo>
                    <a:pt x="2491" y="5742"/>
                  </a:lnTo>
                  <a:cubicBezTo>
                    <a:pt x="2879" y="5053"/>
                    <a:pt x="3269" y="4367"/>
                    <a:pt x="3658" y="3678"/>
                  </a:cubicBezTo>
                  <a:cubicBezTo>
                    <a:pt x="3754" y="3630"/>
                    <a:pt x="3869" y="3563"/>
                    <a:pt x="3984" y="3459"/>
                  </a:cubicBezTo>
                  <a:cubicBezTo>
                    <a:pt x="3984" y="3459"/>
                    <a:pt x="3999" y="3448"/>
                    <a:pt x="4010" y="3437"/>
                  </a:cubicBezTo>
                  <a:cubicBezTo>
                    <a:pt x="4155" y="3304"/>
                    <a:pt x="4458" y="2951"/>
                    <a:pt x="5111" y="2091"/>
                  </a:cubicBezTo>
                  <a:cubicBezTo>
                    <a:pt x="5200" y="1995"/>
                    <a:pt x="5285" y="1903"/>
                    <a:pt x="5374" y="1810"/>
                  </a:cubicBezTo>
                  <a:cubicBezTo>
                    <a:pt x="5426" y="1758"/>
                    <a:pt x="5463" y="1710"/>
                    <a:pt x="5492" y="1677"/>
                  </a:cubicBezTo>
                  <a:cubicBezTo>
                    <a:pt x="5533" y="1624"/>
                    <a:pt x="5559" y="1591"/>
                    <a:pt x="5578" y="1558"/>
                  </a:cubicBezTo>
                  <a:cubicBezTo>
                    <a:pt x="5677" y="1395"/>
                    <a:pt x="5689" y="1354"/>
                    <a:pt x="5689" y="1325"/>
                  </a:cubicBezTo>
                  <a:cubicBezTo>
                    <a:pt x="5689" y="1302"/>
                    <a:pt x="5689" y="1258"/>
                    <a:pt x="5655" y="1236"/>
                  </a:cubicBezTo>
                  <a:cubicBezTo>
                    <a:pt x="5641" y="1223"/>
                    <a:pt x="5623" y="1219"/>
                    <a:pt x="5606" y="1219"/>
                  </a:cubicBezTo>
                  <a:cubicBezTo>
                    <a:pt x="5586" y="1219"/>
                    <a:pt x="5567" y="1224"/>
                    <a:pt x="5556" y="1229"/>
                  </a:cubicBezTo>
                  <a:cubicBezTo>
                    <a:pt x="5481" y="1246"/>
                    <a:pt x="5433" y="1295"/>
                    <a:pt x="5429" y="1302"/>
                  </a:cubicBezTo>
                  <a:cubicBezTo>
                    <a:pt x="5355" y="1380"/>
                    <a:pt x="5118" y="1562"/>
                    <a:pt x="4766" y="1824"/>
                  </a:cubicBezTo>
                  <a:cubicBezTo>
                    <a:pt x="5162" y="1309"/>
                    <a:pt x="5441" y="921"/>
                    <a:pt x="5500" y="810"/>
                  </a:cubicBezTo>
                  <a:cubicBezTo>
                    <a:pt x="5518" y="776"/>
                    <a:pt x="5540" y="721"/>
                    <a:pt x="5525" y="658"/>
                  </a:cubicBezTo>
                  <a:cubicBezTo>
                    <a:pt x="5525" y="646"/>
                    <a:pt x="5511" y="576"/>
                    <a:pt x="5459" y="557"/>
                  </a:cubicBezTo>
                  <a:cubicBezTo>
                    <a:pt x="5450" y="554"/>
                    <a:pt x="5441" y="552"/>
                    <a:pt x="5433" y="552"/>
                  </a:cubicBezTo>
                  <a:cubicBezTo>
                    <a:pt x="5395" y="552"/>
                    <a:pt x="5355" y="579"/>
                    <a:pt x="5340" y="591"/>
                  </a:cubicBezTo>
                  <a:cubicBezTo>
                    <a:pt x="5178" y="706"/>
                    <a:pt x="4499" y="1462"/>
                    <a:pt x="4410" y="1558"/>
                  </a:cubicBezTo>
                  <a:cubicBezTo>
                    <a:pt x="4858" y="899"/>
                    <a:pt x="5174" y="406"/>
                    <a:pt x="5218" y="295"/>
                  </a:cubicBezTo>
                  <a:cubicBezTo>
                    <a:pt x="5229" y="272"/>
                    <a:pt x="5251" y="209"/>
                    <a:pt x="5226" y="153"/>
                  </a:cubicBezTo>
                  <a:cubicBezTo>
                    <a:pt x="5210" y="120"/>
                    <a:pt x="5178" y="95"/>
                    <a:pt x="5140" y="83"/>
                  </a:cubicBezTo>
                  <a:cubicBezTo>
                    <a:pt x="5130" y="81"/>
                    <a:pt x="5120" y="79"/>
                    <a:pt x="5110" y="79"/>
                  </a:cubicBezTo>
                  <a:cubicBezTo>
                    <a:pt x="5059" y="79"/>
                    <a:pt x="5015" y="108"/>
                    <a:pt x="4996" y="120"/>
                  </a:cubicBezTo>
                  <a:cubicBezTo>
                    <a:pt x="4829" y="232"/>
                    <a:pt x="4107" y="1232"/>
                    <a:pt x="4066" y="1287"/>
                  </a:cubicBezTo>
                  <a:cubicBezTo>
                    <a:pt x="4095" y="1236"/>
                    <a:pt x="4525" y="409"/>
                    <a:pt x="4588" y="198"/>
                  </a:cubicBezTo>
                  <a:cubicBezTo>
                    <a:pt x="4607" y="146"/>
                    <a:pt x="4610" y="95"/>
                    <a:pt x="4584" y="57"/>
                  </a:cubicBezTo>
                  <a:cubicBezTo>
                    <a:pt x="4561" y="20"/>
                    <a:pt x="4511" y="1"/>
                    <a:pt x="4466"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5"/>
            <p:cNvSpPr/>
            <p:nvPr/>
          </p:nvSpPr>
          <p:spPr>
            <a:xfrm>
              <a:off x="3174383" y="1625858"/>
              <a:ext cx="40117" cy="178555"/>
            </a:xfrm>
            <a:custGeom>
              <a:rect b="b" l="l" r="r" t="t"/>
              <a:pathLst>
                <a:path extrusionOk="0" h="1313" w="295">
                  <a:moveTo>
                    <a:pt x="131" y="1"/>
                  </a:moveTo>
                  <a:lnTo>
                    <a:pt x="131" y="1"/>
                  </a:lnTo>
                  <a:cubicBezTo>
                    <a:pt x="168" y="112"/>
                    <a:pt x="194" y="223"/>
                    <a:pt x="209" y="334"/>
                  </a:cubicBezTo>
                  <a:cubicBezTo>
                    <a:pt x="223" y="446"/>
                    <a:pt x="223" y="561"/>
                    <a:pt x="213" y="672"/>
                  </a:cubicBezTo>
                  <a:cubicBezTo>
                    <a:pt x="201" y="784"/>
                    <a:pt x="179" y="895"/>
                    <a:pt x="142" y="1001"/>
                  </a:cubicBezTo>
                  <a:cubicBezTo>
                    <a:pt x="108" y="1109"/>
                    <a:pt x="60" y="1213"/>
                    <a:pt x="1" y="1313"/>
                  </a:cubicBezTo>
                  <a:cubicBezTo>
                    <a:pt x="83" y="1228"/>
                    <a:pt x="146" y="1128"/>
                    <a:pt x="194" y="1020"/>
                  </a:cubicBezTo>
                  <a:cubicBezTo>
                    <a:pt x="242" y="912"/>
                    <a:pt x="272" y="798"/>
                    <a:pt x="283" y="679"/>
                  </a:cubicBezTo>
                  <a:cubicBezTo>
                    <a:pt x="294" y="561"/>
                    <a:pt x="286" y="442"/>
                    <a:pt x="261" y="327"/>
                  </a:cubicBezTo>
                  <a:cubicBezTo>
                    <a:pt x="238" y="212"/>
                    <a:pt x="194" y="10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5"/>
            <p:cNvSpPr/>
            <p:nvPr/>
          </p:nvSpPr>
          <p:spPr>
            <a:xfrm>
              <a:off x="3272704" y="1598660"/>
              <a:ext cx="99545" cy="89889"/>
            </a:xfrm>
            <a:custGeom>
              <a:rect b="b" l="l" r="r" t="t"/>
              <a:pathLst>
                <a:path extrusionOk="0" h="661" w="732">
                  <a:moveTo>
                    <a:pt x="8" y="1"/>
                  </a:moveTo>
                  <a:cubicBezTo>
                    <a:pt x="8" y="31"/>
                    <a:pt x="4" y="50"/>
                    <a:pt x="1" y="72"/>
                  </a:cubicBezTo>
                  <a:cubicBezTo>
                    <a:pt x="4" y="75"/>
                    <a:pt x="8" y="83"/>
                    <a:pt x="12" y="90"/>
                  </a:cubicBezTo>
                  <a:cubicBezTo>
                    <a:pt x="71" y="175"/>
                    <a:pt x="138" y="253"/>
                    <a:pt x="212" y="327"/>
                  </a:cubicBezTo>
                  <a:cubicBezTo>
                    <a:pt x="286" y="397"/>
                    <a:pt x="367" y="464"/>
                    <a:pt x="453" y="520"/>
                  </a:cubicBezTo>
                  <a:cubicBezTo>
                    <a:pt x="542" y="579"/>
                    <a:pt x="634" y="628"/>
                    <a:pt x="731" y="661"/>
                  </a:cubicBezTo>
                  <a:cubicBezTo>
                    <a:pt x="646" y="601"/>
                    <a:pt x="564" y="542"/>
                    <a:pt x="487" y="476"/>
                  </a:cubicBezTo>
                  <a:cubicBezTo>
                    <a:pt x="408" y="412"/>
                    <a:pt x="334" y="346"/>
                    <a:pt x="261" y="276"/>
                  </a:cubicBezTo>
                  <a:cubicBezTo>
                    <a:pt x="189" y="205"/>
                    <a:pt x="119" y="131"/>
                    <a:pt x="56" y="57"/>
                  </a:cubicBezTo>
                  <a:cubicBezTo>
                    <a:pt x="42" y="38"/>
                    <a:pt x="23" y="19"/>
                    <a:pt x="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5"/>
            <p:cNvSpPr/>
            <p:nvPr/>
          </p:nvSpPr>
          <p:spPr>
            <a:xfrm>
              <a:off x="3227828" y="1628442"/>
              <a:ext cx="100497" cy="115048"/>
            </a:xfrm>
            <a:custGeom>
              <a:rect b="b" l="l" r="r" t="t"/>
              <a:pathLst>
                <a:path extrusionOk="0" h="846" w="739">
                  <a:moveTo>
                    <a:pt x="1" y="0"/>
                  </a:moveTo>
                  <a:lnTo>
                    <a:pt x="1" y="0"/>
                  </a:lnTo>
                  <a:cubicBezTo>
                    <a:pt x="23" y="71"/>
                    <a:pt x="49" y="134"/>
                    <a:pt x="83" y="201"/>
                  </a:cubicBezTo>
                  <a:cubicBezTo>
                    <a:pt x="131" y="290"/>
                    <a:pt x="190" y="378"/>
                    <a:pt x="253" y="460"/>
                  </a:cubicBezTo>
                  <a:cubicBezTo>
                    <a:pt x="319" y="542"/>
                    <a:pt x="394" y="612"/>
                    <a:pt x="475" y="679"/>
                  </a:cubicBezTo>
                  <a:cubicBezTo>
                    <a:pt x="557" y="746"/>
                    <a:pt x="646" y="801"/>
                    <a:pt x="738" y="845"/>
                  </a:cubicBezTo>
                  <a:cubicBezTo>
                    <a:pt x="661" y="775"/>
                    <a:pt x="583" y="708"/>
                    <a:pt x="512" y="638"/>
                  </a:cubicBezTo>
                  <a:cubicBezTo>
                    <a:pt x="442" y="568"/>
                    <a:pt x="372" y="493"/>
                    <a:pt x="309" y="416"/>
                  </a:cubicBezTo>
                  <a:cubicBezTo>
                    <a:pt x="246" y="338"/>
                    <a:pt x="186" y="257"/>
                    <a:pt x="131" y="171"/>
                  </a:cubicBezTo>
                  <a:cubicBezTo>
                    <a:pt x="101" y="123"/>
                    <a:pt x="71" y="75"/>
                    <a:pt x="42" y="26"/>
                  </a:cubicBezTo>
                  <a:cubicBezTo>
                    <a:pt x="27" y="19"/>
                    <a:pt x="13"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5"/>
            <p:cNvSpPr/>
            <p:nvPr/>
          </p:nvSpPr>
          <p:spPr>
            <a:xfrm>
              <a:off x="3106932" y="1793806"/>
              <a:ext cx="114504" cy="78194"/>
            </a:xfrm>
            <a:custGeom>
              <a:rect b="b" l="l" r="r" t="t"/>
              <a:pathLst>
                <a:path extrusionOk="0" h="575" w="842">
                  <a:moveTo>
                    <a:pt x="1" y="0"/>
                  </a:moveTo>
                  <a:lnTo>
                    <a:pt x="1" y="0"/>
                  </a:lnTo>
                  <a:cubicBezTo>
                    <a:pt x="4" y="45"/>
                    <a:pt x="23" y="89"/>
                    <a:pt x="49" y="127"/>
                  </a:cubicBezTo>
                  <a:cubicBezTo>
                    <a:pt x="74" y="167"/>
                    <a:pt x="108" y="200"/>
                    <a:pt x="153" y="223"/>
                  </a:cubicBezTo>
                  <a:cubicBezTo>
                    <a:pt x="175" y="238"/>
                    <a:pt x="197" y="245"/>
                    <a:pt x="219" y="252"/>
                  </a:cubicBezTo>
                  <a:cubicBezTo>
                    <a:pt x="242" y="260"/>
                    <a:pt x="264" y="264"/>
                    <a:pt x="286" y="271"/>
                  </a:cubicBezTo>
                  <a:cubicBezTo>
                    <a:pt x="331" y="278"/>
                    <a:pt x="371" y="289"/>
                    <a:pt x="401" y="308"/>
                  </a:cubicBezTo>
                  <a:cubicBezTo>
                    <a:pt x="430" y="327"/>
                    <a:pt x="452" y="360"/>
                    <a:pt x="483" y="397"/>
                  </a:cubicBezTo>
                  <a:cubicBezTo>
                    <a:pt x="512" y="433"/>
                    <a:pt x="546" y="467"/>
                    <a:pt x="582" y="493"/>
                  </a:cubicBezTo>
                  <a:cubicBezTo>
                    <a:pt x="660" y="545"/>
                    <a:pt x="749" y="575"/>
                    <a:pt x="835" y="575"/>
                  </a:cubicBezTo>
                  <a:lnTo>
                    <a:pt x="842" y="575"/>
                  </a:lnTo>
                  <a:cubicBezTo>
                    <a:pt x="757" y="545"/>
                    <a:pt x="683" y="505"/>
                    <a:pt x="616" y="449"/>
                  </a:cubicBezTo>
                  <a:cubicBezTo>
                    <a:pt x="586" y="423"/>
                    <a:pt x="556" y="389"/>
                    <a:pt x="534" y="356"/>
                  </a:cubicBezTo>
                  <a:cubicBezTo>
                    <a:pt x="524" y="337"/>
                    <a:pt x="508" y="319"/>
                    <a:pt x="493" y="300"/>
                  </a:cubicBezTo>
                  <a:cubicBezTo>
                    <a:pt x="479" y="282"/>
                    <a:pt x="460" y="264"/>
                    <a:pt x="438" y="248"/>
                  </a:cubicBezTo>
                  <a:cubicBezTo>
                    <a:pt x="416" y="233"/>
                    <a:pt x="390" y="226"/>
                    <a:pt x="368" y="219"/>
                  </a:cubicBezTo>
                  <a:cubicBezTo>
                    <a:pt x="341" y="211"/>
                    <a:pt x="319" y="208"/>
                    <a:pt x="297" y="204"/>
                  </a:cubicBezTo>
                  <a:cubicBezTo>
                    <a:pt x="274" y="200"/>
                    <a:pt x="257" y="197"/>
                    <a:pt x="234" y="193"/>
                  </a:cubicBezTo>
                  <a:cubicBezTo>
                    <a:pt x="216" y="189"/>
                    <a:pt x="197" y="182"/>
                    <a:pt x="178" y="175"/>
                  </a:cubicBezTo>
                  <a:cubicBezTo>
                    <a:pt x="101" y="141"/>
                    <a:pt x="38" y="8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5"/>
            <p:cNvSpPr/>
            <p:nvPr/>
          </p:nvSpPr>
          <p:spPr>
            <a:xfrm>
              <a:off x="3183087" y="1461989"/>
              <a:ext cx="92337" cy="172163"/>
            </a:xfrm>
            <a:custGeom>
              <a:rect b="b" l="l" r="r" t="t"/>
              <a:pathLst>
                <a:path extrusionOk="0" h="1266" w="679">
                  <a:moveTo>
                    <a:pt x="454" y="0"/>
                  </a:moveTo>
                  <a:cubicBezTo>
                    <a:pt x="349" y="0"/>
                    <a:pt x="0" y="463"/>
                    <a:pt x="119" y="887"/>
                  </a:cubicBezTo>
                  <a:cubicBezTo>
                    <a:pt x="163" y="1038"/>
                    <a:pt x="287" y="1265"/>
                    <a:pt x="438" y="1265"/>
                  </a:cubicBezTo>
                  <a:cubicBezTo>
                    <a:pt x="439" y="1265"/>
                    <a:pt x="440" y="1265"/>
                    <a:pt x="441" y="1265"/>
                  </a:cubicBezTo>
                  <a:cubicBezTo>
                    <a:pt x="530" y="1262"/>
                    <a:pt x="608" y="1184"/>
                    <a:pt x="645" y="1110"/>
                  </a:cubicBezTo>
                  <a:cubicBezTo>
                    <a:pt x="671" y="1055"/>
                    <a:pt x="679" y="991"/>
                    <a:pt x="653" y="843"/>
                  </a:cubicBezTo>
                  <a:cubicBezTo>
                    <a:pt x="612" y="602"/>
                    <a:pt x="556" y="543"/>
                    <a:pt x="511" y="343"/>
                  </a:cubicBezTo>
                  <a:cubicBezTo>
                    <a:pt x="460" y="102"/>
                    <a:pt x="501" y="13"/>
                    <a:pt x="463" y="2"/>
                  </a:cubicBezTo>
                  <a:cubicBezTo>
                    <a:pt x="461" y="1"/>
                    <a:pt x="458" y="0"/>
                    <a:pt x="4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5"/>
            <p:cNvSpPr/>
            <p:nvPr/>
          </p:nvSpPr>
          <p:spPr>
            <a:xfrm>
              <a:off x="3214364" y="1580573"/>
              <a:ext cx="38757" cy="31006"/>
            </a:xfrm>
            <a:custGeom>
              <a:rect b="b" l="l" r="r" t="t"/>
              <a:pathLst>
                <a:path extrusionOk="0" h="228" w="285">
                  <a:moveTo>
                    <a:pt x="18" y="0"/>
                  </a:moveTo>
                  <a:cubicBezTo>
                    <a:pt x="11" y="8"/>
                    <a:pt x="7" y="19"/>
                    <a:pt x="4" y="27"/>
                  </a:cubicBezTo>
                  <a:cubicBezTo>
                    <a:pt x="4" y="34"/>
                    <a:pt x="0" y="45"/>
                    <a:pt x="0" y="53"/>
                  </a:cubicBezTo>
                  <a:lnTo>
                    <a:pt x="0" y="82"/>
                  </a:lnTo>
                  <a:cubicBezTo>
                    <a:pt x="4" y="94"/>
                    <a:pt x="4" y="101"/>
                    <a:pt x="7" y="111"/>
                  </a:cubicBezTo>
                  <a:cubicBezTo>
                    <a:pt x="23" y="149"/>
                    <a:pt x="48" y="178"/>
                    <a:pt x="81" y="197"/>
                  </a:cubicBezTo>
                  <a:cubicBezTo>
                    <a:pt x="112" y="216"/>
                    <a:pt x="144" y="227"/>
                    <a:pt x="178" y="227"/>
                  </a:cubicBezTo>
                  <a:lnTo>
                    <a:pt x="192" y="227"/>
                  </a:lnTo>
                  <a:cubicBezTo>
                    <a:pt x="200" y="223"/>
                    <a:pt x="211" y="223"/>
                    <a:pt x="218" y="219"/>
                  </a:cubicBezTo>
                  <a:cubicBezTo>
                    <a:pt x="230" y="216"/>
                    <a:pt x="237" y="212"/>
                    <a:pt x="245" y="208"/>
                  </a:cubicBezTo>
                  <a:cubicBezTo>
                    <a:pt x="256" y="205"/>
                    <a:pt x="263" y="197"/>
                    <a:pt x="271" y="193"/>
                  </a:cubicBezTo>
                  <a:cubicBezTo>
                    <a:pt x="274" y="186"/>
                    <a:pt x="281" y="178"/>
                    <a:pt x="285" y="171"/>
                  </a:cubicBezTo>
                  <a:lnTo>
                    <a:pt x="252" y="171"/>
                  </a:lnTo>
                  <a:cubicBezTo>
                    <a:pt x="230" y="171"/>
                    <a:pt x="211" y="167"/>
                    <a:pt x="196" y="164"/>
                  </a:cubicBezTo>
                  <a:cubicBezTo>
                    <a:pt x="170" y="156"/>
                    <a:pt x="144" y="145"/>
                    <a:pt x="122" y="130"/>
                  </a:cubicBezTo>
                  <a:cubicBezTo>
                    <a:pt x="100" y="119"/>
                    <a:pt x="81" y="101"/>
                    <a:pt x="63" y="82"/>
                  </a:cubicBezTo>
                  <a:cubicBezTo>
                    <a:pt x="45" y="60"/>
                    <a:pt x="30" y="38"/>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55"/>
          <p:cNvGrpSpPr/>
          <p:nvPr/>
        </p:nvGrpSpPr>
        <p:grpSpPr>
          <a:xfrm>
            <a:off x="7303510" y="1315237"/>
            <a:ext cx="755910" cy="766729"/>
            <a:chOff x="2799457" y="3115906"/>
            <a:chExt cx="864490" cy="876864"/>
          </a:xfrm>
        </p:grpSpPr>
        <p:sp>
          <p:nvSpPr>
            <p:cNvPr id="1871" name="Google Shape;1871;p55"/>
            <p:cNvSpPr/>
            <p:nvPr/>
          </p:nvSpPr>
          <p:spPr>
            <a:xfrm>
              <a:off x="3085309" y="3115906"/>
              <a:ext cx="578637" cy="876864"/>
            </a:xfrm>
            <a:custGeom>
              <a:rect b="b" l="l" r="r" t="t"/>
              <a:pathLst>
                <a:path extrusionOk="0" h="6448" w="4255">
                  <a:moveTo>
                    <a:pt x="1074" y="0"/>
                  </a:moveTo>
                  <a:cubicBezTo>
                    <a:pt x="1044" y="0"/>
                    <a:pt x="1013" y="11"/>
                    <a:pt x="989" y="28"/>
                  </a:cubicBezTo>
                  <a:cubicBezTo>
                    <a:pt x="938" y="66"/>
                    <a:pt x="934" y="139"/>
                    <a:pt x="934" y="166"/>
                  </a:cubicBezTo>
                  <a:cubicBezTo>
                    <a:pt x="919" y="370"/>
                    <a:pt x="1290" y="1578"/>
                    <a:pt x="1312" y="1644"/>
                  </a:cubicBezTo>
                  <a:cubicBezTo>
                    <a:pt x="1286" y="1589"/>
                    <a:pt x="878" y="725"/>
                    <a:pt x="749" y="540"/>
                  </a:cubicBezTo>
                  <a:cubicBezTo>
                    <a:pt x="715" y="492"/>
                    <a:pt x="678" y="455"/>
                    <a:pt x="630" y="455"/>
                  </a:cubicBezTo>
                  <a:cubicBezTo>
                    <a:pt x="627" y="455"/>
                    <a:pt x="624" y="455"/>
                    <a:pt x="621" y="455"/>
                  </a:cubicBezTo>
                  <a:cubicBezTo>
                    <a:pt x="576" y="455"/>
                    <a:pt x="532" y="487"/>
                    <a:pt x="508" y="522"/>
                  </a:cubicBezTo>
                  <a:cubicBezTo>
                    <a:pt x="464" y="596"/>
                    <a:pt x="497" y="688"/>
                    <a:pt x="512" y="729"/>
                  </a:cubicBezTo>
                  <a:cubicBezTo>
                    <a:pt x="649" y="1114"/>
                    <a:pt x="1061" y="1952"/>
                    <a:pt x="986" y="2567"/>
                  </a:cubicBezTo>
                  <a:cubicBezTo>
                    <a:pt x="972" y="2693"/>
                    <a:pt x="941" y="2771"/>
                    <a:pt x="886" y="2790"/>
                  </a:cubicBezTo>
                  <a:cubicBezTo>
                    <a:pt x="876" y="2794"/>
                    <a:pt x="864" y="2795"/>
                    <a:pt x="851" y="2795"/>
                  </a:cubicBezTo>
                  <a:cubicBezTo>
                    <a:pt x="713" y="2795"/>
                    <a:pt x="459" y="2584"/>
                    <a:pt x="293" y="2448"/>
                  </a:cubicBezTo>
                  <a:cubicBezTo>
                    <a:pt x="271" y="2430"/>
                    <a:pt x="211" y="2390"/>
                    <a:pt x="137" y="2385"/>
                  </a:cubicBezTo>
                  <a:cubicBezTo>
                    <a:pt x="135" y="2385"/>
                    <a:pt x="132" y="2385"/>
                    <a:pt x="129" y="2385"/>
                  </a:cubicBezTo>
                  <a:cubicBezTo>
                    <a:pt x="76" y="2385"/>
                    <a:pt x="18" y="2418"/>
                    <a:pt x="7" y="2470"/>
                  </a:cubicBezTo>
                  <a:cubicBezTo>
                    <a:pt x="0" y="2519"/>
                    <a:pt x="30" y="2559"/>
                    <a:pt x="55" y="2597"/>
                  </a:cubicBezTo>
                  <a:cubicBezTo>
                    <a:pt x="385" y="3049"/>
                    <a:pt x="760" y="3534"/>
                    <a:pt x="1305" y="3661"/>
                  </a:cubicBezTo>
                  <a:cubicBezTo>
                    <a:pt x="1416" y="3686"/>
                    <a:pt x="1542" y="3697"/>
                    <a:pt x="1624" y="3779"/>
                  </a:cubicBezTo>
                  <a:cubicBezTo>
                    <a:pt x="1709" y="3861"/>
                    <a:pt x="1723" y="3968"/>
                    <a:pt x="1731" y="4005"/>
                  </a:cubicBezTo>
                  <a:cubicBezTo>
                    <a:pt x="1776" y="4239"/>
                    <a:pt x="1990" y="5039"/>
                    <a:pt x="2301" y="6158"/>
                  </a:cubicBezTo>
                  <a:lnTo>
                    <a:pt x="4254" y="6447"/>
                  </a:lnTo>
                  <a:cubicBezTo>
                    <a:pt x="3832" y="5458"/>
                    <a:pt x="3413" y="4468"/>
                    <a:pt x="2995" y="3479"/>
                  </a:cubicBezTo>
                  <a:cubicBezTo>
                    <a:pt x="3013" y="3371"/>
                    <a:pt x="3028" y="3238"/>
                    <a:pt x="3017" y="3082"/>
                  </a:cubicBezTo>
                  <a:cubicBezTo>
                    <a:pt x="3017" y="3082"/>
                    <a:pt x="3013" y="3064"/>
                    <a:pt x="3013" y="3045"/>
                  </a:cubicBezTo>
                  <a:cubicBezTo>
                    <a:pt x="2991" y="2845"/>
                    <a:pt x="2891" y="2382"/>
                    <a:pt x="2590" y="1318"/>
                  </a:cubicBezTo>
                  <a:cubicBezTo>
                    <a:pt x="2568" y="1189"/>
                    <a:pt x="2546" y="1063"/>
                    <a:pt x="2524" y="933"/>
                  </a:cubicBezTo>
                  <a:cubicBezTo>
                    <a:pt x="2513" y="859"/>
                    <a:pt x="2498" y="796"/>
                    <a:pt x="2487" y="751"/>
                  </a:cubicBezTo>
                  <a:cubicBezTo>
                    <a:pt x="2472" y="688"/>
                    <a:pt x="2461" y="647"/>
                    <a:pt x="2443" y="606"/>
                  </a:cubicBezTo>
                  <a:cubicBezTo>
                    <a:pt x="2372" y="428"/>
                    <a:pt x="2350" y="392"/>
                    <a:pt x="2323" y="373"/>
                  </a:cubicBezTo>
                  <a:cubicBezTo>
                    <a:pt x="2309" y="361"/>
                    <a:pt x="2281" y="341"/>
                    <a:pt x="2250" y="341"/>
                  </a:cubicBezTo>
                  <a:cubicBezTo>
                    <a:pt x="2244" y="341"/>
                    <a:pt x="2238" y="342"/>
                    <a:pt x="2231" y="344"/>
                  </a:cubicBezTo>
                  <a:cubicBezTo>
                    <a:pt x="2195" y="351"/>
                    <a:pt x="2176" y="395"/>
                    <a:pt x="2164" y="418"/>
                  </a:cubicBezTo>
                  <a:cubicBezTo>
                    <a:pt x="2135" y="488"/>
                    <a:pt x="2146" y="558"/>
                    <a:pt x="2150" y="570"/>
                  </a:cubicBezTo>
                  <a:cubicBezTo>
                    <a:pt x="2164" y="673"/>
                    <a:pt x="2172" y="977"/>
                    <a:pt x="2168" y="1425"/>
                  </a:cubicBezTo>
                  <a:cubicBezTo>
                    <a:pt x="1994" y="784"/>
                    <a:pt x="1846" y="317"/>
                    <a:pt x="1794" y="202"/>
                  </a:cubicBezTo>
                  <a:cubicBezTo>
                    <a:pt x="1776" y="166"/>
                    <a:pt x="1745" y="110"/>
                    <a:pt x="1687" y="81"/>
                  </a:cubicBezTo>
                  <a:cubicBezTo>
                    <a:pt x="1679" y="78"/>
                    <a:pt x="1643" y="61"/>
                    <a:pt x="1608" y="61"/>
                  </a:cubicBezTo>
                  <a:cubicBezTo>
                    <a:pt x="1592" y="61"/>
                    <a:pt x="1577" y="64"/>
                    <a:pt x="1564" y="73"/>
                  </a:cubicBezTo>
                  <a:cubicBezTo>
                    <a:pt x="1523" y="99"/>
                    <a:pt x="1519" y="166"/>
                    <a:pt x="1519" y="192"/>
                  </a:cubicBezTo>
                  <a:cubicBezTo>
                    <a:pt x="1516" y="392"/>
                    <a:pt x="1712" y="1407"/>
                    <a:pt x="1738" y="1540"/>
                  </a:cubicBezTo>
                  <a:cubicBezTo>
                    <a:pt x="1475" y="766"/>
                    <a:pt x="1268" y="206"/>
                    <a:pt x="1205" y="99"/>
                  </a:cubicBezTo>
                  <a:cubicBezTo>
                    <a:pt x="1194" y="77"/>
                    <a:pt x="1160" y="17"/>
                    <a:pt x="1097" y="2"/>
                  </a:cubicBezTo>
                  <a:cubicBezTo>
                    <a:pt x="1089" y="1"/>
                    <a:pt x="1082" y="0"/>
                    <a:pt x="1074"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5"/>
            <p:cNvSpPr/>
            <p:nvPr/>
          </p:nvSpPr>
          <p:spPr>
            <a:xfrm>
              <a:off x="3220348" y="3437116"/>
              <a:ext cx="136" cy="5712"/>
            </a:xfrm>
            <a:custGeom>
              <a:rect b="b" l="l" r="r" t="t"/>
              <a:pathLst>
                <a:path extrusionOk="0" h="42" w="1">
                  <a:moveTo>
                    <a:pt x="1" y="1"/>
                  </a:moveTo>
                  <a:lnTo>
                    <a:pt x="1" y="42"/>
                  </a:lnTo>
                  <a:lnTo>
                    <a:pt x="1"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5"/>
            <p:cNvSpPr/>
            <p:nvPr/>
          </p:nvSpPr>
          <p:spPr>
            <a:xfrm>
              <a:off x="3205797" y="3437116"/>
              <a:ext cx="110832" cy="193242"/>
            </a:xfrm>
            <a:custGeom>
              <a:rect b="b" l="l" r="r" t="t"/>
              <a:pathLst>
                <a:path extrusionOk="0" h="1421" w="815">
                  <a:moveTo>
                    <a:pt x="108" y="1"/>
                  </a:moveTo>
                  <a:lnTo>
                    <a:pt x="108" y="42"/>
                  </a:lnTo>
                  <a:cubicBezTo>
                    <a:pt x="111" y="98"/>
                    <a:pt x="108" y="153"/>
                    <a:pt x="100" y="205"/>
                  </a:cubicBezTo>
                  <a:cubicBezTo>
                    <a:pt x="100" y="213"/>
                    <a:pt x="100" y="220"/>
                    <a:pt x="96" y="228"/>
                  </a:cubicBezTo>
                  <a:cubicBezTo>
                    <a:pt x="103" y="286"/>
                    <a:pt x="103" y="350"/>
                    <a:pt x="93" y="406"/>
                  </a:cubicBezTo>
                  <a:cubicBezTo>
                    <a:pt x="63" y="539"/>
                    <a:pt x="14" y="664"/>
                    <a:pt x="7" y="801"/>
                  </a:cubicBezTo>
                  <a:cubicBezTo>
                    <a:pt x="0" y="935"/>
                    <a:pt x="52" y="1087"/>
                    <a:pt x="175" y="1143"/>
                  </a:cubicBezTo>
                  <a:cubicBezTo>
                    <a:pt x="255" y="1184"/>
                    <a:pt x="367" y="1184"/>
                    <a:pt x="408" y="1265"/>
                  </a:cubicBezTo>
                  <a:cubicBezTo>
                    <a:pt x="415" y="1276"/>
                    <a:pt x="419" y="1287"/>
                    <a:pt x="419" y="1299"/>
                  </a:cubicBezTo>
                  <a:cubicBezTo>
                    <a:pt x="530" y="1324"/>
                    <a:pt x="656" y="1335"/>
                    <a:pt x="738" y="1417"/>
                  </a:cubicBezTo>
                  <a:lnTo>
                    <a:pt x="738" y="1420"/>
                  </a:lnTo>
                  <a:cubicBezTo>
                    <a:pt x="763" y="1302"/>
                    <a:pt x="815" y="998"/>
                    <a:pt x="678" y="654"/>
                  </a:cubicBezTo>
                  <a:cubicBezTo>
                    <a:pt x="519" y="253"/>
                    <a:pt x="207" y="57"/>
                    <a:pt x="108" y="1"/>
                  </a:cubicBezTo>
                  <a:close/>
                </a:path>
              </a:pathLst>
            </a:custGeom>
            <a:solidFill>
              <a:srgbClr val="F6C3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5"/>
            <p:cNvSpPr/>
            <p:nvPr/>
          </p:nvSpPr>
          <p:spPr>
            <a:xfrm>
              <a:off x="2799457" y="3396726"/>
              <a:ext cx="464814" cy="558783"/>
            </a:xfrm>
            <a:custGeom>
              <a:rect b="b" l="l" r="r" t="t"/>
              <a:pathLst>
                <a:path extrusionOk="0" h="4109" w="3418">
                  <a:moveTo>
                    <a:pt x="2099" y="0"/>
                  </a:moveTo>
                  <a:cubicBezTo>
                    <a:pt x="1982" y="0"/>
                    <a:pt x="1909" y="81"/>
                    <a:pt x="1902" y="91"/>
                  </a:cubicBezTo>
                  <a:cubicBezTo>
                    <a:pt x="1876" y="65"/>
                    <a:pt x="1832" y="31"/>
                    <a:pt x="1776" y="24"/>
                  </a:cubicBezTo>
                  <a:cubicBezTo>
                    <a:pt x="1768" y="23"/>
                    <a:pt x="1761" y="23"/>
                    <a:pt x="1754" y="23"/>
                  </a:cubicBezTo>
                  <a:cubicBezTo>
                    <a:pt x="1615" y="23"/>
                    <a:pt x="1496" y="183"/>
                    <a:pt x="1450" y="246"/>
                  </a:cubicBezTo>
                  <a:cubicBezTo>
                    <a:pt x="1131" y="672"/>
                    <a:pt x="1194" y="1370"/>
                    <a:pt x="1209" y="1525"/>
                  </a:cubicBezTo>
                  <a:cubicBezTo>
                    <a:pt x="1220" y="1647"/>
                    <a:pt x="1242" y="1799"/>
                    <a:pt x="1176" y="1977"/>
                  </a:cubicBezTo>
                  <a:cubicBezTo>
                    <a:pt x="1109" y="2151"/>
                    <a:pt x="1013" y="2266"/>
                    <a:pt x="987" y="2299"/>
                  </a:cubicBezTo>
                  <a:cubicBezTo>
                    <a:pt x="842" y="2466"/>
                    <a:pt x="568" y="2899"/>
                    <a:pt x="1" y="4078"/>
                  </a:cubicBezTo>
                  <a:lnTo>
                    <a:pt x="1757" y="4108"/>
                  </a:lnTo>
                  <a:cubicBezTo>
                    <a:pt x="1924" y="3571"/>
                    <a:pt x="2095" y="3033"/>
                    <a:pt x="2265" y="2496"/>
                  </a:cubicBezTo>
                  <a:cubicBezTo>
                    <a:pt x="2436" y="2407"/>
                    <a:pt x="2584" y="2326"/>
                    <a:pt x="2699" y="2259"/>
                  </a:cubicBezTo>
                  <a:cubicBezTo>
                    <a:pt x="3074" y="2051"/>
                    <a:pt x="3373" y="1866"/>
                    <a:pt x="3407" y="1669"/>
                  </a:cubicBezTo>
                  <a:cubicBezTo>
                    <a:pt x="3411" y="1647"/>
                    <a:pt x="3418" y="1606"/>
                    <a:pt x="3396" y="1562"/>
                  </a:cubicBezTo>
                  <a:cubicBezTo>
                    <a:pt x="3355" y="1481"/>
                    <a:pt x="3243" y="1481"/>
                    <a:pt x="3163" y="1440"/>
                  </a:cubicBezTo>
                  <a:cubicBezTo>
                    <a:pt x="3040" y="1384"/>
                    <a:pt x="2988" y="1232"/>
                    <a:pt x="2995" y="1098"/>
                  </a:cubicBezTo>
                  <a:cubicBezTo>
                    <a:pt x="3002" y="961"/>
                    <a:pt x="3051" y="836"/>
                    <a:pt x="3081" y="703"/>
                  </a:cubicBezTo>
                  <a:cubicBezTo>
                    <a:pt x="3110" y="550"/>
                    <a:pt x="3081" y="357"/>
                    <a:pt x="2936" y="309"/>
                  </a:cubicBezTo>
                  <a:cubicBezTo>
                    <a:pt x="2896" y="294"/>
                    <a:pt x="2855" y="294"/>
                    <a:pt x="2817" y="280"/>
                  </a:cubicBezTo>
                  <a:cubicBezTo>
                    <a:pt x="2732" y="243"/>
                    <a:pt x="2699" y="147"/>
                    <a:pt x="2632" y="87"/>
                  </a:cubicBezTo>
                  <a:cubicBezTo>
                    <a:pt x="2592" y="53"/>
                    <a:pt x="2540" y="36"/>
                    <a:pt x="2489" y="36"/>
                  </a:cubicBezTo>
                  <a:cubicBezTo>
                    <a:pt x="2423" y="36"/>
                    <a:pt x="2357" y="63"/>
                    <a:pt x="2313" y="113"/>
                  </a:cubicBezTo>
                  <a:cubicBezTo>
                    <a:pt x="2306" y="98"/>
                    <a:pt x="2243" y="13"/>
                    <a:pt x="2128" y="2"/>
                  </a:cubicBezTo>
                  <a:cubicBezTo>
                    <a:pt x="2118" y="1"/>
                    <a:pt x="2108" y="0"/>
                    <a:pt x="2099"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5"/>
            <p:cNvSpPr/>
            <p:nvPr/>
          </p:nvSpPr>
          <p:spPr>
            <a:xfrm>
              <a:off x="3022210" y="3417533"/>
              <a:ext cx="10199" cy="26382"/>
            </a:xfrm>
            <a:custGeom>
              <a:rect b="b" l="l" r="r" t="t"/>
              <a:pathLst>
                <a:path extrusionOk="0" h="194" w="75">
                  <a:moveTo>
                    <a:pt x="42" y="1"/>
                  </a:moveTo>
                  <a:cubicBezTo>
                    <a:pt x="27" y="16"/>
                    <a:pt x="20" y="30"/>
                    <a:pt x="13" y="45"/>
                  </a:cubicBezTo>
                  <a:cubicBezTo>
                    <a:pt x="5" y="64"/>
                    <a:pt x="1" y="78"/>
                    <a:pt x="1" y="93"/>
                  </a:cubicBezTo>
                  <a:cubicBezTo>
                    <a:pt x="1" y="112"/>
                    <a:pt x="1" y="127"/>
                    <a:pt x="5" y="145"/>
                  </a:cubicBezTo>
                  <a:cubicBezTo>
                    <a:pt x="8" y="160"/>
                    <a:pt x="16" y="179"/>
                    <a:pt x="30" y="194"/>
                  </a:cubicBezTo>
                  <a:cubicBezTo>
                    <a:pt x="45" y="179"/>
                    <a:pt x="57" y="164"/>
                    <a:pt x="61" y="149"/>
                  </a:cubicBezTo>
                  <a:cubicBezTo>
                    <a:pt x="68" y="131"/>
                    <a:pt x="71" y="116"/>
                    <a:pt x="71" y="100"/>
                  </a:cubicBezTo>
                  <a:cubicBezTo>
                    <a:pt x="75" y="83"/>
                    <a:pt x="71" y="67"/>
                    <a:pt x="68" y="49"/>
                  </a:cubicBezTo>
                  <a:cubicBezTo>
                    <a:pt x="64" y="34"/>
                    <a:pt x="57" y="16"/>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5"/>
            <p:cNvSpPr/>
            <p:nvPr/>
          </p:nvSpPr>
          <p:spPr>
            <a:xfrm>
              <a:off x="3091837" y="3431676"/>
              <a:ext cx="10199" cy="14279"/>
            </a:xfrm>
            <a:custGeom>
              <a:rect b="b" l="l" r="r" t="t"/>
              <a:pathLst>
                <a:path extrusionOk="0" h="105" w="75">
                  <a:moveTo>
                    <a:pt x="45" y="1"/>
                  </a:moveTo>
                  <a:cubicBezTo>
                    <a:pt x="30" y="8"/>
                    <a:pt x="23" y="15"/>
                    <a:pt x="15" y="23"/>
                  </a:cubicBezTo>
                  <a:cubicBezTo>
                    <a:pt x="7" y="30"/>
                    <a:pt x="4" y="37"/>
                    <a:pt x="4" y="45"/>
                  </a:cubicBezTo>
                  <a:cubicBezTo>
                    <a:pt x="0" y="52"/>
                    <a:pt x="0" y="60"/>
                    <a:pt x="0" y="68"/>
                  </a:cubicBezTo>
                  <a:cubicBezTo>
                    <a:pt x="4" y="78"/>
                    <a:pt x="4" y="90"/>
                    <a:pt x="12" y="104"/>
                  </a:cubicBezTo>
                  <a:lnTo>
                    <a:pt x="19" y="104"/>
                  </a:lnTo>
                  <a:cubicBezTo>
                    <a:pt x="34" y="104"/>
                    <a:pt x="45" y="100"/>
                    <a:pt x="52" y="93"/>
                  </a:cubicBezTo>
                  <a:cubicBezTo>
                    <a:pt x="64" y="85"/>
                    <a:pt x="67" y="75"/>
                    <a:pt x="71" y="63"/>
                  </a:cubicBezTo>
                  <a:cubicBezTo>
                    <a:pt x="74" y="52"/>
                    <a:pt x="74" y="41"/>
                    <a:pt x="71" y="30"/>
                  </a:cubicBezTo>
                  <a:cubicBezTo>
                    <a:pt x="67" y="19"/>
                    <a:pt x="60" y="8"/>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5"/>
            <p:cNvSpPr/>
            <p:nvPr/>
          </p:nvSpPr>
          <p:spPr>
            <a:xfrm>
              <a:off x="3154801" y="3470977"/>
              <a:ext cx="10199" cy="15775"/>
            </a:xfrm>
            <a:custGeom>
              <a:rect b="b" l="l" r="r" t="t"/>
              <a:pathLst>
                <a:path extrusionOk="0" h="116" w="75">
                  <a:moveTo>
                    <a:pt x="27" y="1"/>
                  </a:moveTo>
                  <a:lnTo>
                    <a:pt x="8" y="34"/>
                  </a:lnTo>
                  <a:cubicBezTo>
                    <a:pt x="4" y="41"/>
                    <a:pt x="1" y="45"/>
                    <a:pt x="1" y="52"/>
                  </a:cubicBezTo>
                  <a:lnTo>
                    <a:pt x="1" y="75"/>
                  </a:lnTo>
                  <a:lnTo>
                    <a:pt x="8" y="112"/>
                  </a:lnTo>
                  <a:cubicBezTo>
                    <a:pt x="11" y="116"/>
                    <a:pt x="16" y="116"/>
                    <a:pt x="19" y="116"/>
                  </a:cubicBezTo>
                  <a:cubicBezTo>
                    <a:pt x="34" y="116"/>
                    <a:pt x="45" y="108"/>
                    <a:pt x="52" y="101"/>
                  </a:cubicBezTo>
                  <a:cubicBezTo>
                    <a:pt x="64" y="93"/>
                    <a:pt x="71" y="78"/>
                    <a:pt x="71" y="63"/>
                  </a:cubicBezTo>
                  <a:cubicBezTo>
                    <a:pt x="75" y="52"/>
                    <a:pt x="71" y="37"/>
                    <a:pt x="64" y="27"/>
                  </a:cubicBezTo>
                  <a:cubicBezTo>
                    <a:pt x="60" y="12"/>
                    <a:pt x="45" y="1"/>
                    <a:pt x="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5"/>
            <p:cNvSpPr/>
            <p:nvPr/>
          </p:nvSpPr>
          <p:spPr>
            <a:xfrm>
              <a:off x="3003171" y="3486208"/>
              <a:ext cx="168356" cy="160332"/>
            </a:xfrm>
            <a:custGeom>
              <a:rect b="b" l="l" r="r" t="t"/>
              <a:pathLst>
                <a:path extrusionOk="0" h="1179" w="1238">
                  <a:moveTo>
                    <a:pt x="804" y="0"/>
                  </a:moveTo>
                  <a:lnTo>
                    <a:pt x="771" y="89"/>
                  </a:lnTo>
                  <a:cubicBezTo>
                    <a:pt x="986" y="163"/>
                    <a:pt x="1134" y="356"/>
                    <a:pt x="1138" y="567"/>
                  </a:cubicBezTo>
                  <a:cubicBezTo>
                    <a:pt x="1142" y="697"/>
                    <a:pt x="1090" y="826"/>
                    <a:pt x="989" y="926"/>
                  </a:cubicBezTo>
                  <a:cubicBezTo>
                    <a:pt x="890" y="1026"/>
                    <a:pt x="756" y="1085"/>
                    <a:pt x="619" y="1085"/>
                  </a:cubicBezTo>
                  <a:cubicBezTo>
                    <a:pt x="293" y="1085"/>
                    <a:pt x="104" y="774"/>
                    <a:pt x="96" y="563"/>
                  </a:cubicBezTo>
                  <a:cubicBezTo>
                    <a:pt x="93" y="500"/>
                    <a:pt x="108" y="437"/>
                    <a:pt x="134" y="374"/>
                  </a:cubicBezTo>
                  <a:lnTo>
                    <a:pt x="45" y="337"/>
                  </a:lnTo>
                  <a:cubicBezTo>
                    <a:pt x="15" y="411"/>
                    <a:pt x="0" y="489"/>
                    <a:pt x="0" y="567"/>
                  </a:cubicBezTo>
                  <a:cubicBezTo>
                    <a:pt x="11" y="823"/>
                    <a:pt x="230" y="1179"/>
                    <a:pt x="619" y="1179"/>
                  </a:cubicBezTo>
                  <a:cubicBezTo>
                    <a:pt x="782" y="1179"/>
                    <a:pt x="941" y="1112"/>
                    <a:pt x="1060" y="993"/>
                  </a:cubicBezTo>
                  <a:cubicBezTo>
                    <a:pt x="1175" y="874"/>
                    <a:pt x="1238" y="719"/>
                    <a:pt x="1234" y="563"/>
                  </a:cubicBezTo>
                  <a:cubicBezTo>
                    <a:pt x="1230" y="315"/>
                    <a:pt x="1056" y="89"/>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5"/>
            <p:cNvSpPr/>
            <p:nvPr/>
          </p:nvSpPr>
          <p:spPr>
            <a:xfrm>
              <a:off x="2992564" y="3505247"/>
              <a:ext cx="42429" cy="45965"/>
            </a:xfrm>
            <a:custGeom>
              <a:rect b="b" l="l" r="r" t="t"/>
              <a:pathLst>
                <a:path extrusionOk="0" h="338" w="312">
                  <a:moveTo>
                    <a:pt x="279" y="1"/>
                  </a:moveTo>
                  <a:lnTo>
                    <a:pt x="142" y="100"/>
                  </a:lnTo>
                  <a:lnTo>
                    <a:pt x="0" y="197"/>
                  </a:lnTo>
                  <a:lnTo>
                    <a:pt x="156" y="267"/>
                  </a:lnTo>
                  <a:lnTo>
                    <a:pt x="311" y="338"/>
                  </a:lnTo>
                  <a:lnTo>
                    <a:pt x="297" y="167"/>
                  </a:lnTo>
                  <a:lnTo>
                    <a:pt x="2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 name="Google Shape;1880;p55"/>
          <p:cNvGrpSpPr/>
          <p:nvPr/>
        </p:nvGrpSpPr>
        <p:grpSpPr>
          <a:xfrm>
            <a:off x="7097241" y="2379480"/>
            <a:ext cx="911445" cy="1079344"/>
            <a:chOff x="3862904" y="2956389"/>
            <a:chExt cx="1042366" cy="1234383"/>
          </a:xfrm>
        </p:grpSpPr>
        <p:sp>
          <p:nvSpPr>
            <p:cNvPr id="1881" name="Google Shape;1881;p55"/>
            <p:cNvSpPr/>
            <p:nvPr/>
          </p:nvSpPr>
          <p:spPr>
            <a:xfrm>
              <a:off x="3862904" y="3344506"/>
              <a:ext cx="502075" cy="751073"/>
            </a:xfrm>
            <a:custGeom>
              <a:rect b="b" l="l" r="r" t="t"/>
              <a:pathLst>
                <a:path extrusionOk="0" h="5523" w="3692">
                  <a:moveTo>
                    <a:pt x="2862" y="0"/>
                  </a:moveTo>
                  <a:cubicBezTo>
                    <a:pt x="2799" y="0"/>
                    <a:pt x="2753" y="49"/>
                    <a:pt x="2735" y="67"/>
                  </a:cubicBezTo>
                  <a:cubicBezTo>
                    <a:pt x="2598" y="211"/>
                    <a:pt x="2120" y="1349"/>
                    <a:pt x="2094" y="1412"/>
                  </a:cubicBezTo>
                  <a:cubicBezTo>
                    <a:pt x="2109" y="1353"/>
                    <a:pt x="2339" y="452"/>
                    <a:pt x="2357" y="234"/>
                  </a:cubicBezTo>
                  <a:cubicBezTo>
                    <a:pt x="2361" y="178"/>
                    <a:pt x="2354" y="126"/>
                    <a:pt x="2320" y="97"/>
                  </a:cubicBezTo>
                  <a:cubicBezTo>
                    <a:pt x="2295" y="74"/>
                    <a:pt x="2261" y="65"/>
                    <a:pt x="2228" y="65"/>
                  </a:cubicBezTo>
                  <a:cubicBezTo>
                    <a:pt x="2213" y="65"/>
                    <a:pt x="2197" y="67"/>
                    <a:pt x="2183" y="71"/>
                  </a:cubicBezTo>
                  <a:cubicBezTo>
                    <a:pt x="2102" y="97"/>
                    <a:pt x="2068" y="189"/>
                    <a:pt x="2053" y="226"/>
                  </a:cubicBezTo>
                  <a:cubicBezTo>
                    <a:pt x="1916" y="604"/>
                    <a:pt x="1702" y="1487"/>
                    <a:pt x="1257" y="1905"/>
                  </a:cubicBezTo>
                  <a:cubicBezTo>
                    <a:pt x="1180" y="1976"/>
                    <a:pt x="1118" y="2014"/>
                    <a:pt x="1068" y="2014"/>
                  </a:cubicBezTo>
                  <a:cubicBezTo>
                    <a:pt x="1057" y="2014"/>
                    <a:pt x="1048" y="2012"/>
                    <a:pt x="1038" y="2009"/>
                  </a:cubicBezTo>
                  <a:cubicBezTo>
                    <a:pt x="912" y="1964"/>
                    <a:pt x="842" y="1612"/>
                    <a:pt x="797" y="1386"/>
                  </a:cubicBezTo>
                  <a:cubicBezTo>
                    <a:pt x="790" y="1361"/>
                    <a:pt x="772" y="1294"/>
                    <a:pt x="715" y="1242"/>
                  </a:cubicBezTo>
                  <a:cubicBezTo>
                    <a:pt x="689" y="1220"/>
                    <a:pt x="654" y="1206"/>
                    <a:pt x="621" y="1206"/>
                  </a:cubicBezTo>
                  <a:cubicBezTo>
                    <a:pt x="599" y="1206"/>
                    <a:pt x="578" y="1212"/>
                    <a:pt x="560" y="1227"/>
                  </a:cubicBezTo>
                  <a:cubicBezTo>
                    <a:pt x="527" y="1256"/>
                    <a:pt x="519" y="1309"/>
                    <a:pt x="519" y="1353"/>
                  </a:cubicBezTo>
                  <a:cubicBezTo>
                    <a:pt x="486" y="1894"/>
                    <a:pt x="471" y="2491"/>
                    <a:pt x="812" y="2924"/>
                  </a:cubicBezTo>
                  <a:cubicBezTo>
                    <a:pt x="883" y="3013"/>
                    <a:pt x="972" y="3098"/>
                    <a:pt x="982" y="3210"/>
                  </a:cubicBezTo>
                  <a:cubicBezTo>
                    <a:pt x="997" y="3324"/>
                    <a:pt x="941" y="3413"/>
                    <a:pt x="927" y="3447"/>
                  </a:cubicBezTo>
                  <a:cubicBezTo>
                    <a:pt x="812" y="3651"/>
                    <a:pt x="471" y="4385"/>
                    <a:pt x="0" y="5418"/>
                  </a:cubicBezTo>
                  <a:lnTo>
                    <a:pt x="1675" y="5522"/>
                  </a:lnTo>
                  <a:cubicBezTo>
                    <a:pt x="1861" y="4959"/>
                    <a:pt x="2050" y="4395"/>
                    <a:pt x="2235" y="3832"/>
                  </a:cubicBezTo>
                  <a:cubicBezTo>
                    <a:pt x="2320" y="3765"/>
                    <a:pt x="2417" y="3673"/>
                    <a:pt x="2506" y="3547"/>
                  </a:cubicBezTo>
                  <a:cubicBezTo>
                    <a:pt x="2506" y="3547"/>
                    <a:pt x="2513" y="3532"/>
                    <a:pt x="2525" y="3517"/>
                  </a:cubicBezTo>
                  <a:cubicBezTo>
                    <a:pt x="2636" y="3355"/>
                    <a:pt x="2850" y="2943"/>
                    <a:pt x="3291" y="1961"/>
                  </a:cubicBezTo>
                  <a:cubicBezTo>
                    <a:pt x="3354" y="1850"/>
                    <a:pt x="3421" y="1739"/>
                    <a:pt x="3484" y="1627"/>
                  </a:cubicBezTo>
                  <a:cubicBezTo>
                    <a:pt x="3525" y="1564"/>
                    <a:pt x="3551" y="1513"/>
                    <a:pt x="3570" y="1472"/>
                  </a:cubicBezTo>
                  <a:cubicBezTo>
                    <a:pt x="3599" y="1409"/>
                    <a:pt x="3614" y="1371"/>
                    <a:pt x="3628" y="1335"/>
                  </a:cubicBezTo>
                  <a:cubicBezTo>
                    <a:pt x="3684" y="1157"/>
                    <a:pt x="3691" y="1112"/>
                    <a:pt x="3684" y="1082"/>
                  </a:cubicBezTo>
                  <a:cubicBezTo>
                    <a:pt x="3676" y="1064"/>
                    <a:pt x="3666" y="1020"/>
                    <a:pt x="3632" y="1005"/>
                  </a:cubicBezTo>
                  <a:cubicBezTo>
                    <a:pt x="3622" y="1000"/>
                    <a:pt x="3611" y="998"/>
                    <a:pt x="3601" y="998"/>
                  </a:cubicBezTo>
                  <a:cubicBezTo>
                    <a:pt x="3573" y="998"/>
                    <a:pt x="3546" y="1011"/>
                    <a:pt x="3532" y="1020"/>
                  </a:cubicBezTo>
                  <a:cubicBezTo>
                    <a:pt x="3462" y="1053"/>
                    <a:pt x="3428" y="1112"/>
                    <a:pt x="3425" y="1123"/>
                  </a:cubicBezTo>
                  <a:cubicBezTo>
                    <a:pt x="3370" y="1212"/>
                    <a:pt x="3180" y="1446"/>
                    <a:pt x="2898" y="1779"/>
                  </a:cubicBezTo>
                  <a:cubicBezTo>
                    <a:pt x="3165" y="1190"/>
                    <a:pt x="3351" y="745"/>
                    <a:pt x="3380" y="627"/>
                  </a:cubicBezTo>
                  <a:cubicBezTo>
                    <a:pt x="3392" y="589"/>
                    <a:pt x="3399" y="526"/>
                    <a:pt x="3373" y="471"/>
                  </a:cubicBezTo>
                  <a:cubicBezTo>
                    <a:pt x="3370" y="460"/>
                    <a:pt x="3339" y="393"/>
                    <a:pt x="3284" y="386"/>
                  </a:cubicBezTo>
                  <a:cubicBezTo>
                    <a:pt x="3282" y="386"/>
                    <a:pt x="3281" y="386"/>
                    <a:pt x="3279" y="386"/>
                  </a:cubicBezTo>
                  <a:cubicBezTo>
                    <a:pt x="3233" y="386"/>
                    <a:pt x="3191" y="431"/>
                    <a:pt x="3177" y="449"/>
                  </a:cubicBezTo>
                  <a:cubicBezTo>
                    <a:pt x="3047" y="597"/>
                    <a:pt x="2554" y="1482"/>
                    <a:pt x="2491" y="1598"/>
                  </a:cubicBezTo>
                  <a:cubicBezTo>
                    <a:pt x="2776" y="856"/>
                    <a:pt x="2973" y="304"/>
                    <a:pt x="2992" y="186"/>
                  </a:cubicBezTo>
                  <a:cubicBezTo>
                    <a:pt x="2995" y="160"/>
                    <a:pt x="3006" y="93"/>
                    <a:pt x="2965" y="49"/>
                  </a:cubicBezTo>
                  <a:cubicBezTo>
                    <a:pt x="2943" y="19"/>
                    <a:pt x="2906" y="1"/>
                    <a:pt x="2869" y="1"/>
                  </a:cubicBezTo>
                  <a:cubicBezTo>
                    <a:pt x="2867" y="0"/>
                    <a:pt x="2864" y="0"/>
                    <a:pt x="2862"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5"/>
            <p:cNvSpPr/>
            <p:nvPr/>
          </p:nvSpPr>
          <p:spPr>
            <a:xfrm>
              <a:off x="4063490" y="3609552"/>
              <a:ext cx="42973" cy="177603"/>
            </a:xfrm>
            <a:custGeom>
              <a:rect b="b" l="l" r="r" t="t"/>
              <a:pathLst>
                <a:path extrusionOk="0" h="1306" w="316">
                  <a:moveTo>
                    <a:pt x="0" y="0"/>
                  </a:moveTo>
                  <a:cubicBezTo>
                    <a:pt x="60" y="97"/>
                    <a:pt x="111" y="200"/>
                    <a:pt x="149" y="304"/>
                  </a:cubicBezTo>
                  <a:cubicBezTo>
                    <a:pt x="189" y="412"/>
                    <a:pt x="215" y="523"/>
                    <a:pt x="230" y="634"/>
                  </a:cubicBezTo>
                  <a:cubicBezTo>
                    <a:pt x="245" y="746"/>
                    <a:pt x="249" y="857"/>
                    <a:pt x="238" y="968"/>
                  </a:cubicBezTo>
                  <a:cubicBezTo>
                    <a:pt x="227" y="1083"/>
                    <a:pt x="205" y="1194"/>
                    <a:pt x="167" y="1305"/>
                  </a:cubicBezTo>
                  <a:cubicBezTo>
                    <a:pt x="230" y="1205"/>
                    <a:pt x="271" y="1094"/>
                    <a:pt x="294" y="975"/>
                  </a:cubicBezTo>
                  <a:cubicBezTo>
                    <a:pt x="316" y="860"/>
                    <a:pt x="316" y="742"/>
                    <a:pt x="301" y="623"/>
                  </a:cubicBezTo>
                  <a:cubicBezTo>
                    <a:pt x="286" y="505"/>
                    <a:pt x="253" y="390"/>
                    <a:pt x="200" y="286"/>
                  </a:cubicBezTo>
                  <a:cubicBezTo>
                    <a:pt x="149" y="178"/>
                    <a:pt x="82" y="79"/>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5"/>
            <p:cNvSpPr/>
            <p:nvPr/>
          </p:nvSpPr>
          <p:spPr>
            <a:xfrm>
              <a:off x="4111767" y="3544140"/>
              <a:ext cx="141294" cy="85674"/>
            </a:xfrm>
            <a:custGeom>
              <a:rect b="b" l="l" r="r" t="t"/>
              <a:pathLst>
                <a:path extrusionOk="0" h="630" w="1039">
                  <a:moveTo>
                    <a:pt x="1" y="0"/>
                  </a:moveTo>
                  <a:lnTo>
                    <a:pt x="1" y="0"/>
                  </a:lnTo>
                  <a:cubicBezTo>
                    <a:pt x="60" y="86"/>
                    <a:pt x="131" y="163"/>
                    <a:pt x="209" y="233"/>
                  </a:cubicBezTo>
                  <a:cubicBezTo>
                    <a:pt x="283" y="303"/>
                    <a:pt x="368" y="367"/>
                    <a:pt x="457" y="419"/>
                  </a:cubicBezTo>
                  <a:cubicBezTo>
                    <a:pt x="546" y="474"/>
                    <a:pt x="639" y="519"/>
                    <a:pt x="739" y="556"/>
                  </a:cubicBezTo>
                  <a:cubicBezTo>
                    <a:pt x="835" y="589"/>
                    <a:pt x="935" y="619"/>
                    <a:pt x="1039" y="630"/>
                  </a:cubicBezTo>
                  <a:cubicBezTo>
                    <a:pt x="943" y="589"/>
                    <a:pt x="850" y="548"/>
                    <a:pt x="757" y="504"/>
                  </a:cubicBezTo>
                  <a:cubicBezTo>
                    <a:pt x="668" y="459"/>
                    <a:pt x="579" y="411"/>
                    <a:pt x="494" y="359"/>
                  </a:cubicBezTo>
                  <a:cubicBezTo>
                    <a:pt x="409" y="308"/>
                    <a:pt x="324" y="252"/>
                    <a:pt x="242" y="192"/>
                  </a:cubicBezTo>
                  <a:cubicBezTo>
                    <a:pt x="161" y="130"/>
                    <a:pt x="83" y="6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5"/>
            <p:cNvSpPr/>
            <p:nvPr/>
          </p:nvSpPr>
          <p:spPr>
            <a:xfrm>
              <a:off x="4092184" y="3592417"/>
              <a:ext cx="130142" cy="100497"/>
            </a:xfrm>
            <a:custGeom>
              <a:rect b="b" l="l" r="r" t="t"/>
              <a:pathLst>
                <a:path extrusionOk="0" h="739" w="957">
                  <a:moveTo>
                    <a:pt x="1" y="1"/>
                  </a:moveTo>
                  <a:lnTo>
                    <a:pt x="1" y="1"/>
                  </a:lnTo>
                  <a:cubicBezTo>
                    <a:pt x="49" y="93"/>
                    <a:pt x="108" y="179"/>
                    <a:pt x="175" y="256"/>
                  </a:cubicBezTo>
                  <a:cubicBezTo>
                    <a:pt x="242" y="338"/>
                    <a:pt x="316" y="408"/>
                    <a:pt x="401" y="471"/>
                  </a:cubicBezTo>
                  <a:cubicBezTo>
                    <a:pt x="483" y="538"/>
                    <a:pt x="572" y="593"/>
                    <a:pt x="664" y="638"/>
                  </a:cubicBezTo>
                  <a:cubicBezTo>
                    <a:pt x="760" y="682"/>
                    <a:pt x="856" y="720"/>
                    <a:pt x="957" y="738"/>
                  </a:cubicBezTo>
                  <a:cubicBezTo>
                    <a:pt x="868" y="690"/>
                    <a:pt x="779" y="642"/>
                    <a:pt x="690" y="590"/>
                  </a:cubicBezTo>
                  <a:cubicBezTo>
                    <a:pt x="605" y="535"/>
                    <a:pt x="523" y="479"/>
                    <a:pt x="442" y="415"/>
                  </a:cubicBezTo>
                  <a:cubicBezTo>
                    <a:pt x="364" y="357"/>
                    <a:pt x="286" y="290"/>
                    <a:pt x="216" y="220"/>
                  </a:cubicBezTo>
                  <a:cubicBezTo>
                    <a:pt x="141" y="149"/>
                    <a:pt x="71" y="7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5"/>
            <p:cNvSpPr/>
            <p:nvPr/>
          </p:nvSpPr>
          <p:spPr>
            <a:xfrm>
              <a:off x="4018069" y="3791507"/>
              <a:ext cx="129734" cy="52492"/>
            </a:xfrm>
            <a:custGeom>
              <a:rect b="b" l="l" r="r" t="t"/>
              <a:pathLst>
                <a:path extrusionOk="0" h="386" w="954">
                  <a:moveTo>
                    <a:pt x="1" y="1"/>
                  </a:moveTo>
                  <a:lnTo>
                    <a:pt x="1" y="1"/>
                  </a:lnTo>
                  <a:cubicBezTo>
                    <a:pt x="16" y="45"/>
                    <a:pt x="41" y="85"/>
                    <a:pt x="79" y="116"/>
                  </a:cubicBezTo>
                  <a:cubicBezTo>
                    <a:pt x="112" y="149"/>
                    <a:pt x="153" y="174"/>
                    <a:pt x="201" y="186"/>
                  </a:cubicBezTo>
                  <a:cubicBezTo>
                    <a:pt x="223" y="193"/>
                    <a:pt x="250" y="201"/>
                    <a:pt x="272" y="201"/>
                  </a:cubicBezTo>
                  <a:lnTo>
                    <a:pt x="368" y="201"/>
                  </a:lnTo>
                  <a:cubicBezTo>
                    <a:pt x="401" y="201"/>
                    <a:pt x="435" y="205"/>
                    <a:pt x="460" y="212"/>
                  </a:cubicBezTo>
                  <a:cubicBezTo>
                    <a:pt x="494" y="223"/>
                    <a:pt x="523" y="249"/>
                    <a:pt x="561" y="278"/>
                  </a:cubicBezTo>
                  <a:cubicBezTo>
                    <a:pt x="597" y="308"/>
                    <a:pt x="638" y="334"/>
                    <a:pt x="683" y="352"/>
                  </a:cubicBezTo>
                  <a:cubicBezTo>
                    <a:pt x="739" y="374"/>
                    <a:pt x="794" y="386"/>
                    <a:pt x="853" y="386"/>
                  </a:cubicBezTo>
                  <a:cubicBezTo>
                    <a:pt x="886" y="386"/>
                    <a:pt x="920" y="382"/>
                    <a:pt x="953" y="371"/>
                  </a:cubicBezTo>
                  <a:cubicBezTo>
                    <a:pt x="864" y="364"/>
                    <a:pt x="779" y="342"/>
                    <a:pt x="705" y="301"/>
                  </a:cubicBezTo>
                  <a:cubicBezTo>
                    <a:pt x="668" y="282"/>
                    <a:pt x="635" y="256"/>
                    <a:pt x="601" y="230"/>
                  </a:cubicBezTo>
                  <a:cubicBezTo>
                    <a:pt x="587" y="215"/>
                    <a:pt x="572" y="201"/>
                    <a:pt x="553" y="186"/>
                  </a:cubicBezTo>
                  <a:cubicBezTo>
                    <a:pt x="534" y="167"/>
                    <a:pt x="508" y="157"/>
                    <a:pt x="483" y="145"/>
                  </a:cubicBezTo>
                  <a:cubicBezTo>
                    <a:pt x="457" y="138"/>
                    <a:pt x="435" y="134"/>
                    <a:pt x="409" y="134"/>
                  </a:cubicBezTo>
                  <a:lnTo>
                    <a:pt x="338" y="134"/>
                  </a:lnTo>
                  <a:cubicBezTo>
                    <a:pt x="316" y="138"/>
                    <a:pt x="294" y="138"/>
                    <a:pt x="275" y="138"/>
                  </a:cubicBezTo>
                  <a:lnTo>
                    <a:pt x="272" y="138"/>
                  </a:lnTo>
                  <a:cubicBezTo>
                    <a:pt x="250" y="138"/>
                    <a:pt x="234" y="138"/>
                    <a:pt x="212" y="134"/>
                  </a:cubicBezTo>
                  <a:cubicBezTo>
                    <a:pt x="134" y="119"/>
                    <a:pt x="57" y="7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5"/>
            <p:cNvSpPr/>
            <p:nvPr/>
          </p:nvSpPr>
          <p:spPr>
            <a:xfrm>
              <a:off x="4327040" y="3403254"/>
              <a:ext cx="567078" cy="787518"/>
            </a:xfrm>
            <a:custGeom>
              <a:rect b="b" l="l" r="r" t="t"/>
              <a:pathLst>
                <a:path extrusionOk="0" h="5791" w="4170">
                  <a:moveTo>
                    <a:pt x="1049" y="1"/>
                  </a:moveTo>
                  <a:cubicBezTo>
                    <a:pt x="1025" y="1"/>
                    <a:pt x="998" y="6"/>
                    <a:pt x="979" y="24"/>
                  </a:cubicBezTo>
                  <a:cubicBezTo>
                    <a:pt x="942" y="58"/>
                    <a:pt x="957" y="124"/>
                    <a:pt x="961" y="150"/>
                  </a:cubicBezTo>
                  <a:cubicBezTo>
                    <a:pt x="1002" y="347"/>
                    <a:pt x="1424" y="1295"/>
                    <a:pt x="1479" y="1418"/>
                  </a:cubicBezTo>
                  <a:cubicBezTo>
                    <a:pt x="1050" y="721"/>
                    <a:pt x="720" y="221"/>
                    <a:pt x="634" y="132"/>
                  </a:cubicBezTo>
                  <a:cubicBezTo>
                    <a:pt x="616" y="114"/>
                    <a:pt x="571" y="65"/>
                    <a:pt x="514" y="65"/>
                  </a:cubicBezTo>
                  <a:cubicBezTo>
                    <a:pt x="512" y="65"/>
                    <a:pt x="510" y="65"/>
                    <a:pt x="508" y="65"/>
                  </a:cubicBezTo>
                  <a:cubicBezTo>
                    <a:pt x="471" y="65"/>
                    <a:pt x="431" y="84"/>
                    <a:pt x="408" y="109"/>
                  </a:cubicBezTo>
                  <a:cubicBezTo>
                    <a:pt x="367" y="161"/>
                    <a:pt x="379" y="232"/>
                    <a:pt x="383" y="261"/>
                  </a:cubicBezTo>
                  <a:cubicBezTo>
                    <a:pt x="415" y="462"/>
                    <a:pt x="1050" y="1551"/>
                    <a:pt x="1086" y="1614"/>
                  </a:cubicBezTo>
                  <a:cubicBezTo>
                    <a:pt x="1050" y="1566"/>
                    <a:pt x="456" y="814"/>
                    <a:pt x="290" y="665"/>
                  </a:cubicBezTo>
                  <a:cubicBezTo>
                    <a:pt x="251" y="629"/>
                    <a:pt x="211" y="604"/>
                    <a:pt x="168" y="604"/>
                  </a:cubicBezTo>
                  <a:cubicBezTo>
                    <a:pt x="163" y="604"/>
                    <a:pt x="158" y="605"/>
                    <a:pt x="152" y="606"/>
                  </a:cubicBezTo>
                  <a:cubicBezTo>
                    <a:pt x="104" y="614"/>
                    <a:pt x="68" y="658"/>
                    <a:pt x="53" y="703"/>
                  </a:cubicBezTo>
                  <a:cubicBezTo>
                    <a:pt x="23" y="780"/>
                    <a:pt x="78" y="865"/>
                    <a:pt x="101" y="903"/>
                  </a:cubicBezTo>
                  <a:cubicBezTo>
                    <a:pt x="323" y="1247"/>
                    <a:pt x="908" y="1970"/>
                    <a:pt x="979" y="2585"/>
                  </a:cubicBezTo>
                  <a:cubicBezTo>
                    <a:pt x="990" y="2711"/>
                    <a:pt x="979" y="2793"/>
                    <a:pt x="930" y="2826"/>
                  </a:cubicBezTo>
                  <a:cubicBezTo>
                    <a:pt x="912" y="2837"/>
                    <a:pt x="887" y="2842"/>
                    <a:pt x="858" y="2842"/>
                  </a:cubicBezTo>
                  <a:cubicBezTo>
                    <a:pt x="712" y="2842"/>
                    <a:pt x="451" y="2712"/>
                    <a:pt x="275" y="2626"/>
                  </a:cubicBezTo>
                  <a:cubicBezTo>
                    <a:pt x="256" y="2617"/>
                    <a:pt x="207" y="2597"/>
                    <a:pt x="148" y="2597"/>
                  </a:cubicBezTo>
                  <a:cubicBezTo>
                    <a:pt x="136" y="2597"/>
                    <a:pt x="124" y="2598"/>
                    <a:pt x="112" y="2600"/>
                  </a:cubicBezTo>
                  <a:cubicBezTo>
                    <a:pt x="53" y="2611"/>
                    <a:pt x="1" y="2656"/>
                    <a:pt x="5" y="2711"/>
                  </a:cubicBezTo>
                  <a:cubicBezTo>
                    <a:pt x="8" y="2759"/>
                    <a:pt x="45" y="2793"/>
                    <a:pt x="78" y="2826"/>
                  </a:cubicBezTo>
                  <a:cubicBezTo>
                    <a:pt x="501" y="3193"/>
                    <a:pt x="975" y="3578"/>
                    <a:pt x="1535" y="3578"/>
                  </a:cubicBezTo>
                  <a:cubicBezTo>
                    <a:pt x="1574" y="3578"/>
                    <a:pt x="1613" y="3576"/>
                    <a:pt x="1652" y="3576"/>
                  </a:cubicBezTo>
                  <a:cubicBezTo>
                    <a:pt x="1730" y="3576"/>
                    <a:pt x="1806" y="3583"/>
                    <a:pt x="1872" y="3623"/>
                  </a:cubicBezTo>
                  <a:cubicBezTo>
                    <a:pt x="1972" y="3686"/>
                    <a:pt x="2013" y="3785"/>
                    <a:pt x="2028" y="3819"/>
                  </a:cubicBezTo>
                  <a:cubicBezTo>
                    <a:pt x="2124" y="4038"/>
                    <a:pt x="2517" y="4768"/>
                    <a:pt x="3069" y="5791"/>
                  </a:cubicBezTo>
                  <a:lnTo>
                    <a:pt x="4170" y="4531"/>
                  </a:lnTo>
                  <a:cubicBezTo>
                    <a:pt x="3825" y="4026"/>
                    <a:pt x="3484" y="3526"/>
                    <a:pt x="3140" y="3022"/>
                  </a:cubicBezTo>
                  <a:cubicBezTo>
                    <a:pt x="3136" y="2915"/>
                    <a:pt x="3121" y="2778"/>
                    <a:pt x="3069" y="2629"/>
                  </a:cubicBezTo>
                  <a:cubicBezTo>
                    <a:pt x="3069" y="2629"/>
                    <a:pt x="3065" y="2615"/>
                    <a:pt x="3058" y="2596"/>
                  </a:cubicBezTo>
                  <a:cubicBezTo>
                    <a:pt x="2995" y="2407"/>
                    <a:pt x="2791" y="1977"/>
                    <a:pt x="2261" y="1006"/>
                  </a:cubicBezTo>
                  <a:cubicBezTo>
                    <a:pt x="2209" y="888"/>
                    <a:pt x="2158" y="769"/>
                    <a:pt x="2105" y="647"/>
                  </a:cubicBezTo>
                  <a:cubicBezTo>
                    <a:pt x="2080" y="576"/>
                    <a:pt x="2054" y="521"/>
                    <a:pt x="2032" y="480"/>
                  </a:cubicBezTo>
                  <a:cubicBezTo>
                    <a:pt x="1998" y="421"/>
                    <a:pt x="1980" y="383"/>
                    <a:pt x="1958" y="350"/>
                  </a:cubicBezTo>
                  <a:cubicBezTo>
                    <a:pt x="1847" y="191"/>
                    <a:pt x="1813" y="161"/>
                    <a:pt x="1783" y="147"/>
                  </a:cubicBezTo>
                  <a:cubicBezTo>
                    <a:pt x="1771" y="141"/>
                    <a:pt x="1747" y="131"/>
                    <a:pt x="1722" y="131"/>
                  </a:cubicBezTo>
                  <a:cubicBezTo>
                    <a:pt x="1710" y="131"/>
                    <a:pt x="1698" y="133"/>
                    <a:pt x="1686" y="139"/>
                  </a:cubicBezTo>
                  <a:cubicBezTo>
                    <a:pt x="1654" y="157"/>
                    <a:pt x="1646" y="205"/>
                    <a:pt x="1638" y="228"/>
                  </a:cubicBezTo>
                  <a:cubicBezTo>
                    <a:pt x="1628" y="302"/>
                    <a:pt x="1654" y="369"/>
                    <a:pt x="1657" y="376"/>
                  </a:cubicBezTo>
                  <a:cubicBezTo>
                    <a:pt x="1698" y="477"/>
                    <a:pt x="1772" y="773"/>
                    <a:pt x="1872" y="1206"/>
                  </a:cubicBezTo>
                  <a:cubicBezTo>
                    <a:pt x="1557" y="624"/>
                    <a:pt x="1308" y="198"/>
                    <a:pt x="1231" y="99"/>
                  </a:cubicBezTo>
                  <a:cubicBezTo>
                    <a:pt x="1205" y="68"/>
                    <a:pt x="1161" y="24"/>
                    <a:pt x="1098" y="5"/>
                  </a:cubicBezTo>
                  <a:cubicBezTo>
                    <a:pt x="1092" y="5"/>
                    <a:pt x="1072" y="1"/>
                    <a:pt x="1049"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5"/>
            <p:cNvSpPr/>
            <p:nvPr/>
          </p:nvSpPr>
          <p:spPr>
            <a:xfrm>
              <a:off x="4135021" y="3178190"/>
              <a:ext cx="444279" cy="585301"/>
            </a:xfrm>
            <a:custGeom>
              <a:rect b="b" l="l" r="r" t="t"/>
              <a:pathLst>
                <a:path extrusionOk="0" h="4304" w="3267">
                  <a:moveTo>
                    <a:pt x="1754" y="1"/>
                  </a:moveTo>
                  <a:cubicBezTo>
                    <a:pt x="1805" y="267"/>
                    <a:pt x="1868" y="812"/>
                    <a:pt x="1624" y="1409"/>
                  </a:cubicBezTo>
                  <a:cubicBezTo>
                    <a:pt x="1353" y="2069"/>
                    <a:pt x="835" y="2476"/>
                    <a:pt x="653" y="2495"/>
                  </a:cubicBezTo>
                  <a:cubicBezTo>
                    <a:pt x="638" y="2498"/>
                    <a:pt x="531" y="2513"/>
                    <a:pt x="386" y="2546"/>
                  </a:cubicBezTo>
                  <a:cubicBezTo>
                    <a:pt x="334" y="2561"/>
                    <a:pt x="283" y="2576"/>
                    <a:pt x="234" y="2602"/>
                  </a:cubicBezTo>
                  <a:cubicBezTo>
                    <a:pt x="108" y="2665"/>
                    <a:pt x="1" y="2802"/>
                    <a:pt x="34" y="2943"/>
                  </a:cubicBezTo>
                  <a:cubicBezTo>
                    <a:pt x="64" y="3083"/>
                    <a:pt x="223" y="3158"/>
                    <a:pt x="368" y="3162"/>
                  </a:cubicBezTo>
                  <a:cubicBezTo>
                    <a:pt x="373" y="3162"/>
                    <a:pt x="378" y="3162"/>
                    <a:pt x="383" y="3162"/>
                  </a:cubicBezTo>
                  <a:cubicBezTo>
                    <a:pt x="518" y="3162"/>
                    <a:pt x="654" y="3117"/>
                    <a:pt x="790" y="3102"/>
                  </a:cubicBezTo>
                  <a:cubicBezTo>
                    <a:pt x="806" y="3099"/>
                    <a:pt x="821" y="3098"/>
                    <a:pt x="836" y="3098"/>
                  </a:cubicBezTo>
                  <a:cubicBezTo>
                    <a:pt x="861" y="3098"/>
                    <a:pt x="884" y="3102"/>
                    <a:pt x="905" y="3114"/>
                  </a:cubicBezTo>
                  <a:cubicBezTo>
                    <a:pt x="964" y="3150"/>
                    <a:pt x="964" y="3239"/>
                    <a:pt x="942" y="3306"/>
                  </a:cubicBezTo>
                  <a:cubicBezTo>
                    <a:pt x="871" y="3495"/>
                    <a:pt x="679" y="3599"/>
                    <a:pt x="538" y="3743"/>
                  </a:cubicBezTo>
                  <a:cubicBezTo>
                    <a:pt x="397" y="3888"/>
                    <a:pt x="323" y="4155"/>
                    <a:pt x="490" y="4266"/>
                  </a:cubicBezTo>
                  <a:cubicBezTo>
                    <a:pt x="528" y="4292"/>
                    <a:pt x="571" y="4303"/>
                    <a:pt x="613" y="4303"/>
                  </a:cubicBezTo>
                  <a:cubicBezTo>
                    <a:pt x="731" y="4303"/>
                    <a:pt x="856" y="4219"/>
                    <a:pt x="934" y="4121"/>
                  </a:cubicBezTo>
                  <a:cubicBezTo>
                    <a:pt x="1039" y="3988"/>
                    <a:pt x="1109" y="3817"/>
                    <a:pt x="1253" y="3725"/>
                  </a:cubicBezTo>
                  <a:cubicBezTo>
                    <a:pt x="1289" y="3701"/>
                    <a:pt x="1336" y="3685"/>
                    <a:pt x="1379" y="3685"/>
                  </a:cubicBezTo>
                  <a:cubicBezTo>
                    <a:pt x="1411" y="3685"/>
                    <a:pt x="1441" y="3694"/>
                    <a:pt x="1465" y="3714"/>
                  </a:cubicBezTo>
                  <a:cubicBezTo>
                    <a:pt x="1494" y="3740"/>
                    <a:pt x="1509" y="3773"/>
                    <a:pt x="1520" y="3806"/>
                  </a:cubicBezTo>
                  <a:cubicBezTo>
                    <a:pt x="1557" y="3921"/>
                    <a:pt x="1572" y="4044"/>
                    <a:pt x="1635" y="4147"/>
                  </a:cubicBezTo>
                  <a:cubicBezTo>
                    <a:pt x="1685" y="4227"/>
                    <a:pt x="1776" y="4292"/>
                    <a:pt x="1867" y="4292"/>
                  </a:cubicBezTo>
                  <a:cubicBezTo>
                    <a:pt x="1891" y="4292"/>
                    <a:pt x="1915" y="4287"/>
                    <a:pt x="1939" y="4277"/>
                  </a:cubicBezTo>
                  <a:cubicBezTo>
                    <a:pt x="2113" y="4200"/>
                    <a:pt x="2053" y="3943"/>
                    <a:pt x="2065" y="3755"/>
                  </a:cubicBezTo>
                  <a:cubicBezTo>
                    <a:pt x="2065" y="3706"/>
                    <a:pt x="2080" y="3651"/>
                    <a:pt x="2120" y="3625"/>
                  </a:cubicBezTo>
                  <a:cubicBezTo>
                    <a:pt x="2135" y="3616"/>
                    <a:pt x="2151" y="3612"/>
                    <a:pt x="2167" y="3612"/>
                  </a:cubicBezTo>
                  <a:cubicBezTo>
                    <a:pt x="2229" y="3612"/>
                    <a:pt x="2292" y="3673"/>
                    <a:pt x="2325" y="3733"/>
                  </a:cubicBezTo>
                  <a:cubicBezTo>
                    <a:pt x="2398" y="3862"/>
                    <a:pt x="2439" y="4010"/>
                    <a:pt x="2547" y="4114"/>
                  </a:cubicBezTo>
                  <a:cubicBezTo>
                    <a:pt x="2602" y="4167"/>
                    <a:pt x="2684" y="4199"/>
                    <a:pt x="2759" y="4199"/>
                  </a:cubicBezTo>
                  <a:cubicBezTo>
                    <a:pt x="2831" y="4199"/>
                    <a:pt x="2896" y="4171"/>
                    <a:pt x="2929" y="4106"/>
                  </a:cubicBezTo>
                  <a:cubicBezTo>
                    <a:pt x="2958" y="4058"/>
                    <a:pt x="2954" y="3995"/>
                    <a:pt x="2943" y="3940"/>
                  </a:cubicBezTo>
                  <a:cubicBezTo>
                    <a:pt x="2903" y="3702"/>
                    <a:pt x="2728" y="3514"/>
                    <a:pt x="2643" y="3291"/>
                  </a:cubicBezTo>
                  <a:cubicBezTo>
                    <a:pt x="2636" y="3266"/>
                    <a:pt x="2624" y="3235"/>
                    <a:pt x="2631" y="3206"/>
                  </a:cubicBezTo>
                  <a:cubicBezTo>
                    <a:pt x="2643" y="3157"/>
                    <a:pt x="2697" y="3133"/>
                    <a:pt x="2750" y="3133"/>
                  </a:cubicBezTo>
                  <a:cubicBezTo>
                    <a:pt x="2765" y="3133"/>
                    <a:pt x="2781" y="3135"/>
                    <a:pt x="2795" y="3139"/>
                  </a:cubicBezTo>
                  <a:cubicBezTo>
                    <a:pt x="2862" y="3155"/>
                    <a:pt x="2917" y="3195"/>
                    <a:pt x="2984" y="3203"/>
                  </a:cubicBezTo>
                  <a:cubicBezTo>
                    <a:pt x="2988" y="3203"/>
                    <a:pt x="2993" y="3203"/>
                    <a:pt x="2997" y="3203"/>
                  </a:cubicBezTo>
                  <a:cubicBezTo>
                    <a:pt x="3191" y="3203"/>
                    <a:pt x="3267" y="2910"/>
                    <a:pt x="3154" y="2743"/>
                  </a:cubicBezTo>
                  <a:cubicBezTo>
                    <a:pt x="3043" y="2572"/>
                    <a:pt x="2836" y="2495"/>
                    <a:pt x="2680" y="2361"/>
                  </a:cubicBezTo>
                  <a:cubicBezTo>
                    <a:pt x="2424" y="2146"/>
                    <a:pt x="2365" y="1857"/>
                    <a:pt x="2261" y="1338"/>
                  </a:cubicBezTo>
                  <a:cubicBezTo>
                    <a:pt x="2202" y="1049"/>
                    <a:pt x="2147" y="612"/>
                    <a:pt x="2205" y="71"/>
                  </a:cubicBezTo>
                  <a:cubicBezTo>
                    <a:pt x="2058" y="45"/>
                    <a:pt x="1906" y="23"/>
                    <a:pt x="1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5"/>
            <p:cNvSpPr/>
            <p:nvPr/>
          </p:nvSpPr>
          <p:spPr>
            <a:xfrm>
              <a:off x="4578078" y="3681083"/>
              <a:ext cx="68131" cy="73027"/>
            </a:xfrm>
            <a:custGeom>
              <a:rect b="b" l="l" r="r" t="t"/>
              <a:pathLst>
                <a:path extrusionOk="0" h="537" w="501">
                  <a:moveTo>
                    <a:pt x="15" y="1"/>
                  </a:moveTo>
                  <a:cubicBezTo>
                    <a:pt x="10" y="1"/>
                    <a:pt x="5" y="1"/>
                    <a:pt x="1" y="1"/>
                  </a:cubicBezTo>
                  <a:lnTo>
                    <a:pt x="1" y="16"/>
                  </a:lnTo>
                  <a:cubicBezTo>
                    <a:pt x="4" y="194"/>
                    <a:pt x="93" y="372"/>
                    <a:pt x="237" y="483"/>
                  </a:cubicBezTo>
                  <a:cubicBezTo>
                    <a:pt x="278" y="513"/>
                    <a:pt x="336" y="536"/>
                    <a:pt x="387" y="536"/>
                  </a:cubicBezTo>
                  <a:cubicBezTo>
                    <a:pt x="428" y="536"/>
                    <a:pt x="465" y="521"/>
                    <a:pt x="485" y="483"/>
                  </a:cubicBezTo>
                  <a:cubicBezTo>
                    <a:pt x="500" y="449"/>
                    <a:pt x="497" y="408"/>
                    <a:pt x="490" y="372"/>
                  </a:cubicBezTo>
                  <a:cubicBezTo>
                    <a:pt x="435" y="161"/>
                    <a:pt x="232" y="1"/>
                    <a:pt x="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5"/>
            <p:cNvSpPr/>
            <p:nvPr/>
          </p:nvSpPr>
          <p:spPr>
            <a:xfrm>
              <a:off x="4047307" y="3629134"/>
              <a:ext cx="138302" cy="134086"/>
            </a:xfrm>
            <a:custGeom>
              <a:rect b="b" l="l" r="r" t="t"/>
              <a:pathLst>
                <a:path extrusionOk="0" h="986" w="1017">
                  <a:moveTo>
                    <a:pt x="898" y="0"/>
                  </a:moveTo>
                  <a:cubicBezTo>
                    <a:pt x="709" y="0"/>
                    <a:pt x="302" y="128"/>
                    <a:pt x="138" y="446"/>
                  </a:cubicBezTo>
                  <a:cubicBezTo>
                    <a:pt x="67" y="583"/>
                    <a:pt x="1" y="839"/>
                    <a:pt x="119" y="939"/>
                  </a:cubicBezTo>
                  <a:cubicBezTo>
                    <a:pt x="157" y="972"/>
                    <a:pt x="208" y="986"/>
                    <a:pt x="260" y="986"/>
                  </a:cubicBezTo>
                  <a:cubicBezTo>
                    <a:pt x="299" y="986"/>
                    <a:pt x="339" y="978"/>
                    <a:pt x="372" y="965"/>
                  </a:cubicBezTo>
                  <a:cubicBezTo>
                    <a:pt x="430" y="942"/>
                    <a:pt x="479" y="901"/>
                    <a:pt x="560" y="772"/>
                  </a:cubicBezTo>
                  <a:cubicBezTo>
                    <a:pt x="694" y="568"/>
                    <a:pt x="694" y="487"/>
                    <a:pt x="798" y="313"/>
                  </a:cubicBezTo>
                  <a:cubicBezTo>
                    <a:pt x="924" y="101"/>
                    <a:pt x="1016" y="61"/>
                    <a:pt x="994" y="27"/>
                  </a:cubicBezTo>
                  <a:cubicBezTo>
                    <a:pt x="984" y="10"/>
                    <a:pt x="949" y="0"/>
                    <a:pt x="8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5"/>
            <p:cNvSpPr/>
            <p:nvPr/>
          </p:nvSpPr>
          <p:spPr>
            <a:xfrm>
              <a:off x="4519603" y="2956389"/>
              <a:ext cx="216768" cy="61467"/>
            </a:xfrm>
            <a:custGeom>
              <a:rect b="b" l="l" r="r" t="t"/>
              <a:pathLst>
                <a:path extrusionOk="0" h="452" w="1594">
                  <a:moveTo>
                    <a:pt x="1309" y="1"/>
                  </a:moveTo>
                  <a:cubicBezTo>
                    <a:pt x="1291" y="1"/>
                    <a:pt x="1272" y="2"/>
                    <a:pt x="1253" y="5"/>
                  </a:cubicBezTo>
                  <a:cubicBezTo>
                    <a:pt x="1047" y="35"/>
                    <a:pt x="838" y="49"/>
                    <a:pt x="628" y="49"/>
                  </a:cubicBezTo>
                  <a:cubicBezTo>
                    <a:pt x="501" y="49"/>
                    <a:pt x="375" y="44"/>
                    <a:pt x="248" y="34"/>
                  </a:cubicBezTo>
                  <a:cubicBezTo>
                    <a:pt x="242" y="34"/>
                    <a:pt x="235" y="33"/>
                    <a:pt x="229" y="33"/>
                  </a:cubicBezTo>
                  <a:cubicBezTo>
                    <a:pt x="104" y="33"/>
                    <a:pt x="0" y="139"/>
                    <a:pt x="0" y="234"/>
                  </a:cubicBezTo>
                  <a:cubicBezTo>
                    <a:pt x="0" y="353"/>
                    <a:pt x="115" y="427"/>
                    <a:pt x="248" y="438"/>
                  </a:cubicBezTo>
                  <a:cubicBezTo>
                    <a:pt x="371" y="447"/>
                    <a:pt x="494" y="452"/>
                    <a:pt x="616" y="452"/>
                  </a:cubicBezTo>
                  <a:cubicBezTo>
                    <a:pt x="875" y="452"/>
                    <a:pt x="1132" y="432"/>
                    <a:pt x="1387" y="394"/>
                  </a:cubicBezTo>
                  <a:cubicBezTo>
                    <a:pt x="1520" y="375"/>
                    <a:pt x="1594" y="245"/>
                    <a:pt x="1560" y="145"/>
                  </a:cubicBezTo>
                  <a:cubicBezTo>
                    <a:pt x="1529" y="50"/>
                    <a:pt x="1423" y="1"/>
                    <a:pt x="13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5"/>
            <p:cNvSpPr/>
            <p:nvPr/>
          </p:nvSpPr>
          <p:spPr>
            <a:xfrm>
              <a:off x="4361853" y="3078917"/>
              <a:ext cx="543416" cy="178963"/>
            </a:xfrm>
            <a:custGeom>
              <a:rect b="b" l="l" r="r" t="t"/>
              <a:pathLst>
                <a:path extrusionOk="0" h="1316" w="3996">
                  <a:moveTo>
                    <a:pt x="1586" y="0"/>
                  </a:moveTo>
                  <a:cubicBezTo>
                    <a:pt x="1170" y="0"/>
                    <a:pt x="712" y="13"/>
                    <a:pt x="378" y="282"/>
                  </a:cubicBezTo>
                  <a:cubicBezTo>
                    <a:pt x="93" y="512"/>
                    <a:pt x="0" y="901"/>
                    <a:pt x="19" y="1249"/>
                  </a:cubicBezTo>
                  <a:cubicBezTo>
                    <a:pt x="19" y="1271"/>
                    <a:pt x="22" y="1294"/>
                    <a:pt x="26" y="1316"/>
                  </a:cubicBezTo>
                  <a:cubicBezTo>
                    <a:pt x="200" y="1301"/>
                    <a:pt x="378" y="1309"/>
                    <a:pt x="553" y="1287"/>
                  </a:cubicBezTo>
                  <a:lnTo>
                    <a:pt x="553" y="1249"/>
                  </a:lnTo>
                  <a:cubicBezTo>
                    <a:pt x="549" y="1182"/>
                    <a:pt x="553" y="1116"/>
                    <a:pt x="556" y="1045"/>
                  </a:cubicBezTo>
                  <a:lnTo>
                    <a:pt x="556" y="1034"/>
                  </a:lnTo>
                  <a:lnTo>
                    <a:pt x="556" y="1027"/>
                  </a:lnTo>
                  <a:cubicBezTo>
                    <a:pt x="560" y="1008"/>
                    <a:pt x="563" y="986"/>
                    <a:pt x="571" y="964"/>
                  </a:cubicBezTo>
                  <a:cubicBezTo>
                    <a:pt x="578" y="927"/>
                    <a:pt x="590" y="886"/>
                    <a:pt x="604" y="849"/>
                  </a:cubicBezTo>
                  <a:cubicBezTo>
                    <a:pt x="608" y="849"/>
                    <a:pt x="616" y="827"/>
                    <a:pt x="619" y="823"/>
                  </a:cubicBezTo>
                  <a:cubicBezTo>
                    <a:pt x="630" y="804"/>
                    <a:pt x="642" y="782"/>
                    <a:pt x="657" y="764"/>
                  </a:cubicBezTo>
                  <a:cubicBezTo>
                    <a:pt x="660" y="756"/>
                    <a:pt x="664" y="753"/>
                    <a:pt x="664" y="749"/>
                  </a:cubicBezTo>
                  <a:cubicBezTo>
                    <a:pt x="667" y="745"/>
                    <a:pt x="671" y="741"/>
                    <a:pt x="674" y="734"/>
                  </a:cubicBezTo>
                  <a:cubicBezTo>
                    <a:pt x="697" y="712"/>
                    <a:pt x="719" y="693"/>
                    <a:pt x="738" y="675"/>
                  </a:cubicBezTo>
                  <a:cubicBezTo>
                    <a:pt x="749" y="667"/>
                    <a:pt x="763" y="660"/>
                    <a:pt x="775" y="652"/>
                  </a:cubicBezTo>
                  <a:cubicBezTo>
                    <a:pt x="790" y="645"/>
                    <a:pt x="804" y="638"/>
                    <a:pt x="816" y="630"/>
                  </a:cubicBezTo>
                  <a:cubicBezTo>
                    <a:pt x="819" y="627"/>
                    <a:pt x="819" y="627"/>
                    <a:pt x="823" y="627"/>
                  </a:cubicBezTo>
                  <a:cubicBezTo>
                    <a:pt x="897" y="604"/>
                    <a:pt x="971" y="579"/>
                    <a:pt x="1052" y="567"/>
                  </a:cubicBezTo>
                  <a:cubicBezTo>
                    <a:pt x="1057" y="563"/>
                    <a:pt x="1068" y="563"/>
                    <a:pt x="1079" y="560"/>
                  </a:cubicBezTo>
                  <a:cubicBezTo>
                    <a:pt x="1086" y="560"/>
                    <a:pt x="1127" y="556"/>
                    <a:pt x="1138" y="556"/>
                  </a:cubicBezTo>
                  <a:cubicBezTo>
                    <a:pt x="1197" y="549"/>
                    <a:pt x="1257" y="545"/>
                    <a:pt x="1316" y="541"/>
                  </a:cubicBezTo>
                  <a:cubicBezTo>
                    <a:pt x="1449" y="534"/>
                    <a:pt x="1579" y="534"/>
                    <a:pt x="1712" y="534"/>
                  </a:cubicBezTo>
                  <a:cubicBezTo>
                    <a:pt x="2083" y="534"/>
                    <a:pt x="2458" y="549"/>
                    <a:pt x="2831" y="563"/>
                  </a:cubicBezTo>
                  <a:cubicBezTo>
                    <a:pt x="3221" y="575"/>
                    <a:pt x="3609" y="594"/>
                    <a:pt x="3995" y="611"/>
                  </a:cubicBezTo>
                  <a:cubicBezTo>
                    <a:pt x="3984" y="467"/>
                    <a:pt x="3977" y="319"/>
                    <a:pt x="3970" y="175"/>
                  </a:cubicBezTo>
                  <a:cubicBezTo>
                    <a:pt x="3965" y="141"/>
                    <a:pt x="3962" y="108"/>
                    <a:pt x="3958" y="78"/>
                  </a:cubicBezTo>
                  <a:cubicBezTo>
                    <a:pt x="3209" y="38"/>
                    <a:pt x="2461" y="0"/>
                    <a:pt x="1712" y="0"/>
                  </a:cubicBezTo>
                  <a:cubicBezTo>
                    <a:pt x="1671" y="0"/>
                    <a:pt x="1629" y="0"/>
                    <a:pt x="15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5"/>
            <p:cNvSpPr/>
            <p:nvPr/>
          </p:nvSpPr>
          <p:spPr>
            <a:xfrm>
              <a:off x="4598205" y="2967132"/>
              <a:ext cx="57116" cy="155165"/>
            </a:xfrm>
            <a:custGeom>
              <a:rect b="b" l="l" r="r" t="t"/>
              <a:pathLst>
                <a:path extrusionOk="0" h="1141" w="420">
                  <a:moveTo>
                    <a:pt x="201" y="1"/>
                  </a:moveTo>
                  <a:cubicBezTo>
                    <a:pt x="112" y="1"/>
                    <a:pt x="21" y="54"/>
                    <a:pt x="15" y="159"/>
                  </a:cubicBezTo>
                  <a:cubicBezTo>
                    <a:pt x="0" y="433"/>
                    <a:pt x="12" y="708"/>
                    <a:pt x="48" y="978"/>
                  </a:cubicBezTo>
                  <a:cubicBezTo>
                    <a:pt x="60" y="1067"/>
                    <a:pt x="123" y="1141"/>
                    <a:pt x="226" y="1141"/>
                  </a:cubicBezTo>
                  <a:cubicBezTo>
                    <a:pt x="315" y="1141"/>
                    <a:pt x="419" y="1067"/>
                    <a:pt x="404" y="978"/>
                  </a:cubicBezTo>
                  <a:cubicBezTo>
                    <a:pt x="367" y="708"/>
                    <a:pt x="356" y="433"/>
                    <a:pt x="371" y="159"/>
                  </a:cubicBezTo>
                  <a:cubicBezTo>
                    <a:pt x="376" y="54"/>
                    <a:pt x="290"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5"/>
            <p:cNvSpPr/>
            <p:nvPr/>
          </p:nvSpPr>
          <p:spPr>
            <a:xfrm>
              <a:off x="4177858" y="3552708"/>
              <a:ext cx="33454" cy="40797"/>
            </a:xfrm>
            <a:custGeom>
              <a:rect b="b" l="l" r="r" t="t"/>
              <a:pathLst>
                <a:path extrusionOk="0" h="300" w="246">
                  <a:moveTo>
                    <a:pt x="89" y="0"/>
                  </a:moveTo>
                  <a:lnTo>
                    <a:pt x="89" y="0"/>
                  </a:lnTo>
                  <a:cubicBezTo>
                    <a:pt x="53" y="15"/>
                    <a:pt x="26" y="52"/>
                    <a:pt x="12" y="93"/>
                  </a:cubicBezTo>
                  <a:cubicBezTo>
                    <a:pt x="0" y="134"/>
                    <a:pt x="4" y="178"/>
                    <a:pt x="26" y="218"/>
                  </a:cubicBezTo>
                  <a:cubicBezTo>
                    <a:pt x="48" y="256"/>
                    <a:pt x="86" y="285"/>
                    <a:pt x="127" y="296"/>
                  </a:cubicBezTo>
                  <a:cubicBezTo>
                    <a:pt x="139" y="298"/>
                    <a:pt x="151" y="300"/>
                    <a:pt x="163" y="300"/>
                  </a:cubicBezTo>
                  <a:cubicBezTo>
                    <a:pt x="194" y="300"/>
                    <a:pt x="224" y="293"/>
                    <a:pt x="245" y="274"/>
                  </a:cubicBezTo>
                  <a:lnTo>
                    <a:pt x="245" y="274"/>
                  </a:lnTo>
                  <a:cubicBezTo>
                    <a:pt x="239" y="275"/>
                    <a:pt x="233" y="275"/>
                    <a:pt x="226" y="275"/>
                  </a:cubicBezTo>
                  <a:cubicBezTo>
                    <a:pt x="196" y="275"/>
                    <a:pt x="166" y="268"/>
                    <a:pt x="142" y="256"/>
                  </a:cubicBezTo>
                  <a:cubicBezTo>
                    <a:pt x="112" y="240"/>
                    <a:pt x="86" y="218"/>
                    <a:pt x="71" y="192"/>
                  </a:cubicBezTo>
                  <a:cubicBezTo>
                    <a:pt x="56" y="167"/>
                    <a:pt x="53" y="134"/>
                    <a:pt x="53" y="100"/>
                  </a:cubicBezTo>
                  <a:cubicBezTo>
                    <a:pt x="56" y="67"/>
                    <a:pt x="67" y="33"/>
                    <a:pt x="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5"/>
            <p:cNvSpPr/>
            <p:nvPr/>
          </p:nvSpPr>
          <p:spPr>
            <a:xfrm>
              <a:off x="4211584" y="3726503"/>
              <a:ext cx="31414" cy="25974"/>
            </a:xfrm>
            <a:custGeom>
              <a:rect b="b" l="l" r="r" t="t"/>
              <a:pathLst>
                <a:path extrusionOk="0" h="191" w="231">
                  <a:moveTo>
                    <a:pt x="23" y="0"/>
                  </a:moveTo>
                  <a:cubicBezTo>
                    <a:pt x="5" y="23"/>
                    <a:pt x="1" y="56"/>
                    <a:pt x="9" y="89"/>
                  </a:cubicBezTo>
                  <a:cubicBezTo>
                    <a:pt x="16" y="119"/>
                    <a:pt x="34" y="149"/>
                    <a:pt x="60" y="168"/>
                  </a:cubicBezTo>
                  <a:cubicBezTo>
                    <a:pt x="85" y="183"/>
                    <a:pt x="113" y="191"/>
                    <a:pt x="141" y="191"/>
                  </a:cubicBezTo>
                  <a:cubicBezTo>
                    <a:pt x="146" y="191"/>
                    <a:pt x="151" y="190"/>
                    <a:pt x="156" y="190"/>
                  </a:cubicBezTo>
                  <a:cubicBezTo>
                    <a:pt x="186" y="182"/>
                    <a:pt x="216" y="168"/>
                    <a:pt x="231" y="141"/>
                  </a:cubicBezTo>
                  <a:lnTo>
                    <a:pt x="231" y="141"/>
                  </a:lnTo>
                  <a:cubicBezTo>
                    <a:pt x="205" y="149"/>
                    <a:pt x="178" y="149"/>
                    <a:pt x="153" y="149"/>
                  </a:cubicBezTo>
                  <a:cubicBezTo>
                    <a:pt x="130" y="145"/>
                    <a:pt x="108" y="137"/>
                    <a:pt x="90" y="123"/>
                  </a:cubicBezTo>
                  <a:cubicBezTo>
                    <a:pt x="75" y="112"/>
                    <a:pt x="60" y="93"/>
                    <a:pt x="45" y="74"/>
                  </a:cubicBezTo>
                  <a:cubicBezTo>
                    <a:pt x="34" y="52"/>
                    <a:pt x="27" y="30"/>
                    <a:pt x="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5"/>
            <p:cNvSpPr/>
            <p:nvPr/>
          </p:nvSpPr>
          <p:spPr>
            <a:xfrm>
              <a:off x="4076545" y="3714400"/>
              <a:ext cx="35357" cy="27878"/>
            </a:xfrm>
            <a:custGeom>
              <a:rect b="b" l="l" r="r" t="t"/>
              <a:pathLst>
                <a:path extrusionOk="0" h="205" w="260">
                  <a:moveTo>
                    <a:pt x="34" y="0"/>
                  </a:moveTo>
                  <a:lnTo>
                    <a:pt x="34" y="0"/>
                  </a:lnTo>
                  <a:cubicBezTo>
                    <a:pt x="8" y="23"/>
                    <a:pt x="1" y="64"/>
                    <a:pt x="8" y="101"/>
                  </a:cubicBezTo>
                  <a:cubicBezTo>
                    <a:pt x="15" y="137"/>
                    <a:pt x="42" y="171"/>
                    <a:pt x="75" y="190"/>
                  </a:cubicBezTo>
                  <a:cubicBezTo>
                    <a:pt x="96" y="200"/>
                    <a:pt x="118" y="204"/>
                    <a:pt x="140" y="204"/>
                  </a:cubicBezTo>
                  <a:cubicBezTo>
                    <a:pt x="157" y="204"/>
                    <a:pt x="174" y="202"/>
                    <a:pt x="190" y="197"/>
                  </a:cubicBezTo>
                  <a:cubicBezTo>
                    <a:pt x="223" y="182"/>
                    <a:pt x="253" y="156"/>
                    <a:pt x="260" y="119"/>
                  </a:cubicBezTo>
                  <a:lnTo>
                    <a:pt x="260" y="119"/>
                  </a:lnTo>
                  <a:cubicBezTo>
                    <a:pt x="234" y="141"/>
                    <a:pt x="205" y="153"/>
                    <a:pt x="179" y="156"/>
                  </a:cubicBezTo>
                  <a:cubicBezTo>
                    <a:pt x="171" y="157"/>
                    <a:pt x="164" y="157"/>
                    <a:pt x="157" y="157"/>
                  </a:cubicBezTo>
                  <a:cubicBezTo>
                    <a:pt x="136" y="157"/>
                    <a:pt x="117" y="153"/>
                    <a:pt x="101" y="145"/>
                  </a:cubicBezTo>
                  <a:cubicBezTo>
                    <a:pt x="78" y="130"/>
                    <a:pt x="60" y="112"/>
                    <a:pt x="49" y="86"/>
                  </a:cubicBezTo>
                  <a:cubicBezTo>
                    <a:pt x="37" y="64"/>
                    <a:pt x="30" y="34"/>
                    <a:pt x="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5"/>
            <p:cNvSpPr/>
            <p:nvPr/>
          </p:nvSpPr>
          <p:spPr>
            <a:xfrm>
              <a:off x="4368789" y="3709369"/>
              <a:ext cx="31006" cy="33997"/>
            </a:xfrm>
            <a:custGeom>
              <a:rect b="b" l="l" r="r" t="t"/>
              <a:pathLst>
                <a:path extrusionOk="0" h="250" w="228">
                  <a:moveTo>
                    <a:pt x="1" y="0"/>
                  </a:moveTo>
                  <a:lnTo>
                    <a:pt x="1" y="0"/>
                  </a:lnTo>
                  <a:cubicBezTo>
                    <a:pt x="12" y="41"/>
                    <a:pt x="12" y="78"/>
                    <a:pt x="16" y="119"/>
                  </a:cubicBezTo>
                  <a:cubicBezTo>
                    <a:pt x="20" y="141"/>
                    <a:pt x="23" y="164"/>
                    <a:pt x="35" y="182"/>
                  </a:cubicBezTo>
                  <a:cubicBezTo>
                    <a:pt x="45" y="205"/>
                    <a:pt x="64" y="222"/>
                    <a:pt x="86" y="238"/>
                  </a:cubicBezTo>
                  <a:cubicBezTo>
                    <a:pt x="98" y="241"/>
                    <a:pt x="112" y="249"/>
                    <a:pt x="127" y="249"/>
                  </a:cubicBezTo>
                  <a:cubicBezTo>
                    <a:pt x="142" y="249"/>
                    <a:pt x="156" y="245"/>
                    <a:pt x="168" y="238"/>
                  </a:cubicBezTo>
                  <a:cubicBezTo>
                    <a:pt x="194" y="227"/>
                    <a:pt x="209" y="205"/>
                    <a:pt x="216" y="182"/>
                  </a:cubicBezTo>
                  <a:cubicBezTo>
                    <a:pt x="223" y="160"/>
                    <a:pt x="228" y="138"/>
                    <a:pt x="223" y="116"/>
                  </a:cubicBezTo>
                  <a:cubicBezTo>
                    <a:pt x="223" y="93"/>
                    <a:pt x="220" y="75"/>
                    <a:pt x="213" y="53"/>
                  </a:cubicBezTo>
                  <a:cubicBezTo>
                    <a:pt x="205" y="93"/>
                    <a:pt x="197" y="133"/>
                    <a:pt x="179" y="164"/>
                  </a:cubicBezTo>
                  <a:cubicBezTo>
                    <a:pt x="172" y="178"/>
                    <a:pt x="161" y="190"/>
                    <a:pt x="149" y="193"/>
                  </a:cubicBezTo>
                  <a:cubicBezTo>
                    <a:pt x="145" y="193"/>
                    <a:pt x="139" y="195"/>
                    <a:pt x="136" y="195"/>
                  </a:cubicBezTo>
                  <a:cubicBezTo>
                    <a:pt x="134" y="195"/>
                    <a:pt x="132" y="194"/>
                    <a:pt x="131" y="193"/>
                  </a:cubicBezTo>
                  <a:cubicBezTo>
                    <a:pt x="124" y="193"/>
                    <a:pt x="116" y="193"/>
                    <a:pt x="112" y="190"/>
                  </a:cubicBezTo>
                  <a:cubicBezTo>
                    <a:pt x="101" y="182"/>
                    <a:pt x="90" y="171"/>
                    <a:pt x="79" y="160"/>
                  </a:cubicBezTo>
                  <a:cubicBezTo>
                    <a:pt x="68" y="145"/>
                    <a:pt x="64" y="130"/>
                    <a:pt x="57" y="111"/>
                  </a:cubicBezTo>
                  <a:cubicBezTo>
                    <a:pt x="50" y="93"/>
                    <a:pt x="45" y="71"/>
                    <a:pt x="38" y="53"/>
                  </a:cubicBezTo>
                  <a:cubicBezTo>
                    <a:pt x="28" y="34"/>
                    <a:pt x="16" y="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5"/>
            <p:cNvSpPr/>
            <p:nvPr/>
          </p:nvSpPr>
          <p:spPr>
            <a:xfrm>
              <a:off x="4373957" y="3283582"/>
              <a:ext cx="37941" cy="222752"/>
            </a:xfrm>
            <a:custGeom>
              <a:rect b="b" l="l" r="r" t="t"/>
              <a:pathLst>
                <a:path extrusionOk="0" h="1638" w="279">
                  <a:moveTo>
                    <a:pt x="248" y="0"/>
                  </a:moveTo>
                  <a:cubicBezTo>
                    <a:pt x="248" y="141"/>
                    <a:pt x="241" y="278"/>
                    <a:pt x="234" y="418"/>
                  </a:cubicBezTo>
                  <a:cubicBezTo>
                    <a:pt x="230" y="452"/>
                    <a:pt x="226" y="485"/>
                    <a:pt x="223" y="522"/>
                  </a:cubicBezTo>
                  <a:lnTo>
                    <a:pt x="215" y="623"/>
                  </a:lnTo>
                  <a:cubicBezTo>
                    <a:pt x="207" y="659"/>
                    <a:pt x="204" y="693"/>
                    <a:pt x="200" y="726"/>
                  </a:cubicBezTo>
                  <a:lnTo>
                    <a:pt x="185" y="830"/>
                  </a:lnTo>
                  <a:lnTo>
                    <a:pt x="171" y="930"/>
                  </a:lnTo>
                  <a:lnTo>
                    <a:pt x="152" y="1034"/>
                  </a:lnTo>
                  <a:lnTo>
                    <a:pt x="130" y="1134"/>
                  </a:lnTo>
                  <a:cubicBezTo>
                    <a:pt x="123" y="1167"/>
                    <a:pt x="115" y="1201"/>
                    <a:pt x="108" y="1234"/>
                  </a:cubicBezTo>
                  <a:cubicBezTo>
                    <a:pt x="74" y="1371"/>
                    <a:pt x="41" y="1504"/>
                    <a:pt x="0" y="1638"/>
                  </a:cubicBezTo>
                  <a:cubicBezTo>
                    <a:pt x="60" y="1512"/>
                    <a:pt x="108" y="1379"/>
                    <a:pt x="149" y="1245"/>
                  </a:cubicBezTo>
                  <a:cubicBezTo>
                    <a:pt x="156" y="1212"/>
                    <a:pt x="167" y="1179"/>
                    <a:pt x="175" y="1145"/>
                  </a:cubicBezTo>
                  <a:lnTo>
                    <a:pt x="200" y="1041"/>
                  </a:lnTo>
                  <a:lnTo>
                    <a:pt x="223" y="941"/>
                  </a:lnTo>
                  <a:lnTo>
                    <a:pt x="238" y="837"/>
                  </a:lnTo>
                  <a:lnTo>
                    <a:pt x="252" y="734"/>
                  </a:lnTo>
                  <a:cubicBezTo>
                    <a:pt x="256" y="697"/>
                    <a:pt x="260" y="663"/>
                    <a:pt x="263" y="630"/>
                  </a:cubicBezTo>
                  <a:lnTo>
                    <a:pt x="271" y="522"/>
                  </a:lnTo>
                  <a:cubicBezTo>
                    <a:pt x="271" y="489"/>
                    <a:pt x="274" y="456"/>
                    <a:pt x="274" y="418"/>
                  </a:cubicBezTo>
                  <a:cubicBezTo>
                    <a:pt x="279" y="278"/>
                    <a:pt x="271" y="141"/>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5"/>
            <p:cNvSpPr/>
            <p:nvPr/>
          </p:nvSpPr>
          <p:spPr>
            <a:xfrm>
              <a:off x="4420193" y="3406926"/>
              <a:ext cx="57660" cy="124159"/>
            </a:xfrm>
            <a:custGeom>
              <a:rect b="b" l="l" r="r" t="t"/>
              <a:pathLst>
                <a:path extrusionOk="0" h="913" w="424">
                  <a:moveTo>
                    <a:pt x="16" y="1"/>
                  </a:moveTo>
                  <a:cubicBezTo>
                    <a:pt x="1" y="86"/>
                    <a:pt x="5" y="175"/>
                    <a:pt x="16" y="260"/>
                  </a:cubicBezTo>
                  <a:cubicBezTo>
                    <a:pt x="31" y="349"/>
                    <a:pt x="57" y="435"/>
                    <a:pt x="94" y="512"/>
                  </a:cubicBezTo>
                  <a:cubicBezTo>
                    <a:pt x="127" y="594"/>
                    <a:pt x="175" y="668"/>
                    <a:pt x="231" y="734"/>
                  </a:cubicBezTo>
                  <a:cubicBezTo>
                    <a:pt x="286" y="805"/>
                    <a:pt x="349" y="864"/>
                    <a:pt x="423" y="912"/>
                  </a:cubicBezTo>
                  <a:cubicBezTo>
                    <a:pt x="365" y="845"/>
                    <a:pt x="312" y="783"/>
                    <a:pt x="264" y="712"/>
                  </a:cubicBezTo>
                  <a:cubicBezTo>
                    <a:pt x="216" y="642"/>
                    <a:pt x="175" y="568"/>
                    <a:pt x="142" y="490"/>
                  </a:cubicBezTo>
                  <a:cubicBezTo>
                    <a:pt x="108" y="416"/>
                    <a:pt x="79" y="334"/>
                    <a:pt x="57" y="253"/>
                  </a:cubicBezTo>
                  <a:cubicBezTo>
                    <a:pt x="38" y="171"/>
                    <a:pt x="23" y="86"/>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5"/>
            <p:cNvSpPr/>
            <p:nvPr/>
          </p:nvSpPr>
          <p:spPr>
            <a:xfrm>
              <a:off x="4303921" y="3380816"/>
              <a:ext cx="75746" cy="123071"/>
            </a:xfrm>
            <a:custGeom>
              <a:rect b="b" l="l" r="r" t="t"/>
              <a:pathLst>
                <a:path extrusionOk="0" h="905" w="557">
                  <a:moveTo>
                    <a:pt x="556" y="0"/>
                  </a:moveTo>
                  <a:lnTo>
                    <a:pt x="556" y="0"/>
                  </a:lnTo>
                  <a:cubicBezTo>
                    <a:pt x="515" y="81"/>
                    <a:pt x="478" y="160"/>
                    <a:pt x="438" y="237"/>
                  </a:cubicBezTo>
                  <a:cubicBezTo>
                    <a:pt x="393" y="315"/>
                    <a:pt x="352" y="393"/>
                    <a:pt x="304" y="471"/>
                  </a:cubicBezTo>
                  <a:cubicBezTo>
                    <a:pt x="260" y="545"/>
                    <a:pt x="211" y="619"/>
                    <a:pt x="159" y="690"/>
                  </a:cubicBezTo>
                  <a:cubicBezTo>
                    <a:pt x="108" y="764"/>
                    <a:pt x="52" y="834"/>
                    <a:pt x="0" y="904"/>
                  </a:cubicBezTo>
                  <a:cubicBezTo>
                    <a:pt x="70" y="849"/>
                    <a:pt x="134" y="786"/>
                    <a:pt x="193" y="715"/>
                  </a:cubicBezTo>
                  <a:cubicBezTo>
                    <a:pt x="248" y="649"/>
                    <a:pt x="304" y="575"/>
                    <a:pt x="349" y="497"/>
                  </a:cubicBezTo>
                  <a:cubicBezTo>
                    <a:pt x="397" y="419"/>
                    <a:pt x="438" y="341"/>
                    <a:pt x="474" y="256"/>
                  </a:cubicBezTo>
                  <a:cubicBezTo>
                    <a:pt x="508" y="175"/>
                    <a:pt x="537" y="89"/>
                    <a:pt x="5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5"/>
            <p:cNvSpPr/>
            <p:nvPr/>
          </p:nvSpPr>
          <p:spPr>
            <a:xfrm>
              <a:off x="4483293" y="3706241"/>
              <a:ext cx="21214" cy="20534"/>
            </a:xfrm>
            <a:custGeom>
              <a:rect b="b" l="l" r="r" t="t"/>
              <a:pathLst>
                <a:path extrusionOk="0" h="151" w="156">
                  <a:moveTo>
                    <a:pt x="0" y="1"/>
                  </a:moveTo>
                  <a:cubicBezTo>
                    <a:pt x="0" y="23"/>
                    <a:pt x="4" y="45"/>
                    <a:pt x="12" y="60"/>
                  </a:cubicBezTo>
                  <a:cubicBezTo>
                    <a:pt x="19" y="79"/>
                    <a:pt x="34" y="98"/>
                    <a:pt x="48" y="112"/>
                  </a:cubicBezTo>
                  <a:cubicBezTo>
                    <a:pt x="60" y="124"/>
                    <a:pt x="78" y="134"/>
                    <a:pt x="97" y="142"/>
                  </a:cubicBezTo>
                  <a:cubicBezTo>
                    <a:pt x="110" y="147"/>
                    <a:pt x="126" y="151"/>
                    <a:pt x="140" y="151"/>
                  </a:cubicBezTo>
                  <a:cubicBezTo>
                    <a:pt x="146" y="151"/>
                    <a:pt x="151" y="150"/>
                    <a:pt x="156" y="149"/>
                  </a:cubicBezTo>
                  <a:cubicBezTo>
                    <a:pt x="145" y="134"/>
                    <a:pt x="130" y="120"/>
                    <a:pt x="119" y="108"/>
                  </a:cubicBezTo>
                  <a:cubicBezTo>
                    <a:pt x="108" y="94"/>
                    <a:pt x="97" y="83"/>
                    <a:pt x="82" y="72"/>
                  </a:cubicBezTo>
                  <a:cubicBezTo>
                    <a:pt x="70" y="60"/>
                    <a:pt x="60" y="50"/>
                    <a:pt x="45" y="38"/>
                  </a:cubicBezTo>
                  <a:cubicBezTo>
                    <a:pt x="34" y="28"/>
                    <a:pt x="19" y="16"/>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5"/>
            <p:cNvSpPr/>
            <p:nvPr/>
          </p:nvSpPr>
          <p:spPr>
            <a:xfrm>
              <a:off x="4603237" y="3725959"/>
              <a:ext cx="28286" cy="19311"/>
            </a:xfrm>
            <a:custGeom>
              <a:rect b="b" l="l" r="r" t="t"/>
              <a:pathLst>
                <a:path extrusionOk="0" h="142" w="208">
                  <a:moveTo>
                    <a:pt x="11" y="1"/>
                  </a:moveTo>
                  <a:lnTo>
                    <a:pt x="11" y="1"/>
                  </a:lnTo>
                  <a:cubicBezTo>
                    <a:pt x="1" y="23"/>
                    <a:pt x="4" y="52"/>
                    <a:pt x="16" y="75"/>
                  </a:cubicBezTo>
                  <a:cubicBezTo>
                    <a:pt x="26" y="100"/>
                    <a:pt x="49" y="119"/>
                    <a:pt x="71" y="131"/>
                  </a:cubicBezTo>
                  <a:cubicBezTo>
                    <a:pt x="85" y="138"/>
                    <a:pt x="102" y="141"/>
                    <a:pt x="120" y="141"/>
                  </a:cubicBezTo>
                  <a:cubicBezTo>
                    <a:pt x="130" y="141"/>
                    <a:pt x="140" y="140"/>
                    <a:pt x="149" y="138"/>
                  </a:cubicBezTo>
                  <a:cubicBezTo>
                    <a:pt x="175" y="134"/>
                    <a:pt x="197" y="119"/>
                    <a:pt x="208" y="93"/>
                  </a:cubicBezTo>
                  <a:lnTo>
                    <a:pt x="208" y="93"/>
                  </a:lnTo>
                  <a:cubicBezTo>
                    <a:pt x="193" y="97"/>
                    <a:pt x="180" y="99"/>
                    <a:pt x="168" y="99"/>
                  </a:cubicBezTo>
                  <a:cubicBezTo>
                    <a:pt x="160" y="99"/>
                    <a:pt x="152" y="98"/>
                    <a:pt x="145" y="97"/>
                  </a:cubicBezTo>
                  <a:cubicBezTo>
                    <a:pt x="127" y="93"/>
                    <a:pt x="112" y="90"/>
                    <a:pt x="93" y="83"/>
                  </a:cubicBezTo>
                  <a:cubicBezTo>
                    <a:pt x="78" y="75"/>
                    <a:pt x="64" y="64"/>
                    <a:pt x="49" y="52"/>
                  </a:cubicBezTo>
                  <a:cubicBezTo>
                    <a:pt x="33" y="38"/>
                    <a:pt x="23" y="23"/>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5"/>
            <p:cNvSpPr/>
            <p:nvPr/>
          </p:nvSpPr>
          <p:spPr>
            <a:xfrm>
              <a:off x="4509539" y="3560187"/>
              <a:ext cx="33862" cy="36309"/>
            </a:xfrm>
            <a:custGeom>
              <a:rect b="b" l="l" r="r" t="t"/>
              <a:pathLst>
                <a:path extrusionOk="0" h="267" w="249">
                  <a:moveTo>
                    <a:pt x="207" y="0"/>
                  </a:moveTo>
                  <a:lnTo>
                    <a:pt x="207" y="0"/>
                  </a:lnTo>
                  <a:cubicBezTo>
                    <a:pt x="211" y="34"/>
                    <a:pt x="211" y="67"/>
                    <a:pt x="204" y="96"/>
                  </a:cubicBezTo>
                  <a:cubicBezTo>
                    <a:pt x="197" y="127"/>
                    <a:pt x="185" y="153"/>
                    <a:pt x="167" y="175"/>
                  </a:cubicBezTo>
                  <a:cubicBezTo>
                    <a:pt x="149" y="193"/>
                    <a:pt x="127" y="212"/>
                    <a:pt x="96" y="223"/>
                  </a:cubicBezTo>
                  <a:cubicBezTo>
                    <a:pt x="70" y="234"/>
                    <a:pt x="38" y="241"/>
                    <a:pt x="0" y="241"/>
                  </a:cubicBezTo>
                  <a:cubicBezTo>
                    <a:pt x="22" y="258"/>
                    <a:pt x="51" y="266"/>
                    <a:pt x="80" y="266"/>
                  </a:cubicBezTo>
                  <a:cubicBezTo>
                    <a:pt x="89" y="266"/>
                    <a:pt x="99" y="265"/>
                    <a:pt x="108" y="264"/>
                  </a:cubicBezTo>
                  <a:cubicBezTo>
                    <a:pt x="144" y="257"/>
                    <a:pt x="182" y="238"/>
                    <a:pt x="207" y="208"/>
                  </a:cubicBezTo>
                  <a:cubicBezTo>
                    <a:pt x="233" y="178"/>
                    <a:pt x="248" y="137"/>
                    <a:pt x="245" y="101"/>
                  </a:cubicBezTo>
                  <a:cubicBezTo>
                    <a:pt x="245" y="64"/>
                    <a:pt x="233" y="23"/>
                    <a:pt x="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5"/>
            <p:cNvSpPr/>
            <p:nvPr/>
          </p:nvSpPr>
          <p:spPr>
            <a:xfrm>
              <a:off x="4546801" y="2977060"/>
              <a:ext cx="15639" cy="12239"/>
            </a:xfrm>
            <a:custGeom>
              <a:rect b="b" l="l" r="r" t="t"/>
              <a:pathLst>
                <a:path extrusionOk="0" h="90" w="115">
                  <a:moveTo>
                    <a:pt x="60" y="1"/>
                  </a:moveTo>
                  <a:cubicBezTo>
                    <a:pt x="0" y="1"/>
                    <a:pt x="0" y="89"/>
                    <a:pt x="60" y="89"/>
                  </a:cubicBezTo>
                  <a:cubicBezTo>
                    <a:pt x="115" y="89"/>
                    <a:pt x="115"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5"/>
            <p:cNvSpPr/>
            <p:nvPr/>
          </p:nvSpPr>
          <p:spPr>
            <a:xfrm>
              <a:off x="4573047" y="2974476"/>
              <a:ext cx="73163" cy="15095"/>
            </a:xfrm>
            <a:custGeom>
              <a:rect b="b" l="l" r="r" t="t"/>
              <a:pathLst>
                <a:path extrusionOk="0" h="111" w="538">
                  <a:moveTo>
                    <a:pt x="486" y="0"/>
                  </a:moveTo>
                  <a:cubicBezTo>
                    <a:pt x="483" y="0"/>
                    <a:pt x="480" y="0"/>
                    <a:pt x="478" y="1"/>
                  </a:cubicBezTo>
                  <a:cubicBezTo>
                    <a:pt x="385" y="15"/>
                    <a:pt x="291" y="22"/>
                    <a:pt x="198" y="22"/>
                  </a:cubicBezTo>
                  <a:cubicBezTo>
                    <a:pt x="147" y="22"/>
                    <a:pt x="96" y="20"/>
                    <a:pt x="45" y="16"/>
                  </a:cubicBezTo>
                  <a:cubicBezTo>
                    <a:pt x="19" y="16"/>
                    <a:pt x="0" y="38"/>
                    <a:pt x="0" y="60"/>
                  </a:cubicBezTo>
                  <a:cubicBezTo>
                    <a:pt x="0" y="86"/>
                    <a:pt x="19" y="105"/>
                    <a:pt x="45" y="105"/>
                  </a:cubicBezTo>
                  <a:cubicBezTo>
                    <a:pt x="93" y="109"/>
                    <a:pt x="142" y="110"/>
                    <a:pt x="190" y="110"/>
                  </a:cubicBezTo>
                  <a:cubicBezTo>
                    <a:pt x="294" y="110"/>
                    <a:pt x="397" y="103"/>
                    <a:pt x="500" y="90"/>
                  </a:cubicBezTo>
                  <a:cubicBezTo>
                    <a:pt x="527" y="86"/>
                    <a:pt x="537" y="53"/>
                    <a:pt x="534" y="35"/>
                  </a:cubicBezTo>
                  <a:cubicBezTo>
                    <a:pt x="528" y="12"/>
                    <a:pt x="506" y="0"/>
                    <a:pt x="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5"/>
            <p:cNvSpPr/>
            <p:nvPr/>
          </p:nvSpPr>
          <p:spPr>
            <a:xfrm>
              <a:off x="4389459" y="3201852"/>
              <a:ext cx="15775" cy="12239"/>
            </a:xfrm>
            <a:custGeom>
              <a:rect b="b" l="l" r="r" t="t"/>
              <a:pathLst>
                <a:path extrusionOk="0" h="90" w="116">
                  <a:moveTo>
                    <a:pt x="57" y="1"/>
                  </a:moveTo>
                  <a:cubicBezTo>
                    <a:pt x="1" y="1"/>
                    <a:pt x="1" y="90"/>
                    <a:pt x="57" y="90"/>
                  </a:cubicBezTo>
                  <a:cubicBezTo>
                    <a:pt x="116" y="90"/>
                    <a:pt x="116"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5"/>
            <p:cNvSpPr/>
            <p:nvPr/>
          </p:nvSpPr>
          <p:spPr>
            <a:xfrm>
              <a:off x="4392995" y="3114138"/>
              <a:ext cx="76426" cy="70851"/>
            </a:xfrm>
            <a:custGeom>
              <a:rect b="b" l="l" r="r" t="t"/>
              <a:pathLst>
                <a:path extrusionOk="0" h="521" w="562">
                  <a:moveTo>
                    <a:pt x="511" y="0"/>
                  </a:moveTo>
                  <a:cubicBezTo>
                    <a:pt x="508" y="0"/>
                    <a:pt x="505" y="1"/>
                    <a:pt x="501" y="1"/>
                  </a:cubicBezTo>
                  <a:cubicBezTo>
                    <a:pt x="316" y="30"/>
                    <a:pt x="149" y="152"/>
                    <a:pt x="60" y="316"/>
                  </a:cubicBezTo>
                  <a:cubicBezTo>
                    <a:pt x="38" y="364"/>
                    <a:pt x="16" y="412"/>
                    <a:pt x="5" y="464"/>
                  </a:cubicBezTo>
                  <a:cubicBezTo>
                    <a:pt x="1" y="486"/>
                    <a:pt x="12" y="513"/>
                    <a:pt x="38" y="520"/>
                  </a:cubicBezTo>
                  <a:cubicBezTo>
                    <a:pt x="41" y="520"/>
                    <a:pt x="44" y="520"/>
                    <a:pt x="46" y="520"/>
                  </a:cubicBezTo>
                  <a:cubicBezTo>
                    <a:pt x="66" y="520"/>
                    <a:pt x="87" y="509"/>
                    <a:pt x="90" y="486"/>
                  </a:cubicBezTo>
                  <a:cubicBezTo>
                    <a:pt x="139" y="282"/>
                    <a:pt x="312" y="119"/>
                    <a:pt x="524" y="86"/>
                  </a:cubicBezTo>
                  <a:cubicBezTo>
                    <a:pt x="546" y="82"/>
                    <a:pt x="561" y="53"/>
                    <a:pt x="553" y="34"/>
                  </a:cubicBezTo>
                  <a:cubicBezTo>
                    <a:pt x="547" y="12"/>
                    <a:pt x="530" y="0"/>
                    <a:pt x="5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 name="Google Shape;1907;p55"/>
          <p:cNvGrpSpPr/>
          <p:nvPr/>
        </p:nvGrpSpPr>
        <p:grpSpPr>
          <a:xfrm>
            <a:off x="7342482" y="3827347"/>
            <a:ext cx="827732" cy="718809"/>
            <a:chOff x="5499419" y="3157790"/>
            <a:chExt cx="946629" cy="822060"/>
          </a:xfrm>
        </p:grpSpPr>
        <p:sp>
          <p:nvSpPr>
            <p:cNvPr id="1908" name="Google Shape;1908;p55"/>
            <p:cNvSpPr/>
            <p:nvPr/>
          </p:nvSpPr>
          <p:spPr>
            <a:xfrm>
              <a:off x="6022575" y="3193963"/>
              <a:ext cx="423473" cy="785886"/>
            </a:xfrm>
            <a:custGeom>
              <a:rect b="b" l="l" r="r" t="t"/>
              <a:pathLst>
                <a:path extrusionOk="0" h="5779" w="3114">
                  <a:moveTo>
                    <a:pt x="961" y="0"/>
                  </a:moveTo>
                  <a:cubicBezTo>
                    <a:pt x="929" y="0"/>
                    <a:pt x="897" y="11"/>
                    <a:pt x="875" y="34"/>
                  </a:cubicBezTo>
                  <a:cubicBezTo>
                    <a:pt x="827" y="75"/>
                    <a:pt x="827" y="142"/>
                    <a:pt x="830" y="167"/>
                  </a:cubicBezTo>
                  <a:cubicBezTo>
                    <a:pt x="830" y="290"/>
                    <a:pt x="945" y="861"/>
                    <a:pt x="1119" y="1639"/>
                  </a:cubicBezTo>
                  <a:cubicBezTo>
                    <a:pt x="1071" y="1517"/>
                    <a:pt x="716" y="568"/>
                    <a:pt x="608" y="401"/>
                  </a:cubicBezTo>
                  <a:cubicBezTo>
                    <a:pt x="593" y="383"/>
                    <a:pt x="556" y="328"/>
                    <a:pt x="507" y="323"/>
                  </a:cubicBezTo>
                  <a:cubicBezTo>
                    <a:pt x="452" y="323"/>
                    <a:pt x="415" y="386"/>
                    <a:pt x="408" y="394"/>
                  </a:cubicBezTo>
                  <a:cubicBezTo>
                    <a:pt x="374" y="449"/>
                    <a:pt x="374" y="509"/>
                    <a:pt x="378" y="550"/>
                  </a:cubicBezTo>
                  <a:cubicBezTo>
                    <a:pt x="393" y="672"/>
                    <a:pt x="512" y="1135"/>
                    <a:pt x="690" y="1758"/>
                  </a:cubicBezTo>
                  <a:cubicBezTo>
                    <a:pt x="456" y="1387"/>
                    <a:pt x="304" y="1128"/>
                    <a:pt x="263" y="1031"/>
                  </a:cubicBezTo>
                  <a:cubicBezTo>
                    <a:pt x="259" y="1024"/>
                    <a:pt x="237" y="961"/>
                    <a:pt x="174" y="916"/>
                  </a:cubicBezTo>
                  <a:cubicBezTo>
                    <a:pt x="155" y="904"/>
                    <a:pt x="127" y="884"/>
                    <a:pt x="95" y="884"/>
                  </a:cubicBezTo>
                  <a:cubicBezTo>
                    <a:pt x="88" y="884"/>
                    <a:pt x="81" y="885"/>
                    <a:pt x="74" y="887"/>
                  </a:cubicBezTo>
                  <a:cubicBezTo>
                    <a:pt x="37" y="898"/>
                    <a:pt x="23" y="939"/>
                    <a:pt x="15" y="957"/>
                  </a:cubicBezTo>
                  <a:cubicBezTo>
                    <a:pt x="0" y="983"/>
                    <a:pt x="0" y="1028"/>
                    <a:pt x="33" y="1213"/>
                  </a:cubicBezTo>
                  <a:cubicBezTo>
                    <a:pt x="37" y="1253"/>
                    <a:pt x="48" y="1294"/>
                    <a:pt x="71" y="1357"/>
                  </a:cubicBezTo>
                  <a:cubicBezTo>
                    <a:pt x="81" y="1398"/>
                    <a:pt x="100" y="1457"/>
                    <a:pt x="129" y="1524"/>
                  </a:cubicBezTo>
                  <a:cubicBezTo>
                    <a:pt x="178" y="1643"/>
                    <a:pt x="226" y="1761"/>
                    <a:pt x="274" y="1880"/>
                  </a:cubicBezTo>
                  <a:cubicBezTo>
                    <a:pt x="567" y="2918"/>
                    <a:pt x="719" y="3355"/>
                    <a:pt x="808" y="3533"/>
                  </a:cubicBezTo>
                  <a:cubicBezTo>
                    <a:pt x="815" y="3547"/>
                    <a:pt x="823" y="3566"/>
                    <a:pt x="823" y="3566"/>
                  </a:cubicBezTo>
                  <a:cubicBezTo>
                    <a:pt x="890" y="3703"/>
                    <a:pt x="974" y="3807"/>
                    <a:pt x="1049" y="3885"/>
                  </a:cubicBezTo>
                  <a:cubicBezTo>
                    <a:pt x="1149" y="4470"/>
                    <a:pt x="1253" y="5056"/>
                    <a:pt x="1357" y="5637"/>
                  </a:cubicBezTo>
                  <a:lnTo>
                    <a:pt x="3028" y="5779"/>
                  </a:lnTo>
                  <a:cubicBezTo>
                    <a:pt x="2713" y="4686"/>
                    <a:pt x="2483" y="3911"/>
                    <a:pt x="2397" y="3692"/>
                  </a:cubicBezTo>
                  <a:cubicBezTo>
                    <a:pt x="2387" y="3658"/>
                    <a:pt x="2346" y="3562"/>
                    <a:pt x="2375" y="3451"/>
                  </a:cubicBezTo>
                  <a:cubicBezTo>
                    <a:pt x="2405" y="3344"/>
                    <a:pt x="2505" y="3270"/>
                    <a:pt x="2587" y="3191"/>
                  </a:cubicBezTo>
                  <a:cubicBezTo>
                    <a:pt x="2987" y="2813"/>
                    <a:pt x="3057" y="2221"/>
                    <a:pt x="3105" y="1679"/>
                  </a:cubicBezTo>
                  <a:cubicBezTo>
                    <a:pt x="3109" y="1635"/>
                    <a:pt x="3113" y="1583"/>
                    <a:pt x="3083" y="1550"/>
                  </a:cubicBezTo>
                  <a:cubicBezTo>
                    <a:pt x="3064" y="1529"/>
                    <a:pt x="3035" y="1520"/>
                    <a:pt x="3006" y="1520"/>
                  </a:cubicBezTo>
                  <a:cubicBezTo>
                    <a:pt x="2978" y="1520"/>
                    <a:pt x="2949" y="1528"/>
                    <a:pt x="2927" y="1542"/>
                  </a:cubicBezTo>
                  <a:cubicBezTo>
                    <a:pt x="2864" y="1583"/>
                    <a:pt x="2835" y="1647"/>
                    <a:pt x="2824" y="1672"/>
                  </a:cubicBezTo>
                  <a:cubicBezTo>
                    <a:pt x="2750" y="1888"/>
                    <a:pt x="2628" y="2228"/>
                    <a:pt x="2494" y="2254"/>
                  </a:cubicBezTo>
                  <a:cubicBezTo>
                    <a:pt x="2489" y="2255"/>
                    <a:pt x="2483" y="2256"/>
                    <a:pt x="2478" y="2256"/>
                  </a:cubicBezTo>
                  <a:cubicBezTo>
                    <a:pt x="2425" y="2256"/>
                    <a:pt x="2364" y="2208"/>
                    <a:pt x="2294" y="2121"/>
                  </a:cubicBezTo>
                  <a:cubicBezTo>
                    <a:pt x="1916" y="1643"/>
                    <a:pt x="1831" y="738"/>
                    <a:pt x="1749" y="345"/>
                  </a:cubicBezTo>
                  <a:cubicBezTo>
                    <a:pt x="1742" y="305"/>
                    <a:pt x="1720" y="208"/>
                    <a:pt x="1646" y="172"/>
                  </a:cubicBezTo>
                  <a:cubicBezTo>
                    <a:pt x="1625" y="163"/>
                    <a:pt x="1600" y="157"/>
                    <a:pt x="1575" y="157"/>
                  </a:cubicBezTo>
                  <a:cubicBezTo>
                    <a:pt x="1550" y="157"/>
                    <a:pt x="1525" y="163"/>
                    <a:pt x="1504" y="175"/>
                  </a:cubicBezTo>
                  <a:cubicBezTo>
                    <a:pt x="1464" y="201"/>
                    <a:pt x="1453" y="253"/>
                    <a:pt x="1449" y="309"/>
                  </a:cubicBezTo>
                  <a:cubicBezTo>
                    <a:pt x="1434" y="528"/>
                    <a:pt x="1530" y="1454"/>
                    <a:pt x="1538" y="1513"/>
                  </a:cubicBezTo>
                  <a:cubicBezTo>
                    <a:pt x="1520" y="1446"/>
                    <a:pt x="1215" y="249"/>
                    <a:pt x="1097" y="90"/>
                  </a:cubicBezTo>
                  <a:cubicBezTo>
                    <a:pt x="1082" y="68"/>
                    <a:pt x="1041" y="8"/>
                    <a:pt x="974" y="1"/>
                  </a:cubicBezTo>
                  <a:cubicBezTo>
                    <a:pt x="970" y="1"/>
                    <a:pt x="965" y="0"/>
                    <a:pt x="961"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5"/>
            <p:cNvSpPr/>
            <p:nvPr/>
          </p:nvSpPr>
          <p:spPr>
            <a:xfrm>
              <a:off x="6245192" y="3483895"/>
              <a:ext cx="59700" cy="172435"/>
            </a:xfrm>
            <a:custGeom>
              <a:rect b="b" l="l" r="r" t="t"/>
              <a:pathLst>
                <a:path extrusionOk="0" h="1268" w="439">
                  <a:moveTo>
                    <a:pt x="438" y="0"/>
                  </a:moveTo>
                  <a:cubicBezTo>
                    <a:pt x="342" y="67"/>
                    <a:pt x="261" y="156"/>
                    <a:pt x="194" y="252"/>
                  </a:cubicBezTo>
                  <a:cubicBezTo>
                    <a:pt x="131" y="352"/>
                    <a:pt x="79" y="459"/>
                    <a:pt x="49" y="575"/>
                  </a:cubicBezTo>
                  <a:cubicBezTo>
                    <a:pt x="16" y="686"/>
                    <a:pt x="1" y="808"/>
                    <a:pt x="4" y="923"/>
                  </a:cubicBezTo>
                  <a:cubicBezTo>
                    <a:pt x="9" y="1042"/>
                    <a:pt x="35" y="1160"/>
                    <a:pt x="79" y="1268"/>
                  </a:cubicBezTo>
                  <a:cubicBezTo>
                    <a:pt x="60" y="1153"/>
                    <a:pt x="53" y="1037"/>
                    <a:pt x="60" y="926"/>
                  </a:cubicBezTo>
                  <a:cubicBezTo>
                    <a:pt x="68" y="811"/>
                    <a:pt x="83" y="700"/>
                    <a:pt x="116" y="593"/>
                  </a:cubicBezTo>
                  <a:cubicBezTo>
                    <a:pt x="146" y="486"/>
                    <a:pt x="190" y="382"/>
                    <a:pt x="242" y="281"/>
                  </a:cubicBezTo>
                  <a:cubicBezTo>
                    <a:pt x="298" y="182"/>
                    <a:pt x="360" y="89"/>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5"/>
            <p:cNvSpPr/>
            <p:nvPr/>
          </p:nvSpPr>
          <p:spPr>
            <a:xfrm>
              <a:off x="6114233" y="3412228"/>
              <a:ext cx="151357" cy="64595"/>
            </a:xfrm>
            <a:custGeom>
              <a:rect b="b" l="l" r="r" t="t"/>
              <a:pathLst>
                <a:path extrusionOk="0" h="475" w="1113">
                  <a:moveTo>
                    <a:pt x="1112" y="1"/>
                  </a:moveTo>
                  <a:lnTo>
                    <a:pt x="1112" y="1"/>
                  </a:lnTo>
                  <a:cubicBezTo>
                    <a:pt x="1027" y="52"/>
                    <a:pt x="938" y="108"/>
                    <a:pt x="849" y="153"/>
                  </a:cubicBezTo>
                  <a:cubicBezTo>
                    <a:pt x="760" y="201"/>
                    <a:pt x="668" y="245"/>
                    <a:pt x="575" y="286"/>
                  </a:cubicBezTo>
                  <a:cubicBezTo>
                    <a:pt x="483" y="323"/>
                    <a:pt x="389" y="360"/>
                    <a:pt x="293" y="390"/>
                  </a:cubicBezTo>
                  <a:cubicBezTo>
                    <a:pt x="197" y="420"/>
                    <a:pt x="97" y="445"/>
                    <a:pt x="1" y="475"/>
                  </a:cubicBezTo>
                  <a:lnTo>
                    <a:pt x="30" y="475"/>
                  </a:lnTo>
                  <a:cubicBezTo>
                    <a:pt x="122" y="475"/>
                    <a:pt x="216" y="464"/>
                    <a:pt x="308" y="442"/>
                  </a:cubicBezTo>
                  <a:cubicBezTo>
                    <a:pt x="408" y="423"/>
                    <a:pt x="508" y="390"/>
                    <a:pt x="605" y="349"/>
                  </a:cubicBezTo>
                  <a:cubicBezTo>
                    <a:pt x="701" y="308"/>
                    <a:pt x="794" y="260"/>
                    <a:pt x="878" y="201"/>
                  </a:cubicBezTo>
                  <a:cubicBezTo>
                    <a:pt x="964" y="141"/>
                    <a:pt x="1046" y="79"/>
                    <a:pt x="1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5"/>
            <p:cNvSpPr/>
            <p:nvPr/>
          </p:nvSpPr>
          <p:spPr>
            <a:xfrm>
              <a:off x="6134903" y="3462681"/>
              <a:ext cx="143197" cy="80642"/>
            </a:xfrm>
            <a:custGeom>
              <a:rect b="b" l="l" r="r" t="t"/>
              <a:pathLst>
                <a:path extrusionOk="0" h="593" w="1053">
                  <a:moveTo>
                    <a:pt x="1053" y="1"/>
                  </a:moveTo>
                  <a:lnTo>
                    <a:pt x="1053" y="1"/>
                  </a:lnTo>
                  <a:cubicBezTo>
                    <a:pt x="975" y="67"/>
                    <a:pt x="894" y="130"/>
                    <a:pt x="812" y="186"/>
                  </a:cubicBezTo>
                  <a:cubicBezTo>
                    <a:pt x="731" y="245"/>
                    <a:pt x="646" y="300"/>
                    <a:pt x="557" y="348"/>
                  </a:cubicBezTo>
                  <a:cubicBezTo>
                    <a:pt x="471" y="401"/>
                    <a:pt x="379" y="445"/>
                    <a:pt x="286" y="482"/>
                  </a:cubicBezTo>
                  <a:cubicBezTo>
                    <a:pt x="193" y="523"/>
                    <a:pt x="97" y="560"/>
                    <a:pt x="1" y="593"/>
                  </a:cubicBezTo>
                  <a:cubicBezTo>
                    <a:pt x="104" y="589"/>
                    <a:pt x="208" y="567"/>
                    <a:pt x="304" y="534"/>
                  </a:cubicBezTo>
                  <a:cubicBezTo>
                    <a:pt x="404" y="504"/>
                    <a:pt x="501" y="464"/>
                    <a:pt x="589" y="411"/>
                  </a:cubicBezTo>
                  <a:cubicBezTo>
                    <a:pt x="682" y="360"/>
                    <a:pt x="767" y="300"/>
                    <a:pt x="846" y="230"/>
                  </a:cubicBezTo>
                  <a:cubicBezTo>
                    <a:pt x="923" y="163"/>
                    <a:pt x="998" y="86"/>
                    <a:pt x="10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5"/>
            <p:cNvSpPr/>
            <p:nvPr/>
          </p:nvSpPr>
          <p:spPr>
            <a:xfrm>
              <a:off x="6187260" y="3670882"/>
              <a:ext cx="135310" cy="35357"/>
            </a:xfrm>
            <a:custGeom>
              <a:rect b="b" l="l" r="r" t="t"/>
              <a:pathLst>
                <a:path extrusionOk="0" h="260" w="995">
                  <a:moveTo>
                    <a:pt x="994" y="0"/>
                  </a:moveTo>
                  <a:lnTo>
                    <a:pt x="994" y="0"/>
                  </a:lnTo>
                  <a:cubicBezTo>
                    <a:pt x="931" y="62"/>
                    <a:pt x="849" y="96"/>
                    <a:pt x="768" y="100"/>
                  </a:cubicBezTo>
                  <a:lnTo>
                    <a:pt x="757" y="100"/>
                  </a:lnTo>
                  <a:cubicBezTo>
                    <a:pt x="738" y="100"/>
                    <a:pt x="724" y="96"/>
                    <a:pt x="705" y="93"/>
                  </a:cubicBezTo>
                  <a:cubicBezTo>
                    <a:pt x="687" y="93"/>
                    <a:pt x="664" y="85"/>
                    <a:pt x="642" y="81"/>
                  </a:cubicBezTo>
                  <a:cubicBezTo>
                    <a:pt x="620" y="78"/>
                    <a:pt x="598" y="74"/>
                    <a:pt x="575" y="70"/>
                  </a:cubicBezTo>
                  <a:cubicBezTo>
                    <a:pt x="564" y="70"/>
                    <a:pt x="553" y="67"/>
                    <a:pt x="542" y="67"/>
                  </a:cubicBezTo>
                  <a:cubicBezTo>
                    <a:pt x="527" y="67"/>
                    <a:pt x="512" y="70"/>
                    <a:pt x="497" y="70"/>
                  </a:cubicBezTo>
                  <a:cubicBezTo>
                    <a:pt x="471" y="78"/>
                    <a:pt x="446" y="89"/>
                    <a:pt x="427" y="100"/>
                  </a:cubicBezTo>
                  <a:cubicBezTo>
                    <a:pt x="405" y="111"/>
                    <a:pt x="386" y="126"/>
                    <a:pt x="368" y="137"/>
                  </a:cubicBezTo>
                  <a:cubicBezTo>
                    <a:pt x="334" y="159"/>
                    <a:pt x="297" y="178"/>
                    <a:pt x="257" y="192"/>
                  </a:cubicBezTo>
                  <a:cubicBezTo>
                    <a:pt x="190" y="218"/>
                    <a:pt x="119" y="230"/>
                    <a:pt x="45" y="230"/>
                  </a:cubicBezTo>
                  <a:lnTo>
                    <a:pt x="1" y="230"/>
                  </a:lnTo>
                  <a:cubicBezTo>
                    <a:pt x="52" y="248"/>
                    <a:pt x="108" y="259"/>
                    <a:pt x="164" y="259"/>
                  </a:cubicBezTo>
                  <a:cubicBezTo>
                    <a:pt x="201" y="259"/>
                    <a:pt x="238" y="255"/>
                    <a:pt x="271" y="245"/>
                  </a:cubicBezTo>
                  <a:cubicBezTo>
                    <a:pt x="319" y="237"/>
                    <a:pt x="364" y="218"/>
                    <a:pt x="405" y="192"/>
                  </a:cubicBezTo>
                  <a:cubicBezTo>
                    <a:pt x="446" y="170"/>
                    <a:pt x="475" y="144"/>
                    <a:pt x="512" y="141"/>
                  </a:cubicBezTo>
                  <a:cubicBezTo>
                    <a:pt x="519" y="141"/>
                    <a:pt x="534" y="137"/>
                    <a:pt x="546" y="137"/>
                  </a:cubicBezTo>
                  <a:cubicBezTo>
                    <a:pt x="572" y="137"/>
                    <a:pt x="601" y="144"/>
                    <a:pt x="631" y="148"/>
                  </a:cubicBezTo>
                  <a:cubicBezTo>
                    <a:pt x="653" y="151"/>
                    <a:pt x="675" y="156"/>
                    <a:pt x="702" y="156"/>
                  </a:cubicBezTo>
                  <a:lnTo>
                    <a:pt x="724" y="156"/>
                  </a:lnTo>
                  <a:cubicBezTo>
                    <a:pt x="738" y="156"/>
                    <a:pt x="757" y="156"/>
                    <a:pt x="772" y="151"/>
                  </a:cubicBezTo>
                  <a:cubicBezTo>
                    <a:pt x="820" y="148"/>
                    <a:pt x="864" y="126"/>
                    <a:pt x="905" y="100"/>
                  </a:cubicBezTo>
                  <a:cubicBezTo>
                    <a:pt x="942" y="74"/>
                    <a:pt x="976" y="40"/>
                    <a:pt x="9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5"/>
            <p:cNvSpPr/>
            <p:nvPr/>
          </p:nvSpPr>
          <p:spPr>
            <a:xfrm>
              <a:off x="5566463" y="3191379"/>
              <a:ext cx="424969" cy="780855"/>
            </a:xfrm>
            <a:custGeom>
              <a:rect b="b" l="l" r="r" t="t"/>
              <a:pathLst>
                <a:path extrusionOk="0" h="5742" w="3125">
                  <a:moveTo>
                    <a:pt x="2175" y="1"/>
                  </a:moveTo>
                  <a:cubicBezTo>
                    <a:pt x="2172" y="1"/>
                    <a:pt x="2168" y="1"/>
                    <a:pt x="2164" y="1"/>
                  </a:cubicBezTo>
                  <a:cubicBezTo>
                    <a:pt x="2101" y="5"/>
                    <a:pt x="2057" y="65"/>
                    <a:pt x="2043" y="87"/>
                  </a:cubicBezTo>
                  <a:cubicBezTo>
                    <a:pt x="1923" y="246"/>
                    <a:pt x="1593" y="1436"/>
                    <a:pt x="1576" y="1503"/>
                  </a:cubicBezTo>
                  <a:cubicBezTo>
                    <a:pt x="1583" y="1443"/>
                    <a:pt x="1697" y="520"/>
                    <a:pt x="1687" y="298"/>
                  </a:cubicBezTo>
                  <a:cubicBezTo>
                    <a:pt x="1687" y="242"/>
                    <a:pt x="1672" y="194"/>
                    <a:pt x="1634" y="169"/>
                  </a:cubicBezTo>
                  <a:cubicBezTo>
                    <a:pt x="1613" y="153"/>
                    <a:pt x="1587" y="146"/>
                    <a:pt x="1561" y="146"/>
                  </a:cubicBezTo>
                  <a:cubicBezTo>
                    <a:pt x="1537" y="146"/>
                    <a:pt x="1513" y="152"/>
                    <a:pt x="1494" y="161"/>
                  </a:cubicBezTo>
                  <a:cubicBezTo>
                    <a:pt x="1420" y="198"/>
                    <a:pt x="1393" y="294"/>
                    <a:pt x="1386" y="331"/>
                  </a:cubicBezTo>
                  <a:cubicBezTo>
                    <a:pt x="1297" y="725"/>
                    <a:pt x="1198" y="1625"/>
                    <a:pt x="808" y="2095"/>
                  </a:cubicBezTo>
                  <a:cubicBezTo>
                    <a:pt x="738" y="2183"/>
                    <a:pt x="677" y="2230"/>
                    <a:pt x="625" y="2230"/>
                  </a:cubicBezTo>
                  <a:cubicBezTo>
                    <a:pt x="619" y="2230"/>
                    <a:pt x="613" y="2230"/>
                    <a:pt x="608" y="2229"/>
                  </a:cubicBezTo>
                  <a:cubicBezTo>
                    <a:pt x="474" y="2199"/>
                    <a:pt x="360" y="1859"/>
                    <a:pt x="286" y="1640"/>
                  </a:cubicBezTo>
                  <a:cubicBezTo>
                    <a:pt x="278" y="1614"/>
                    <a:pt x="249" y="1551"/>
                    <a:pt x="185" y="1506"/>
                  </a:cubicBezTo>
                  <a:cubicBezTo>
                    <a:pt x="163" y="1491"/>
                    <a:pt x="135" y="1482"/>
                    <a:pt x="107" y="1482"/>
                  </a:cubicBezTo>
                  <a:cubicBezTo>
                    <a:pt x="79" y="1482"/>
                    <a:pt x="52" y="1491"/>
                    <a:pt x="33" y="1513"/>
                  </a:cubicBezTo>
                  <a:cubicBezTo>
                    <a:pt x="0" y="1547"/>
                    <a:pt x="4" y="1595"/>
                    <a:pt x="4" y="1640"/>
                  </a:cubicBezTo>
                  <a:cubicBezTo>
                    <a:pt x="45" y="2184"/>
                    <a:pt x="104" y="2777"/>
                    <a:pt x="497" y="3162"/>
                  </a:cubicBezTo>
                  <a:cubicBezTo>
                    <a:pt x="579" y="3241"/>
                    <a:pt x="678" y="3315"/>
                    <a:pt x="704" y="3426"/>
                  </a:cubicBezTo>
                  <a:cubicBezTo>
                    <a:pt x="731" y="3537"/>
                    <a:pt x="690" y="3633"/>
                    <a:pt x="675" y="3667"/>
                  </a:cubicBezTo>
                  <a:cubicBezTo>
                    <a:pt x="589" y="3886"/>
                    <a:pt x="348" y="4656"/>
                    <a:pt x="11" y="5742"/>
                  </a:cubicBezTo>
                  <a:lnTo>
                    <a:pt x="1682" y="5631"/>
                  </a:lnTo>
                  <a:cubicBezTo>
                    <a:pt x="1798" y="5049"/>
                    <a:pt x="1913" y="4467"/>
                    <a:pt x="2024" y="3886"/>
                  </a:cubicBezTo>
                  <a:cubicBezTo>
                    <a:pt x="2101" y="3807"/>
                    <a:pt x="2187" y="3704"/>
                    <a:pt x="2257" y="3566"/>
                  </a:cubicBezTo>
                  <a:cubicBezTo>
                    <a:pt x="2257" y="3566"/>
                    <a:pt x="2265" y="3552"/>
                    <a:pt x="2272" y="3533"/>
                  </a:cubicBezTo>
                  <a:cubicBezTo>
                    <a:pt x="2361" y="3359"/>
                    <a:pt x="2524" y="2926"/>
                    <a:pt x="2835" y="1891"/>
                  </a:cubicBezTo>
                  <a:cubicBezTo>
                    <a:pt x="2883" y="1777"/>
                    <a:pt x="2936" y="1658"/>
                    <a:pt x="2984" y="1539"/>
                  </a:cubicBezTo>
                  <a:cubicBezTo>
                    <a:pt x="3013" y="1473"/>
                    <a:pt x="3035" y="1414"/>
                    <a:pt x="3050" y="1373"/>
                  </a:cubicBezTo>
                  <a:cubicBezTo>
                    <a:pt x="3069" y="1310"/>
                    <a:pt x="3080" y="1269"/>
                    <a:pt x="3088" y="1232"/>
                  </a:cubicBezTo>
                  <a:cubicBezTo>
                    <a:pt x="3124" y="1047"/>
                    <a:pt x="3121" y="1002"/>
                    <a:pt x="3110" y="973"/>
                  </a:cubicBezTo>
                  <a:cubicBezTo>
                    <a:pt x="3102" y="954"/>
                    <a:pt x="3088" y="913"/>
                    <a:pt x="3050" y="902"/>
                  </a:cubicBezTo>
                  <a:cubicBezTo>
                    <a:pt x="3043" y="900"/>
                    <a:pt x="3036" y="900"/>
                    <a:pt x="3029" y="900"/>
                  </a:cubicBezTo>
                  <a:cubicBezTo>
                    <a:pt x="2997" y="900"/>
                    <a:pt x="2969" y="919"/>
                    <a:pt x="2954" y="928"/>
                  </a:cubicBezTo>
                  <a:cubicBezTo>
                    <a:pt x="2887" y="973"/>
                    <a:pt x="2861" y="1036"/>
                    <a:pt x="2857" y="1047"/>
                  </a:cubicBezTo>
                  <a:cubicBezTo>
                    <a:pt x="2816" y="1139"/>
                    <a:pt x="2657" y="1395"/>
                    <a:pt x="2421" y="1762"/>
                  </a:cubicBezTo>
                  <a:cubicBezTo>
                    <a:pt x="2613" y="1143"/>
                    <a:pt x="2739" y="680"/>
                    <a:pt x="2754" y="557"/>
                  </a:cubicBezTo>
                  <a:cubicBezTo>
                    <a:pt x="2758" y="520"/>
                    <a:pt x="2761" y="461"/>
                    <a:pt x="2724" y="405"/>
                  </a:cubicBezTo>
                  <a:cubicBezTo>
                    <a:pt x="2720" y="395"/>
                    <a:pt x="2683" y="335"/>
                    <a:pt x="2628" y="335"/>
                  </a:cubicBezTo>
                  <a:cubicBezTo>
                    <a:pt x="2626" y="335"/>
                    <a:pt x="2625" y="335"/>
                    <a:pt x="2623" y="335"/>
                  </a:cubicBezTo>
                  <a:cubicBezTo>
                    <a:pt x="2577" y="335"/>
                    <a:pt x="2542" y="387"/>
                    <a:pt x="2527" y="409"/>
                  </a:cubicBezTo>
                  <a:cubicBezTo>
                    <a:pt x="2416" y="572"/>
                    <a:pt x="2043" y="1513"/>
                    <a:pt x="1994" y="1636"/>
                  </a:cubicBezTo>
                  <a:cubicBezTo>
                    <a:pt x="2183" y="862"/>
                    <a:pt x="2305" y="291"/>
                    <a:pt x="2309" y="169"/>
                  </a:cubicBezTo>
                  <a:cubicBezTo>
                    <a:pt x="2309" y="146"/>
                    <a:pt x="2313" y="80"/>
                    <a:pt x="2268" y="35"/>
                  </a:cubicBezTo>
                  <a:cubicBezTo>
                    <a:pt x="2245" y="15"/>
                    <a:pt x="2210" y="1"/>
                    <a:pt x="2175"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5"/>
            <p:cNvSpPr/>
            <p:nvPr/>
          </p:nvSpPr>
          <p:spPr>
            <a:xfrm>
              <a:off x="5706533" y="3478319"/>
              <a:ext cx="57524" cy="173387"/>
            </a:xfrm>
            <a:custGeom>
              <a:rect b="b" l="l" r="r" t="t"/>
              <a:pathLst>
                <a:path extrusionOk="0" h="1275" w="423">
                  <a:moveTo>
                    <a:pt x="0" y="0"/>
                  </a:moveTo>
                  <a:lnTo>
                    <a:pt x="0" y="0"/>
                  </a:lnTo>
                  <a:cubicBezTo>
                    <a:pt x="74" y="93"/>
                    <a:pt x="137" y="185"/>
                    <a:pt x="190" y="286"/>
                  </a:cubicBezTo>
                  <a:cubicBezTo>
                    <a:pt x="241" y="385"/>
                    <a:pt x="282" y="493"/>
                    <a:pt x="312" y="601"/>
                  </a:cubicBezTo>
                  <a:cubicBezTo>
                    <a:pt x="341" y="708"/>
                    <a:pt x="356" y="819"/>
                    <a:pt x="360" y="934"/>
                  </a:cubicBezTo>
                  <a:cubicBezTo>
                    <a:pt x="363" y="1045"/>
                    <a:pt x="356" y="1160"/>
                    <a:pt x="334" y="1275"/>
                  </a:cubicBezTo>
                  <a:cubicBezTo>
                    <a:pt x="382" y="1167"/>
                    <a:pt x="408" y="1052"/>
                    <a:pt x="416" y="934"/>
                  </a:cubicBezTo>
                  <a:cubicBezTo>
                    <a:pt x="423" y="816"/>
                    <a:pt x="408" y="697"/>
                    <a:pt x="378" y="582"/>
                  </a:cubicBezTo>
                  <a:cubicBezTo>
                    <a:pt x="349" y="467"/>
                    <a:pt x="301" y="360"/>
                    <a:pt x="238" y="260"/>
                  </a:cubicBezTo>
                  <a:cubicBezTo>
                    <a:pt x="175" y="159"/>
                    <a:pt x="93" y="71"/>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5"/>
            <p:cNvSpPr/>
            <p:nvPr/>
          </p:nvSpPr>
          <p:spPr>
            <a:xfrm>
              <a:off x="5746242" y="3407740"/>
              <a:ext cx="150949" cy="67179"/>
            </a:xfrm>
            <a:custGeom>
              <a:rect b="b" l="l" r="r" t="t"/>
              <a:pathLst>
                <a:path extrusionOk="0" h="494" w="1110">
                  <a:moveTo>
                    <a:pt x="1" y="1"/>
                  </a:moveTo>
                  <a:lnTo>
                    <a:pt x="1" y="1"/>
                  </a:lnTo>
                  <a:cubicBezTo>
                    <a:pt x="71" y="78"/>
                    <a:pt x="150" y="145"/>
                    <a:pt x="235" y="204"/>
                  </a:cubicBezTo>
                  <a:cubicBezTo>
                    <a:pt x="320" y="263"/>
                    <a:pt x="413" y="316"/>
                    <a:pt x="505" y="356"/>
                  </a:cubicBezTo>
                  <a:cubicBezTo>
                    <a:pt x="601" y="401"/>
                    <a:pt x="702" y="434"/>
                    <a:pt x="801" y="456"/>
                  </a:cubicBezTo>
                  <a:cubicBezTo>
                    <a:pt x="898" y="478"/>
                    <a:pt x="998" y="493"/>
                    <a:pt x="1099" y="493"/>
                  </a:cubicBezTo>
                  <a:lnTo>
                    <a:pt x="1109" y="493"/>
                  </a:lnTo>
                  <a:cubicBezTo>
                    <a:pt x="1010" y="463"/>
                    <a:pt x="913" y="437"/>
                    <a:pt x="817" y="405"/>
                  </a:cubicBezTo>
                  <a:cubicBezTo>
                    <a:pt x="721" y="371"/>
                    <a:pt x="627" y="334"/>
                    <a:pt x="535" y="293"/>
                  </a:cubicBezTo>
                  <a:cubicBezTo>
                    <a:pt x="442" y="252"/>
                    <a:pt x="353" y="208"/>
                    <a:pt x="264" y="160"/>
                  </a:cubicBezTo>
                  <a:cubicBezTo>
                    <a:pt x="175" y="107"/>
                    <a:pt x="90" y="5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5"/>
            <p:cNvSpPr/>
            <p:nvPr/>
          </p:nvSpPr>
          <p:spPr>
            <a:xfrm>
              <a:off x="5733187" y="3457649"/>
              <a:ext cx="141838" cy="83770"/>
            </a:xfrm>
            <a:custGeom>
              <a:rect b="b" l="l" r="r" t="t"/>
              <a:pathLst>
                <a:path extrusionOk="0" h="616" w="1043">
                  <a:moveTo>
                    <a:pt x="1" y="0"/>
                  </a:moveTo>
                  <a:cubicBezTo>
                    <a:pt x="56" y="89"/>
                    <a:pt x="127" y="167"/>
                    <a:pt x="205" y="238"/>
                  </a:cubicBezTo>
                  <a:cubicBezTo>
                    <a:pt x="283" y="304"/>
                    <a:pt x="364" y="368"/>
                    <a:pt x="456" y="419"/>
                  </a:cubicBezTo>
                  <a:cubicBezTo>
                    <a:pt x="545" y="474"/>
                    <a:pt x="642" y="515"/>
                    <a:pt x="738" y="549"/>
                  </a:cubicBezTo>
                  <a:cubicBezTo>
                    <a:pt x="839" y="582"/>
                    <a:pt x="938" y="604"/>
                    <a:pt x="1042" y="616"/>
                  </a:cubicBezTo>
                  <a:cubicBezTo>
                    <a:pt x="945" y="578"/>
                    <a:pt x="853" y="541"/>
                    <a:pt x="760" y="501"/>
                  </a:cubicBezTo>
                  <a:cubicBezTo>
                    <a:pt x="668" y="456"/>
                    <a:pt x="579" y="412"/>
                    <a:pt x="490" y="359"/>
                  </a:cubicBezTo>
                  <a:cubicBezTo>
                    <a:pt x="405" y="308"/>
                    <a:pt x="319" y="252"/>
                    <a:pt x="238" y="193"/>
                  </a:cubicBezTo>
                  <a:cubicBezTo>
                    <a:pt x="157" y="134"/>
                    <a:pt x="78" y="6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5"/>
            <p:cNvSpPr/>
            <p:nvPr/>
          </p:nvSpPr>
          <p:spPr>
            <a:xfrm>
              <a:off x="5684910" y="3664762"/>
              <a:ext cx="135174" cy="37941"/>
            </a:xfrm>
            <a:custGeom>
              <a:rect b="b" l="l" r="r" t="t"/>
              <a:pathLst>
                <a:path extrusionOk="0" h="279" w="994">
                  <a:moveTo>
                    <a:pt x="0" y="1"/>
                  </a:moveTo>
                  <a:cubicBezTo>
                    <a:pt x="22" y="41"/>
                    <a:pt x="52" y="78"/>
                    <a:pt x="93" y="107"/>
                  </a:cubicBezTo>
                  <a:cubicBezTo>
                    <a:pt x="130" y="134"/>
                    <a:pt x="174" y="152"/>
                    <a:pt x="223" y="160"/>
                  </a:cubicBezTo>
                  <a:cubicBezTo>
                    <a:pt x="241" y="164"/>
                    <a:pt x="260" y="164"/>
                    <a:pt x="274" y="164"/>
                  </a:cubicBezTo>
                  <a:lnTo>
                    <a:pt x="296" y="164"/>
                  </a:lnTo>
                  <a:cubicBezTo>
                    <a:pt x="319" y="164"/>
                    <a:pt x="341" y="160"/>
                    <a:pt x="363" y="156"/>
                  </a:cubicBezTo>
                  <a:cubicBezTo>
                    <a:pt x="393" y="152"/>
                    <a:pt x="419" y="148"/>
                    <a:pt x="445" y="148"/>
                  </a:cubicBezTo>
                  <a:cubicBezTo>
                    <a:pt x="460" y="148"/>
                    <a:pt x="471" y="152"/>
                    <a:pt x="486" y="152"/>
                  </a:cubicBezTo>
                  <a:cubicBezTo>
                    <a:pt x="519" y="160"/>
                    <a:pt x="549" y="182"/>
                    <a:pt x="589" y="208"/>
                  </a:cubicBezTo>
                  <a:cubicBezTo>
                    <a:pt x="630" y="234"/>
                    <a:pt x="674" y="252"/>
                    <a:pt x="719" y="263"/>
                  </a:cubicBezTo>
                  <a:cubicBezTo>
                    <a:pt x="760" y="271"/>
                    <a:pt x="797" y="278"/>
                    <a:pt x="838" y="278"/>
                  </a:cubicBezTo>
                  <a:cubicBezTo>
                    <a:pt x="890" y="278"/>
                    <a:pt x="945" y="268"/>
                    <a:pt x="994" y="249"/>
                  </a:cubicBezTo>
                  <a:lnTo>
                    <a:pt x="960" y="249"/>
                  </a:lnTo>
                  <a:cubicBezTo>
                    <a:pt x="882" y="249"/>
                    <a:pt x="804" y="237"/>
                    <a:pt x="737" y="212"/>
                  </a:cubicBezTo>
                  <a:cubicBezTo>
                    <a:pt x="697" y="193"/>
                    <a:pt x="660" y="174"/>
                    <a:pt x="626" y="152"/>
                  </a:cubicBezTo>
                  <a:cubicBezTo>
                    <a:pt x="608" y="141"/>
                    <a:pt x="589" y="126"/>
                    <a:pt x="571" y="112"/>
                  </a:cubicBezTo>
                  <a:cubicBezTo>
                    <a:pt x="549" y="100"/>
                    <a:pt x="522" y="90"/>
                    <a:pt x="496" y="85"/>
                  </a:cubicBezTo>
                  <a:cubicBezTo>
                    <a:pt x="482" y="82"/>
                    <a:pt x="464" y="78"/>
                    <a:pt x="448" y="78"/>
                  </a:cubicBezTo>
                  <a:cubicBezTo>
                    <a:pt x="441" y="78"/>
                    <a:pt x="430" y="82"/>
                    <a:pt x="423" y="82"/>
                  </a:cubicBezTo>
                  <a:cubicBezTo>
                    <a:pt x="397" y="82"/>
                    <a:pt x="375" y="85"/>
                    <a:pt x="352" y="93"/>
                  </a:cubicBezTo>
                  <a:cubicBezTo>
                    <a:pt x="330" y="97"/>
                    <a:pt x="311" y="100"/>
                    <a:pt x="289" y="104"/>
                  </a:cubicBezTo>
                  <a:cubicBezTo>
                    <a:pt x="274" y="104"/>
                    <a:pt x="260" y="107"/>
                    <a:pt x="245" y="107"/>
                  </a:cubicBezTo>
                  <a:cubicBezTo>
                    <a:pt x="241" y="107"/>
                    <a:pt x="233" y="107"/>
                    <a:pt x="230" y="104"/>
                  </a:cubicBezTo>
                  <a:cubicBezTo>
                    <a:pt x="149" y="100"/>
                    <a:pt x="67" y="6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5"/>
            <p:cNvSpPr/>
            <p:nvPr/>
          </p:nvSpPr>
          <p:spPr>
            <a:xfrm>
              <a:off x="6291021" y="3175469"/>
              <a:ext cx="101041" cy="100361"/>
            </a:xfrm>
            <a:custGeom>
              <a:rect b="b" l="l" r="r" t="t"/>
              <a:pathLst>
                <a:path extrusionOk="0" h="738" w="743">
                  <a:moveTo>
                    <a:pt x="372" y="0"/>
                  </a:moveTo>
                  <a:cubicBezTo>
                    <a:pt x="309" y="255"/>
                    <a:pt x="261" y="308"/>
                    <a:pt x="1" y="367"/>
                  </a:cubicBezTo>
                  <a:cubicBezTo>
                    <a:pt x="261" y="430"/>
                    <a:pt x="309" y="478"/>
                    <a:pt x="372" y="737"/>
                  </a:cubicBezTo>
                  <a:cubicBezTo>
                    <a:pt x="431" y="478"/>
                    <a:pt x="483" y="430"/>
                    <a:pt x="743" y="367"/>
                  </a:cubicBezTo>
                  <a:cubicBezTo>
                    <a:pt x="483" y="308"/>
                    <a:pt x="431" y="255"/>
                    <a:pt x="3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5"/>
            <p:cNvSpPr/>
            <p:nvPr/>
          </p:nvSpPr>
          <p:spPr>
            <a:xfrm>
              <a:off x="6375743" y="3261551"/>
              <a:ext cx="61196" cy="61060"/>
            </a:xfrm>
            <a:custGeom>
              <a:rect b="b" l="l" r="r" t="t"/>
              <a:pathLst>
                <a:path extrusionOk="0" h="449" w="450">
                  <a:moveTo>
                    <a:pt x="227" y="0"/>
                  </a:moveTo>
                  <a:cubicBezTo>
                    <a:pt x="190" y="160"/>
                    <a:pt x="161" y="190"/>
                    <a:pt x="1" y="226"/>
                  </a:cubicBezTo>
                  <a:cubicBezTo>
                    <a:pt x="161" y="260"/>
                    <a:pt x="190" y="293"/>
                    <a:pt x="227" y="449"/>
                  </a:cubicBezTo>
                  <a:cubicBezTo>
                    <a:pt x="264" y="293"/>
                    <a:pt x="294" y="260"/>
                    <a:pt x="450" y="226"/>
                  </a:cubicBezTo>
                  <a:cubicBezTo>
                    <a:pt x="294" y="190"/>
                    <a:pt x="264" y="160"/>
                    <a:pt x="2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5"/>
            <p:cNvSpPr/>
            <p:nvPr/>
          </p:nvSpPr>
          <p:spPr>
            <a:xfrm>
              <a:off x="5934861" y="3629541"/>
              <a:ext cx="100905" cy="100769"/>
            </a:xfrm>
            <a:custGeom>
              <a:rect b="b" l="l" r="r" t="t"/>
              <a:pathLst>
                <a:path extrusionOk="0" h="741" w="742">
                  <a:moveTo>
                    <a:pt x="371" y="0"/>
                  </a:moveTo>
                  <a:cubicBezTo>
                    <a:pt x="307" y="260"/>
                    <a:pt x="259" y="311"/>
                    <a:pt x="1" y="371"/>
                  </a:cubicBezTo>
                  <a:cubicBezTo>
                    <a:pt x="259" y="430"/>
                    <a:pt x="307" y="482"/>
                    <a:pt x="371" y="741"/>
                  </a:cubicBezTo>
                  <a:cubicBezTo>
                    <a:pt x="430" y="482"/>
                    <a:pt x="482" y="430"/>
                    <a:pt x="741" y="371"/>
                  </a:cubicBezTo>
                  <a:cubicBezTo>
                    <a:pt x="482" y="311"/>
                    <a:pt x="430" y="260"/>
                    <a:pt x="3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5"/>
            <p:cNvSpPr/>
            <p:nvPr/>
          </p:nvSpPr>
          <p:spPr>
            <a:xfrm>
              <a:off x="6019583" y="3716167"/>
              <a:ext cx="61060" cy="60652"/>
            </a:xfrm>
            <a:custGeom>
              <a:rect b="b" l="l" r="r" t="t"/>
              <a:pathLst>
                <a:path extrusionOk="0" h="446" w="449">
                  <a:moveTo>
                    <a:pt x="226" y="1"/>
                  </a:moveTo>
                  <a:cubicBezTo>
                    <a:pt x="189" y="156"/>
                    <a:pt x="159" y="186"/>
                    <a:pt x="0" y="223"/>
                  </a:cubicBezTo>
                  <a:cubicBezTo>
                    <a:pt x="159" y="260"/>
                    <a:pt x="189" y="290"/>
                    <a:pt x="226" y="445"/>
                  </a:cubicBezTo>
                  <a:cubicBezTo>
                    <a:pt x="259" y="290"/>
                    <a:pt x="293" y="260"/>
                    <a:pt x="448" y="223"/>
                  </a:cubicBezTo>
                  <a:cubicBezTo>
                    <a:pt x="293" y="186"/>
                    <a:pt x="259" y="156"/>
                    <a:pt x="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5"/>
            <p:cNvSpPr/>
            <p:nvPr/>
          </p:nvSpPr>
          <p:spPr>
            <a:xfrm>
              <a:off x="5499419" y="3656195"/>
              <a:ext cx="100905" cy="100361"/>
            </a:xfrm>
            <a:custGeom>
              <a:rect b="b" l="l" r="r" t="t"/>
              <a:pathLst>
                <a:path extrusionOk="0" h="738" w="742">
                  <a:moveTo>
                    <a:pt x="371" y="1"/>
                  </a:moveTo>
                  <a:cubicBezTo>
                    <a:pt x="308" y="259"/>
                    <a:pt x="260" y="308"/>
                    <a:pt x="1" y="371"/>
                  </a:cubicBezTo>
                  <a:cubicBezTo>
                    <a:pt x="260" y="430"/>
                    <a:pt x="308" y="478"/>
                    <a:pt x="371" y="738"/>
                  </a:cubicBezTo>
                  <a:cubicBezTo>
                    <a:pt x="430" y="478"/>
                    <a:pt x="478" y="430"/>
                    <a:pt x="742" y="371"/>
                  </a:cubicBezTo>
                  <a:cubicBezTo>
                    <a:pt x="478" y="308"/>
                    <a:pt x="430" y="259"/>
                    <a:pt x="3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5"/>
            <p:cNvSpPr/>
            <p:nvPr/>
          </p:nvSpPr>
          <p:spPr>
            <a:xfrm>
              <a:off x="5641529" y="3263046"/>
              <a:ext cx="61196" cy="60652"/>
            </a:xfrm>
            <a:custGeom>
              <a:rect b="b" l="l" r="r" t="t"/>
              <a:pathLst>
                <a:path extrusionOk="0" h="446" w="450">
                  <a:moveTo>
                    <a:pt x="223" y="1"/>
                  </a:moveTo>
                  <a:cubicBezTo>
                    <a:pt x="186" y="157"/>
                    <a:pt x="156" y="186"/>
                    <a:pt x="1" y="223"/>
                  </a:cubicBezTo>
                  <a:cubicBezTo>
                    <a:pt x="156" y="260"/>
                    <a:pt x="186" y="290"/>
                    <a:pt x="223" y="446"/>
                  </a:cubicBezTo>
                  <a:cubicBezTo>
                    <a:pt x="260" y="290"/>
                    <a:pt x="290" y="260"/>
                    <a:pt x="449" y="223"/>
                  </a:cubicBezTo>
                  <a:cubicBezTo>
                    <a:pt x="290" y="186"/>
                    <a:pt x="260" y="157"/>
                    <a:pt x="2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5"/>
            <p:cNvSpPr/>
            <p:nvPr/>
          </p:nvSpPr>
          <p:spPr>
            <a:xfrm>
              <a:off x="5970083" y="3157790"/>
              <a:ext cx="60652" cy="60516"/>
            </a:xfrm>
            <a:custGeom>
              <a:rect b="b" l="l" r="r" t="t"/>
              <a:pathLst>
                <a:path extrusionOk="0" h="445" w="446">
                  <a:moveTo>
                    <a:pt x="223" y="0"/>
                  </a:moveTo>
                  <a:cubicBezTo>
                    <a:pt x="186" y="156"/>
                    <a:pt x="156" y="185"/>
                    <a:pt x="0" y="223"/>
                  </a:cubicBezTo>
                  <a:cubicBezTo>
                    <a:pt x="156" y="260"/>
                    <a:pt x="186" y="289"/>
                    <a:pt x="223" y="445"/>
                  </a:cubicBezTo>
                  <a:cubicBezTo>
                    <a:pt x="260" y="289"/>
                    <a:pt x="289" y="260"/>
                    <a:pt x="445" y="223"/>
                  </a:cubicBezTo>
                  <a:cubicBezTo>
                    <a:pt x="289" y="185"/>
                    <a:pt x="260" y="156"/>
                    <a:pt x="2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 name="Shape 1068"/>
        <p:cNvGrpSpPr/>
        <p:nvPr/>
      </p:nvGrpSpPr>
      <p:grpSpPr>
        <a:xfrm>
          <a:off x="0" y="0"/>
          <a:ext cx="0" cy="0"/>
          <a:chOff x="0" y="0"/>
          <a:chExt cx="0" cy="0"/>
        </a:xfrm>
      </p:grpSpPr>
      <p:sp>
        <p:nvSpPr>
          <p:cNvPr id="1069" name="Google Shape;1069;p38"/>
          <p:cNvSpPr txBox="1"/>
          <p:nvPr/>
        </p:nvSpPr>
        <p:spPr>
          <a:xfrm>
            <a:off x="932233" y="4258950"/>
            <a:ext cx="2251800" cy="3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Asap"/>
                <a:ea typeface="Asap"/>
                <a:cs typeface="Asap"/>
                <a:sym typeface="Asap"/>
              </a:rPr>
              <a:t>For more info:</a:t>
            </a:r>
            <a:br>
              <a:rPr lang="en" sz="1200">
                <a:solidFill>
                  <a:schemeClr val="dk1"/>
                </a:solidFill>
                <a:latin typeface="Asap"/>
                <a:ea typeface="Asap"/>
                <a:cs typeface="Asap"/>
                <a:sym typeface="Asap"/>
              </a:rPr>
            </a:br>
            <a:r>
              <a:rPr b="1" lang="en" sz="1200" u="sng">
                <a:solidFill>
                  <a:schemeClr val="dk1"/>
                </a:solidFill>
                <a:latin typeface="Asap"/>
                <a:ea typeface="Asap"/>
                <a:cs typeface="Asap"/>
                <a:sym typeface="Asap"/>
                <a:hlinkClick r:id="rId3">
                  <a:extLst>
                    <a:ext uri="{A12FA001-AC4F-418D-AE19-62706E023703}">
                      <ahyp:hlinkClr val="tx"/>
                    </a:ext>
                  </a:extLst>
                </a:hlinkClick>
              </a:rPr>
              <a:t>Slidesgo </a:t>
            </a:r>
            <a:r>
              <a:rPr lang="en" sz="1200">
                <a:solidFill>
                  <a:schemeClr val="dk1"/>
                </a:solidFill>
                <a:latin typeface="Asap"/>
                <a:ea typeface="Asap"/>
                <a:cs typeface="Asap"/>
                <a:sym typeface="Asap"/>
              </a:rPr>
              <a:t>| </a:t>
            </a:r>
            <a:r>
              <a:rPr b="1" lang="en" sz="1200" u="sng">
                <a:solidFill>
                  <a:schemeClr val="dk1"/>
                </a:solidFill>
                <a:latin typeface="Asap"/>
                <a:ea typeface="Asap"/>
                <a:cs typeface="Asap"/>
                <a:sym typeface="Asap"/>
                <a:hlinkClick r:id="rId4">
                  <a:extLst>
                    <a:ext uri="{A12FA001-AC4F-418D-AE19-62706E023703}">
                      <ahyp:hlinkClr val="tx"/>
                    </a:ext>
                  </a:extLst>
                </a:hlinkClick>
              </a:rPr>
              <a:t>Blog</a:t>
            </a:r>
            <a:r>
              <a:rPr lang="en" sz="1200">
                <a:solidFill>
                  <a:schemeClr val="dk1"/>
                </a:solidFill>
                <a:latin typeface="Asap"/>
                <a:ea typeface="Asap"/>
                <a:cs typeface="Asap"/>
                <a:sym typeface="Asap"/>
              </a:rPr>
              <a:t> | </a:t>
            </a:r>
            <a:r>
              <a:rPr b="1" lang="en" sz="1200" u="sng">
                <a:solidFill>
                  <a:schemeClr val="dk1"/>
                </a:solidFill>
                <a:latin typeface="Asap"/>
                <a:ea typeface="Asap"/>
                <a:cs typeface="Asap"/>
                <a:sym typeface="Asap"/>
                <a:hlinkClick r:id="rId5">
                  <a:extLst>
                    <a:ext uri="{A12FA001-AC4F-418D-AE19-62706E023703}">
                      <ahyp:hlinkClr val="tx"/>
                    </a:ext>
                  </a:extLst>
                </a:hlinkClick>
              </a:rPr>
              <a:t>FAQ</a:t>
            </a:r>
            <a:r>
              <a:rPr b="1" lang="en" sz="1200">
                <a:solidFill>
                  <a:schemeClr val="dk1"/>
                </a:solidFill>
                <a:latin typeface="Asap"/>
                <a:ea typeface="Asap"/>
                <a:cs typeface="Asap"/>
                <a:sym typeface="Asap"/>
              </a:rPr>
              <a:t>s</a:t>
            </a:r>
            <a:endParaRPr b="1" sz="1200">
              <a:solidFill>
                <a:schemeClr val="dk1"/>
              </a:solidFill>
              <a:latin typeface="Asap"/>
              <a:ea typeface="Asap"/>
              <a:cs typeface="Asap"/>
              <a:sym typeface="Asap"/>
            </a:endParaRPr>
          </a:p>
        </p:txBody>
      </p:sp>
      <p:sp>
        <p:nvSpPr>
          <p:cNvPr id="1070" name="Google Shape;1070;p38"/>
          <p:cNvSpPr txBox="1"/>
          <p:nvPr/>
        </p:nvSpPr>
        <p:spPr>
          <a:xfrm>
            <a:off x="4365107" y="4258950"/>
            <a:ext cx="3942900" cy="3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Asap"/>
                <a:ea typeface="Asap"/>
                <a:cs typeface="Asap"/>
                <a:sym typeface="Asap"/>
              </a:rPr>
              <a:t>You can visit our sister </a:t>
            </a:r>
            <a:r>
              <a:rPr lang="en" sz="1200">
                <a:solidFill>
                  <a:schemeClr val="dk1"/>
                </a:solidFill>
                <a:latin typeface="Asap"/>
                <a:ea typeface="Asap"/>
                <a:cs typeface="Asap"/>
                <a:sym typeface="Asap"/>
              </a:rPr>
              <a:t>projects</a:t>
            </a:r>
            <a:r>
              <a:rPr lang="en" sz="1200">
                <a:solidFill>
                  <a:schemeClr val="dk1"/>
                </a:solidFill>
                <a:latin typeface="Asap"/>
                <a:ea typeface="Asap"/>
                <a:cs typeface="Asap"/>
                <a:sym typeface="Asap"/>
              </a:rPr>
              <a:t>:</a:t>
            </a:r>
            <a:br>
              <a:rPr lang="en" sz="1200">
                <a:solidFill>
                  <a:schemeClr val="dk1"/>
                </a:solidFill>
                <a:latin typeface="Asap"/>
                <a:ea typeface="Asap"/>
                <a:cs typeface="Asap"/>
                <a:sym typeface="Asap"/>
              </a:rPr>
            </a:br>
            <a:r>
              <a:rPr b="1" lang="en" sz="1200" u="sng">
                <a:solidFill>
                  <a:schemeClr val="dk1"/>
                </a:solidFill>
                <a:latin typeface="Asap"/>
                <a:ea typeface="Asap"/>
                <a:cs typeface="Asap"/>
                <a:sym typeface="Asap"/>
                <a:hlinkClick r:id="rId6">
                  <a:extLst>
                    <a:ext uri="{A12FA001-AC4F-418D-AE19-62706E023703}">
                      <ahyp:hlinkClr val="tx"/>
                    </a:ext>
                  </a:extLst>
                </a:hlinkClick>
              </a:rPr>
              <a:t>Freepik</a:t>
            </a:r>
            <a:r>
              <a:rPr lang="en" sz="1200">
                <a:solidFill>
                  <a:schemeClr val="dk1"/>
                </a:solidFill>
                <a:latin typeface="Asap"/>
                <a:ea typeface="Asap"/>
                <a:cs typeface="Asap"/>
                <a:sym typeface="Asap"/>
              </a:rPr>
              <a:t> | </a:t>
            </a:r>
            <a:r>
              <a:rPr b="1" lang="en" sz="1200" u="sng">
                <a:solidFill>
                  <a:schemeClr val="dk1"/>
                </a:solidFill>
                <a:latin typeface="Asap"/>
                <a:ea typeface="Asap"/>
                <a:cs typeface="Asap"/>
                <a:sym typeface="Asap"/>
                <a:hlinkClick r:id="rId7">
                  <a:extLst>
                    <a:ext uri="{A12FA001-AC4F-418D-AE19-62706E023703}">
                      <ahyp:hlinkClr val="tx"/>
                    </a:ext>
                  </a:extLst>
                </a:hlinkClick>
              </a:rPr>
              <a:t>Flaticon</a:t>
            </a:r>
            <a:r>
              <a:rPr lang="en" sz="1200">
                <a:solidFill>
                  <a:schemeClr val="dk1"/>
                </a:solidFill>
                <a:latin typeface="Asap"/>
                <a:ea typeface="Asap"/>
                <a:cs typeface="Asap"/>
                <a:sym typeface="Asap"/>
              </a:rPr>
              <a:t> | </a:t>
            </a:r>
            <a:r>
              <a:rPr b="1" lang="en" sz="1200" u="sng">
                <a:solidFill>
                  <a:schemeClr val="dk1"/>
                </a:solidFill>
                <a:latin typeface="Asap"/>
                <a:ea typeface="Asap"/>
                <a:cs typeface="Asap"/>
                <a:sym typeface="Asap"/>
                <a:hlinkClick r:id="rId8">
                  <a:extLst>
                    <a:ext uri="{A12FA001-AC4F-418D-AE19-62706E023703}">
                      <ahyp:hlinkClr val="tx"/>
                    </a:ext>
                  </a:extLst>
                </a:hlinkClick>
              </a:rPr>
              <a:t>Storyset</a:t>
            </a:r>
            <a:r>
              <a:rPr lang="en" sz="1200">
                <a:solidFill>
                  <a:schemeClr val="dk1"/>
                </a:solidFill>
                <a:latin typeface="Asap"/>
                <a:ea typeface="Asap"/>
                <a:cs typeface="Asap"/>
                <a:sym typeface="Asap"/>
              </a:rPr>
              <a:t> | </a:t>
            </a:r>
            <a:r>
              <a:rPr b="1" lang="en" sz="1200" u="sng">
                <a:solidFill>
                  <a:schemeClr val="dk1"/>
                </a:solidFill>
                <a:latin typeface="Asap"/>
                <a:ea typeface="Asap"/>
                <a:cs typeface="Asap"/>
                <a:sym typeface="Asap"/>
                <a:hlinkClick r:id="rId9">
                  <a:extLst>
                    <a:ext uri="{A12FA001-AC4F-418D-AE19-62706E023703}">
                      <ahyp:hlinkClr val="tx"/>
                    </a:ext>
                  </a:extLst>
                </a:hlinkClick>
              </a:rPr>
              <a:t>Wepik </a:t>
            </a:r>
            <a:r>
              <a:rPr lang="en" sz="1200">
                <a:solidFill>
                  <a:schemeClr val="dk1"/>
                </a:solidFill>
                <a:latin typeface="Asap"/>
                <a:ea typeface="Asap"/>
                <a:cs typeface="Asap"/>
                <a:sym typeface="Asap"/>
              </a:rPr>
              <a:t>| </a:t>
            </a:r>
            <a:r>
              <a:rPr b="1" lang="en" sz="1200" u="sng">
                <a:solidFill>
                  <a:schemeClr val="dk1"/>
                </a:solidFill>
                <a:latin typeface="Asap"/>
                <a:ea typeface="Asap"/>
                <a:cs typeface="Asap"/>
                <a:sym typeface="Asap"/>
                <a:hlinkClick r:id="rId10">
                  <a:extLst>
                    <a:ext uri="{A12FA001-AC4F-418D-AE19-62706E023703}">
                      <ahyp:hlinkClr val="tx"/>
                    </a:ext>
                  </a:extLst>
                </a:hlinkClick>
              </a:rPr>
              <a:t>Videvo</a:t>
            </a:r>
            <a:endParaRPr b="1" sz="1200" u="sng">
              <a:solidFill>
                <a:schemeClr val="dk1"/>
              </a:solidFill>
              <a:latin typeface="Asap"/>
              <a:ea typeface="Asap"/>
              <a:cs typeface="Asap"/>
              <a:sym typeface="Asap"/>
            </a:endParaRPr>
          </a:p>
        </p:txBody>
      </p:sp>
      <p:sp>
        <p:nvSpPr>
          <p:cNvPr id="1071" name="Google Shape;1071;p3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this template</a:t>
            </a:r>
            <a:endParaRPr/>
          </a:p>
        </p:txBody>
      </p:sp>
      <p:graphicFrame>
        <p:nvGraphicFramePr>
          <p:cNvPr id="1072" name="Google Shape;1072;p38"/>
          <p:cNvGraphicFramePr/>
          <p:nvPr/>
        </p:nvGraphicFramePr>
        <p:xfrm>
          <a:off x="720000" y="1703375"/>
          <a:ext cx="3000000" cy="3000000"/>
        </p:xfrm>
        <a:graphic>
          <a:graphicData uri="http://schemas.openxmlformats.org/drawingml/2006/table">
            <a:tbl>
              <a:tblPr>
                <a:noFill/>
                <a:tableStyleId>{9840AC4C-D920-4DEC-A04C-B23CC39E6542}</a:tableStyleId>
              </a:tblPr>
              <a:tblGrid>
                <a:gridCol w="2740950"/>
                <a:gridCol w="4963050"/>
              </a:tblGrid>
              <a:tr h="361525">
                <a:tc>
                  <a:txBody>
                    <a:bodyPr/>
                    <a:lstStyle/>
                    <a:p>
                      <a:pPr indent="0" lvl="0" marL="0" rtl="0" algn="l">
                        <a:spcBef>
                          <a:spcPts val="0"/>
                        </a:spcBef>
                        <a:spcAft>
                          <a:spcPts val="0"/>
                        </a:spcAft>
                        <a:buNone/>
                      </a:pPr>
                      <a:r>
                        <a:rPr lang="en" sz="1200" u="sng">
                          <a:solidFill>
                            <a:schemeClr val="dk1"/>
                          </a:solidFill>
                          <a:latin typeface="Nunito Black"/>
                          <a:ea typeface="Nunito Black"/>
                          <a:cs typeface="Nunito Black"/>
                          <a:sym typeface="Nunito Black"/>
                          <a:hlinkClick action="ppaction://hlinksldjump" r:id="rId11">
                            <a:extLst>
                              <a:ext uri="{A12FA001-AC4F-418D-AE19-62706E023703}">
                                <ahyp:hlinkClr val="tx"/>
                              </a:ext>
                            </a:extLst>
                          </a:hlinkClick>
                        </a:rPr>
                        <a:t>Fonts</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Asap"/>
                          <a:ea typeface="Asap"/>
                          <a:cs typeface="Asap"/>
                          <a:sym typeface="Asap"/>
                        </a:rPr>
                        <a:t>To view this template correctly in PowerPoint, download and install the fonts we used</a:t>
                      </a:r>
                      <a:endParaRPr sz="1000">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200" u="sng">
                          <a:solidFill>
                            <a:schemeClr val="dk1"/>
                          </a:solidFill>
                          <a:latin typeface="Nunito Black"/>
                          <a:ea typeface="Nunito Black"/>
                          <a:cs typeface="Nunito Black"/>
                          <a:sym typeface="Nunito Black"/>
                          <a:hlinkClick action="ppaction://hlinksldjump" r:id="rId12">
                            <a:extLst>
                              <a:ext uri="{A12FA001-AC4F-418D-AE19-62706E023703}">
                                <ahyp:hlinkClr val="tx"/>
                              </a:ext>
                            </a:extLst>
                          </a:hlinkClick>
                        </a:rPr>
                        <a:t>Used</a:t>
                      </a:r>
                      <a:r>
                        <a:rPr lang="en" sz="1200">
                          <a:solidFill>
                            <a:schemeClr val="dk1"/>
                          </a:solidFill>
                          <a:latin typeface="Nunito Black"/>
                          <a:ea typeface="Nunito Black"/>
                          <a:cs typeface="Nunito Black"/>
                          <a:sym typeface="Nunito Black"/>
                        </a:rPr>
                        <a:t> and </a:t>
                      </a:r>
                      <a:r>
                        <a:rPr lang="en" sz="1200" u="sng">
                          <a:solidFill>
                            <a:schemeClr val="dk1"/>
                          </a:solidFill>
                          <a:latin typeface="Nunito Black"/>
                          <a:ea typeface="Nunito Black"/>
                          <a:cs typeface="Nunito Black"/>
                          <a:sym typeface="Nunito Black"/>
                          <a:hlinkClick action="ppaction://hlinksldjump" r:id="rId13">
                            <a:extLst>
                              <a:ext uri="{A12FA001-AC4F-418D-AE19-62706E023703}">
                                <ahyp:hlinkClr val="tx"/>
                              </a:ext>
                            </a:extLst>
                          </a:hlinkClick>
                        </a:rPr>
                        <a:t>alternative</a:t>
                      </a:r>
                      <a:r>
                        <a:rPr lang="en" sz="1200" u="sng">
                          <a:solidFill>
                            <a:schemeClr val="dk1"/>
                          </a:solidFill>
                          <a:latin typeface="Nunito Black"/>
                          <a:ea typeface="Nunito Black"/>
                          <a:cs typeface="Nunito Black"/>
                          <a:sym typeface="Nunito Black"/>
                          <a:hlinkClick action="ppaction://hlinksldjump" r:id="rId14">
                            <a:extLst>
                              <a:ext uri="{A12FA001-AC4F-418D-AE19-62706E023703}">
                                <ahyp:hlinkClr val="tx"/>
                              </a:ext>
                            </a:extLst>
                          </a:hlinkClick>
                        </a:rPr>
                        <a:t> resources</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1600"/>
                        </a:spcAft>
                        <a:buNone/>
                      </a:pPr>
                      <a:r>
                        <a:rPr lang="en" sz="1000">
                          <a:solidFill>
                            <a:schemeClr val="dk1"/>
                          </a:solidFill>
                          <a:latin typeface="Asap"/>
                          <a:ea typeface="Asap"/>
                          <a:cs typeface="Asap"/>
                          <a:sym typeface="Asap"/>
                        </a:rPr>
                        <a:t>An assortment of graphic resources that are suitable for use in this presentation</a:t>
                      </a:r>
                      <a:endParaRPr sz="1000">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200" u="sng">
                          <a:solidFill>
                            <a:schemeClr val="dk1"/>
                          </a:solidFill>
                          <a:latin typeface="Nunito Black"/>
                          <a:ea typeface="Nunito Black"/>
                          <a:cs typeface="Nunito Black"/>
                          <a:sym typeface="Nunito Black"/>
                          <a:hlinkClick action="ppaction://hlinksldjump" r:id="rId15">
                            <a:extLst>
                              <a:ext uri="{A12FA001-AC4F-418D-AE19-62706E023703}">
                                <ahyp:hlinkClr val="tx"/>
                              </a:ext>
                            </a:extLst>
                          </a:hlinkClick>
                        </a:rPr>
                        <a:t>Thanks slide</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Asap"/>
                          <a:ea typeface="Asap"/>
                          <a:cs typeface="Asap"/>
                          <a:sym typeface="Asap"/>
                        </a:rPr>
                        <a:t>You must keep it so that proper credits for our design are given</a:t>
                      </a:r>
                      <a:endParaRPr sz="1000">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200" u="sng">
                          <a:solidFill>
                            <a:schemeClr val="dk1"/>
                          </a:solidFill>
                          <a:latin typeface="Nunito Black"/>
                          <a:ea typeface="Nunito Black"/>
                          <a:cs typeface="Nunito Black"/>
                          <a:sym typeface="Nunito Black"/>
                          <a:hlinkClick action="ppaction://hlinksldjump" r:id="rId16">
                            <a:extLst>
                              <a:ext uri="{A12FA001-AC4F-418D-AE19-62706E023703}">
                                <ahyp:hlinkClr val="tx"/>
                              </a:ext>
                            </a:extLst>
                          </a:hlinkClick>
                        </a:rPr>
                        <a:t>Colors</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Asap"/>
                          <a:ea typeface="Asap"/>
                          <a:cs typeface="Asap"/>
                          <a:sym typeface="Asap"/>
                        </a:rPr>
                        <a:t>All the colors used in this presentation</a:t>
                      </a:r>
                      <a:endParaRPr sz="1000">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200" u="sng">
                          <a:solidFill>
                            <a:schemeClr val="dk1"/>
                          </a:solidFill>
                          <a:latin typeface="Nunito Black"/>
                          <a:ea typeface="Nunito Black"/>
                          <a:cs typeface="Nunito Black"/>
                          <a:sym typeface="Nunito Black"/>
                          <a:hlinkClick action="ppaction://hlinksldjump" r:id="rId17">
                            <a:extLst>
                              <a:ext uri="{A12FA001-AC4F-418D-AE19-62706E023703}">
                                <ahyp:hlinkClr val="tx"/>
                              </a:ext>
                            </a:extLst>
                          </a:hlinkClick>
                        </a:rPr>
                        <a:t>Icons</a:t>
                      </a:r>
                      <a:r>
                        <a:rPr lang="en" sz="1200">
                          <a:solidFill>
                            <a:schemeClr val="dk1"/>
                          </a:solidFill>
                          <a:latin typeface="Nunito Black"/>
                          <a:ea typeface="Nunito Black"/>
                          <a:cs typeface="Nunito Black"/>
                          <a:sym typeface="Nunito Black"/>
                        </a:rPr>
                        <a:t> and </a:t>
                      </a:r>
                      <a:r>
                        <a:rPr lang="en" sz="1200" u="sng">
                          <a:solidFill>
                            <a:schemeClr val="dk1"/>
                          </a:solidFill>
                          <a:latin typeface="Nunito Black"/>
                          <a:ea typeface="Nunito Black"/>
                          <a:cs typeface="Nunito Black"/>
                          <a:sym typeface="Nunito Black"/>
                          <a:hlinkClick action="ppaction://hlinksldjump" r:id="rId18">
                            <a:extLst>
                              <a:ext uri="{A12FA001-AC4F-418D-AE19-62706E023703}">
                                <ahyp:hlinkClr val="tx"/>
                              </a:ext>
                            </a:extLst>
                          </a:hlinkClick>
                        </a:rPr>
                        <a:t>infographic resources</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000">
                          <a:solidFill>
                            <a:schemeClr val="dk1"/>
                          </a:solidFill>
                          <a:latin typeface="Asap"/>
                          <a:ea typeface="Asap"/>
                          <a:cs typeface="Asap"/>
                          <a:sym typeface="Asap"/>
                        </a:rPr>
                        <a:t>These can be used in the template, and their size and color can be edited</a:t>
                      </a:r>
                      <a:endParaRPr sz="1000">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200">
                          <a:solidFill>
                            <a:schemeClr val="dk1"/>
                          </a:solidFill>
                          <a:latin typeface="Nunito Black"/>
                          <a:ea typeface="Nunito Black"/>
                          <a:cs typeface="Nunito Black"/>
                          <a:sym typeface="Nunito Black"/>
                        </a:rPr>
                        <a:t>Editable presentation theme </a:t>
                      </a:r>
                      <a:endParaRPr sz="1200">
                        <a:solidFill>
                          <a:schemeClr val="dk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Asap"/>
                          <a:ea typeface="Asap"/>
                          <a:cs typeface="Asap"/>
                          <a:sym typeface="Asap"/>
                        </a:rPr>
                        <a:t>You can edit the master slides easily. For more info, click </a:t>
                      </a:r>
                      <a:r>
                        <a:rPr b="1" lang="en" sz="1000" u="sng">
                          <a:solidFill>
                            <a:schemeClr val="dk1"/>
                          </a:solidFill>
                          <a:latin typeface="Asap"/>
                          <a:ea typeface="Asap"/>
                          <a:cs typeface="Asap"/>
                          <a:sym typeface="Asap"/>
                          <a:hlinkClick r:id="rId19">
                            <a:extLst>
                              <a:ext uri="{A12FA001-AC4F-418D-AE19-62706E023703}">
                                <ahyp:hlinkClr val="tx"/>
                              </a:ext>
                            </a:extLst>
                          </a:hlinkClick>
                        </a:rPr>
                        <a:t>here</a:t>
                      </a:r>
                      <a:endParaRPr b="1" sz="1000" u="sng">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
        <p:nvSpPr>
          <p:cNvPr id="1073" name="Google Shape;1073;p38"/>
          <p:cNvSpPr txBox="1"/>
          <p:nvPr/>
        </p:nvSpPr>
        <p:spPr>
          <a:xfrm>
            <a:off x="720000" y="1198000"/>
            <a:ext cx="7704000" cy="235500"/>
          </a:xfrm>
          <a:prstGeom prst="rect">
            <a:avLst/>
          </a:prstGeom>
          <a:noFill/>
          <a:ln>
            <a:noFill/>
          </a:ln>
        </p:spPr>
        <p:txBody>
          <a:bodyPr anchorCtr="0" anchor="ctr" bIns="91425" lIns="91425" spcFirstLastPara="1" rIns="0" wrap="square" tIns="91425">
            <a:noAutofit/>
          </a:bodyPr>
          <a:lstStyle/>
          <a:p>
            <a:pPr indent="0" lvl="0" marL="0" rtl="0" algn="ctr">
              <a:spcBef>
                <a:spcPts val="0"/>
              </a:spcBef>
              <a:spcAft>
                <a:spcPts val="0"/>
              </a:spcAft>
              <a:buNone/>
            </a:pPr>
            <a:r>
              <a:rPr lang="en">
                <a:solidFill>
                  <a:schemeClr val="dk1"/>
                </a:solidFill>
                <a:latin typeface="Asap"/>
                <a:ea typeface="Asap"/>
                <a:cs typeface="Asap"/>
                <a:sym typeface="Asap"/>
              </a:rPr>
              <a:t>You can delete this slide when you’re done editing the presentation</a:t>
            </a:r>
            <a:endParaRPr>
              <a:solidFill>
                <a:schemeClr val="dk1"/>
              </a:solidFill>
              <a:latin typeface="Asap"/>
              <a:ea typeface="Asap"/>
              <a:cs typeface="Asap"/>
              <a:sym typeface="Asap"/>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8" name="Shape 1928"/>
        <p:cNvGrpSpPr/>
        <p:nvPr/>
      </p:nvGrpSpPr>
      <p:grpSpPr>
        <a:xfrm>
          <a:off x="0" y="0"/>
          <a:ext cx="0" cy="0"/>
          <a:chOff x="0" y="0"/>
          <a:chExt cx="0" cy="0"/>
        </a:xfrm>
      </p:grpSpPr>
      <p:sp>
        <p:nvSpPr>
          <p:cNvPr id="1929" name="Google Shape;1929;p56"/>
          <p:cNvSpPr txBox="1"/>
          <p:nvPr>
            <p:ph type="title"/>
          </p:nvPr>
        </p:nvSpPr>
        <p:spPr>
          <a:xfrm>
            <a:off x="2196350" y="1891375"/>
            <a:ext cx="4751400" cy="959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98,300,000</a:t>
            </a:r>
            <a:endParaRPr/>
          </a:p>
        </p:txBody>
      </p:sp>
      <p:sp>
        <p:nvSpPr>
          <p:cNvPr id="1930" name="Google Shape;1930;p56"/>
          <p:cNvSpPr txBox="1"/>
          <p:nvPr>
            <p:ph idx="1" type="subTitle"/>
          </p:nvPr>
        </p:nvSpPr>
        <p:spPr>
          <a:xfrm>
            <a:off x="2196350" y="2851350"/>
            <a:ext cx="4751400" cy="4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931" name="Google Shape;1931;p56"/>
          <p:cNvGrpSpPr/>
          <p:nvPr/>
        </p:nvGrpSpPr>
        <p:grpSpPr>
          <a:xfrm>
            <a:off x="952725" y="3348412"/>
            <a:ext cx="1024257" cy="1154138"/>
            <a:chOff x="952725" y="3348412"/>
            <a:chExt cx="1024257" cy="1154138"/>
          </a:xfrm>
        </p:grpSpPr>
        <p:sp>
          <p:nvSpPr>
            <p:cNvPr id="1932" name="Google Shape;1932;p56"/>
            <p:cNvSpPr/>
            <p:nvPr/>
          </p:nvSpPr>
          <p:spPr>
            <a:xfrm>
              <a:off x="1543274" y="3348412"/>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3" name="Google Shape;1933;p56"/>
            <p:cNvGrpSpPr/>
            <p:nvPr/>
          </p:nvGrpSpPr>
          <p:grpSpPr>
            <a:xfrm>
              <a:off x="1543278" y="4112214"/>
              <a:ext cx="433705" cy="390336"/>
              <a:chOff x="1908553" y="1111661"/>
              <a:chExt cx="1102172" cy="991961"/>
            </a:xfrm>
          </p:grpSpPr>
          <p:sp>
            <p:nvSpPr>
              <p:cNvPr id="1934" name="Google Shape;1934;p5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 name="Google Shape;1936;p56"/>
            <p:cNvGrpSpPr/>
            <p:nvPr/>
          </p:nvGrpSpPr>
          <p:grpSpPr>
            <a:xfrm>
              <a:off x="952725" y="3366535"/>
              <a:ext cx="255814" cy="230234"/>
              <a:chOff x="1908553" y="1111661"/>
              <a:chExt cx="1102172" cy="991961"/>
            </a:xfrm>
          </p:grpSpPr>
          <p:sp>
            <p:nvSpPr>
              <p:cNvPr id="1937" name="Google Shape;1937;p56"/>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6"/>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39" name="Google Shape;1939;p56"/>
          <p:cNvGrpSpPr/>
          <p:nvPr/>
        </p:nvGrpSpPr>
        <p:grpSpPr>
          <a:xfrm>
            <a:off x="3032815" y="2575167"/>
            <a:ext cx="6787463" cy="4206765"/>
            <a:chOff x="3032815" y="2575167"/>
            <a:chExt cx="6787463" cy="4206765"/>
          </a:xfrm>
        </p:grpSpPr>
        <p:grpSp>
          <p:nvGrpSpPr>
            <p:cNvPr id="1940" name="Google Shape;1940;p56"/>
            <p:cNvGrpSpPr/>
            <p:nvPr/>
          </p:nvGrpSpPr>
          <p:grpSpPr>
            <a:xfrm>
              <a:off x="3032815" y="2575167"/>
              <a:ext cx="6433464" cy="4206765"/>
              <a:chOff x="1600365" y="936742"/>
              <a:chExt cx="6433464" cy="4206765"/>
            </a:xfrm>
          </p:grpSpPr>
          <p:sp>
            <p:nvSpPr>
              <p:cNvPr id="1941" name="Google Shape;1941;p56"/>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6"/>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6"/>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6"/>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6"/>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6"/>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56"/>
            <p:cNvGrpSpPr/>
            <p:nvPr/>
          </p:nvGrpSpPr>
          <p:grpSpPr>
            <a:xfrm>
              <a:off x="6490998" y="2775301"/>
              <a:ext cx="3329279" cy="2438176"/>
              <a:chOff x="4223709" y="2353191"/>
              <a:chExt cx="3810116" cy="2790314"/>
            </a:xfrm>
          </p:grpSpPr>
          <p:sp>
            <p:nvSpPr>
              <p:cNvPr id="1948" name="Google Shape;1948;p56"/>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9" name="Google Shape;1949;p56"/>
              <p:cNvGrpSpPr/>
              <p:nvPr/>
            </p:nvGrpSpPr>
            <p:grpSpPr>
              <a:xfrm>
                <a:off x="4431991" y="2773358"/>
                <a:ext cx="3284848" cy="2238986"/>
                <a:chOff x="4431991" y="2773358"/>
                <a:chExt cx="3284848" cy="2238986"/>
              </a:xfrm>
            </p:grpSpPr>
            <p:sp>
              <p:nvSpPr>
                <p:cNvPr id="1950" name="Google Shape;1950;p56"/>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6"/>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6"/>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53" name="Google Shape;1953;p56"/>
          <p:cNvGrpSpPr/>
          <p:nvPr/>
        </p:nvGrpSpPr>
        <p:grpSpPr>
          <a:xfrm>
            <a:off x="-215293" y="-1302439"/>
            <a:ext cx="5849089" cy="3683864"/>
            <a:chOff x="-215293" y="-1302439"/>
            <a:chExt cx="5849089" cy="3683864"/>
          </a:xfrm>
        </p:grpSpPr>
        <p:grpSp>
          <p:nvGrpSpPr>
            <p:cNvPr id="1954" name="Google Shape;1954;p56"/>
            <p:cNvGrpSpPr/>
            <p:nvPr/>
          </p:nvGrpSpPr>
          <p:grpSpPr>
            <a:xfrm rot="10800000">
              <a:off x="12" y="-1302439"/>
              <a:ext cx="5633785" cy="3683864"/>
              <a:chOff x="1600365" y="936742"/>
              <a:chExt cx="6433464" cy="4206765"/>
            </a:xfrm>
          </p:grpSpPr>
          <p:sp>
            <p:nvSpPr>
              <p:cNvPr id="1955" name="Google Shape;1955;p56"/>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6"/>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6"/>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6"/>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6"/>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6"/>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 name="Google Shape;1961;p56"/>
            <p:cNvGrpSpPr/>
            <p:nvPr/>
          </p:nvGrpSpPr>
          <p:grpSpPr>
            <a:xfrm rot="10800000">
              <a:off x="-215293" y="-12"/>
              <a:ext cx="2915501" cy="2135148"/>
              <a:chOff x="4223709" y="2353191"/>
              <a:chExt cx="3810116" cy="2790314"/>
            </a:xfrm>
          </p:grpSpPr>
          <p:sp>
            <p:nvSpPr>
              <p:cNvPr id="1962" name="Google Shape;1962;p56"/>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 name="Google Shape;1963;p56"/>
              <p:cNvGrpSpPr/>
              <p:nvPr/>
            </p:nvGrpSpPr>
            <p:grpSpPr>
              <a:xfrm>
                <a:off x="4431991" y="2773358"/>
                <a:ext cx="3284848" cy="2238986"/>
                <a:chOff x="4431991" y="2773358"/>
                <a:chExt cx="3284848" cy="2238986"/>
              </a:xfrm>
            </p:grpSpPr>
            <p:sp>
              <p:nvSpPr>
                <p:cNvPr id="1964" name="Google Shape;1964;p56"/>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6"/>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6"/>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0" name="Shape 1970"/>
        <p:cNvGrpSpPr/>
        <p:nvPr/>
      </p:nvGrpSpPr>
      <p:grpSpPr>
        <a:xfrm>
          <a:off x="0" y="0"/>
          <a:ext cx="0" cy="0"/>
          <a:chOff x="0" y="0"/>
          <a:chExt cx="0" cy="0"/>
        </a:xfrm>
      </p:grpSpPr>
      <p:sp>
        <p:nvSpPr>
          <p:cNvPr id="1971" name="Google Shape;1971;p57"/>
          <p:cNvSpPr txBox="1"/>
          <p:nvPr>
            <p:ph idx="1" type="subTitle"/>
          </p:nvPr>
        </p:nvSpPr>
        <p:spPr>
          <a:xfrm>
            <a:off x="941825" y="1361094"/>
            <a:ext cx="3882000" cy="38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Jupiter's rotation period</a:t>
            </a:r>
            <a:endParaRPr/>
          </a:p>
        </p:txBody>
      </p:sp>
      <p:sp>
        <p:nvSpPr>
          <p:cNvPr id="1972" name="Google Shape;1972;p57"/>
          <p:cNvSpPr txBox="1"/>
          <p:nvPr>
            <p:ph type="title"/>
          </p:nvPr>
        </p:nvSpPr>
        <p:spPr>
          <a:xfrm>
            <a:off x="941825" y="761919"/>
            <a:ext cx="3882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9</a:t>
            </a:r>
            <a:r>
              <a:rPr lang="en"/>
              <a:t>h 55m 23s</a:t>
            </a:r>
            <a:endParaRPr/>
          </a:p>
        </p:txBody>
      </p:sp>
      <p:sp>
        <p:nvSpPr>
          <p:cNvPr id="1973" name="Google Shape;1973;p57"/>
          <p:cNvSpPr txBox="1"/>
          <p:nvPr>
            <p:ph idx="2" type="title"/>
          </p:nvPr>
        </p:nvSpPr>
        <p:spPr>
          <a:xfrm>
            <a:off x="941825" y="2046281"/>
            <a:ext cx="3882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1974" name="Google Shape;1974;p57"/>
          <p:cNvSpPr txBox="1"/>
          <p:nvPr>
            <p:ph idx="3" type="subTitle"/>
          </p:nvPr>
        </p:nvSpPr>
        <p:spPr>
          <a:xfrm>
            <a:off x="941825" y="2645473"/>
            <a:ext cx="3882000" cy="38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Sun’s mass compared to Earth’s</a:t>
            </a:r>
            <a:endParaRPr/>
          </a:p>
        </p:txBody>
      </p:sp>
      <p:sp>
        <p:nvSpPr>
          <p:cNvPr id="1975" name="Google Shape;1975;p57"/>
          <p:cNvSpPr txBox="1"/>
          <p:nvPr>
            <p:ph idx="4" type="title"/>
          </p:nvPr>
        </p:nvSpPr>
        <p:spPr>
          <a:xfrm>
            <a:off x="941825" y="3357368"/>
            <a:ext cx="3882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1976" name="Google Shape;1976;p57"/>
          <p:cNvSpPr txBox="1"/>
          <p:nvPr>
            <p:ph idx="5" type="subTitle"/>
          </p:nvPr>
        </p:nvSpPr>
        <p:spPr>
          <a:xfrm>
            <a:off x="941825" y="3956568"/>
            <a:ext cx="3882000" cy="38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Distance between Earth and the Moon</a:t>
            </a:r>
            <a:endParaRPr/>
          </a:p>
        </p:txBody>
      </p:sp>
      <p:grpSp>
        <p:nvGrpSpPr>
          <p:cNvPr id="1977" name="Google Shape;1977;p57"/>
          <p:cNvGrpSpPr/>
          <p:nvPr/>
        </p:nvGrpSpPr>
        <p:grpSpPr>
          <a:xfrm>
            <a:off x="5187862" y="964693"/>
            <a:ext cx="3014303" cy="3214114"/>
            <a:chOff x="4866071" y="470475"/>
            <a:chExt cx="3833041" cy="4087124"/>
          </a:xfrm>
        </p:grpSpPr>
        <p:sp>
          <p:nvSpPr>
            <p:cNvPr id="1978" name="Google Shape;1978;p57"/>
            <p:cNvSpPr/>
            <p:nvPr/>
          </p:nvSpPr>
          <p:spPr>
            <a:xfrm>
              <a:off x="4866071" y="4173466"/>
              <a:ext cx="3833041" cy="384133"/>
            </a:xfrm>
            <a:custGeom>
              <a:rect b="b" l="l" r="r" t="t"/>
              <a:pathLst>
                <a:path extrusionOk="0" h="1205" w="12024">
                  <a:moveTo>
                    <a:pt x="1283" y="0"/>
                  </a:moveTo>
                  <a:lnTo>
                    <a:pt x="1" y="1204"/>
                  </a:lnTo>
                  <a:lnTo>
                    <a:pt x="12023" y="1204"/>
                  </a:lnTo>
                  <a:lnTo>
                    <a:pt x="107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7"/>
            <p:cNvSpPr/>
            <p:nvPr/>
          </p:nvSpPr>
          <p:spPr>
            <a:xfrm>
              <a:off x="5420433" y="4278664"/>
              <a:ext cx="2932480" cy="204658"/>
            </a:xfrm>
            <a:custGeom>
              <a:rect b="b" l="l" r="r" t="t"/>
              <a:pathLst>
                <a:path extrusionOk="0" h="642" w="9199">
                  <a:moveTo>
                    <a:pt x="4599" y="0"/>
                  </a:moveTo>
                  <a:cubicBezTo>
                    <a:pt x="2061" y="0"/>
                    <a:pt x="1" y="144"/>
                    <a:pt x="1" y="318"/>
                  </a:cubicBezTo>
                  <a:cubicBezTo>
                    <a:pt x="1" y="496"/>
                    <a:pt x="2061" y="641"/>
                    <a:pt x="4599" y="641"/>
                  </a:cubicBezTo>
                  <a:cubicBezTo>
                    <a:pt x="7142" y="641"/>
                    <a:pt x="9198" y="496"/>
                    <a:pt x="9198" y="318"/>
                  </a:cubicBezTo>
                  <a:cubicBezTo>
                    <a:pt x="9198" y="144"/>
                    <a:pt x="7142" y="0"/>
                    <a:pt x="4599" y="0"/>
                  </a:cubicBezTo>
                  <a:close/>
                </a:path>
              </a:pathLst>
            </a:custGeom>
            <a:solidFill>
              <a:srgbClr val="AFC2D1">
                <a:alpha val="2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7"/>
            <p:cNvSpPr/>
            <p:nvPr/>
          </p:nvSpPr>
          <p:spPr>
            <a:xfrm>
              <a:off x="6276682" y="1093059"/>
              <a:ext cx="2173140" cy="1854677"/>
            </a:xfrm>
            <a:custGeom>
              <a:rect b="b" l="l" r="r" t="t"/>
              <a:pathLst>
                <a:path extrusionOk="0" h="5818" w="6817">
                  <a:moveTo>
                    <a:pt x="4950" y="0"/>
                  </a:moveTo>
                  <a:cubicBezTo>
                    <a:pt x="4812" y="0"/>
                    <a:pt x="4664" y="13"/>
                    <a:pt x="4507" y="42"/>
                  </a:cubicBezTo>
                  <a:cubicBezTo>
                    <a:pt x="4215" y="98"/>
                    <a:pt x="3936" y="239"/>
                    <a:pt x="3736" y="461"/>
                  </a:cubicBezTo>
                  <a:cubicBezTo>
                    <a:pt x="3637" y="572"/>
                    <a:pt x="3551" y="706"/>
                    <a:pt x="3525" y="861"/>
                  </a:cubicBezTo>
                  <a:cubicBezTo>
                    <a:pt x="3483" y="1124"/>
                    <a:pt x="3174" y="1242"/>
                    <a:pt x="2831" y="1242"/>
                  </a:cubicBezTo>
                  <a:cubicBezTo>
                    <a:pt x="2602" y="1242"/>
                    <a:pt x="2358" y="1189"/>
                    <a:pt x="2169" y="1091"/>
                  </a:cubicBezTo>
                  <a:cubicBezTo>
                    <a:pt x="2089" y="1050"/>
                    <a:pt x="1992" y="1029"/>
                    <a:pt x="1887" y="1029"/>
                  </a:cubicBezTo>
                  <a:cubicBezTo>
                    <a:pt x="1424" y="1029"/>
                    <a:pt x="798" y="1420"/>
                    <a:pt x="750" y="2148"/>
                  </a:cubicBezTo>
                  <a:cubicBezTo>
                    <a:pt x="739" y="2300"/>
                    <a:pt x="753" y="2751"/>
                    <a:pt x="753" y="2751"/>
                  </a:cubicBezTo>
                  <a:cubicBezTo>
                    <a:pt x="753" y="2751"/>
                    <a:pt x="1" y="2825"/>
                    <a:pt x="1" y="3563"/>
                  </a:cubicBezTo>
                  <a:cubicBezTo>
                    <a:pt x="1" y="5196"/>
                    <a:pt x="968" y="5817"/>
                    <a:pt x="2056" y="5817"/>
                  </a:cubicBezTo>
                  <a:cubicBezTo>
                    <a:pt x="3119" y="5817"/>
                    <a:pt x="4298" y="5225"/>
                    <a:pt x="4804" y="4404"/>
                  </a:cubicBezTo>
                  <a:cubicBezTo>
                    <a:pt x="4930" y="4197"/>
                    <a:pt x="5197" y="3748"/>
                    <a:pt x="5097" y="3511"/>
                  </a:cubicBezTo>
                  <a:lnTo>
                    <a:pt x="5097" y="3511"/>
                  </a:lnTo>
                  <a:cubicBezTo>
                    <a:pt x="5097" y="3511"/>
                    <a:pt x="5361" y="3679"/>
                    <a:pt x="5682" y="3679"/>
                  </a:cubicBezTo>
                  <a:cubicBezTo>
                    <a:pt x="5986" y="3679"/>
                    <a:pt x="6341" y="3528"/>
                    <a:pt x="6572" y="2941"/>
                  </a:cubicBezTo>
                  <a:cubicBezTo>
                    <a:pt x="6598" y="2870"/>
                    <a:pt x="6623" y="2792"/>
                    <a:pt x="6649" y="2707"/>
                  </a:cubicBezTo>
                  <a:cubicBezTo>
                    <a:pt x="6664" y="2652"/>
                    <a:pt x="6676" y="2596"/>
                    <a:pt x="6686" y="2541"/>
                  </a:cubicBezTo>
                  <a:cubicBezTo>
                    <a:pt x="6816" y="1914"/>
                    <a:pt x="6661" y="1429"/>
                    <a:pt x="6538" y="1176"/>
                  </a:cubicBezTo>
                  <a:cubicBezTo>
                    <a:pt x="6538" y="1169"/>
                    <a:pt x="6538" y="1162"/>
                    <a:pt x="6542" y="1150"/>
                  </a:cubicBezTo>
                  <a:cubicBezTo>
                    <a:pt x="6587" y="928"/>
                    <a:pt x="6516" y="699"/>
                    <a:pt x="6349" y="543"/>
                  </a:cubicBezTo>
                  <a:cubicBezTo>
                    <a:pt x="6085" y="303"/>
                    <a:pt x="5622" y="0"/>
                    <a:pt x="4950" y="0"/>
                  </a:cubicBezTo>
                  <a:close/>
                </a:path>
              </a:pathLst>
            </a:custGeom>
            <a:solidFill>
              <a:srgbClr val="B89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7"/>
            <p:cNvSpPr/>
            <p:nvPr/>
          </p:nvSpPr>
          <p:spPr>
            <a:xfrm>
              <a:off x="7106154" y="2162579"/>
              <a:ext cx="979619" cy="1532069"/>
            </a:xfrm>
            <a:custGeom>
              <a:rect b="b" l="l" r="r" t="t"/>
              <a:pathLst>
                <a:path extrusionOk="0" h="4806" w="3073">
                  <a:moveTo>
                    <a:pt x="714" y="1"/>
                  </a:moveTo>
                  <a:cubicBezTo>
                    <a:pt x="554" y="1"/>
                    <a:pt x="404" y="53"/>
                    <a:pt x="330" y="219"/>
                  </a:cubicBezTo>
                  <a:cubicBezTo>
                    <a:pt x="0" y="949"/>
                    <a:pt x="601" y="2306"/>
                    <a:pt x="601" y="2306"/>
                  </a:cubicBezTo>
                  <a:cubicBezTo>
                    <a:pt x="679" y="2754"/>
                    <a:pt x="727" y="2928"/>
                    <a:pt x="823" y="3113"/>
                  </a:cubicBezTo>
                  <a:cubicBezTo>
                    <a:pt x="942" y="3332"/>
                    <a:pt x="1305" y="3784"/>
                    <a:pt x="1502" y="4025"/>
                  </a:cubicBezTo>
                  <a:cubicBezTo>
                    <a:pt x="1505" y="4066"/>
                    <a:pt x="1517" y="4103"/>
                    <a:pt x="1531" y="4140"/>
                  </a:cubicBezTo>
                  <a:cubicBezTo>
                    <a:pt x="1543" y="4158"/>
                    <a:pt x="1550" y="4177"/>
                    <a:pt x="1557" y="4196"/>
                  </a:cubicBezTo>
                  <a:cubicBezTo>
                    <a:pt x="1628" y="4367"/>
                    <a:pt x="1753" y="4481"/>
                    <a:pt x="1753" y="4481"/>
                  </a:cubicBezTo>
                  <a:lnTo>
                    <a:pt x="1842" y="4629"/>
                  </a:lnTo>
                  <a:cubicBezTo>
                    <a:pt x="1890" y="4625"/>
                    <a:pt x="1921" y="4592"/>
                    <a:pt x="1935" y="4555"/>
                  </a:cubicBezTo>
                  <a:cubicBezTo>
                    <a:pt x="1969" y="4485"/>
                    <a:pt x="1946" y="4399"/>
                    <a:pt x="1895" y="4340"/>
                  </a:cubicBezTo>
                  <a:lnTo>
                    <a:pt x="1832" y="4273"/>
                  </a:lnTo>
                  <a:lnTo>
                    <a:pt x="1832" y="4273"/>
                  </a:lnTo>
                  <a:cubicBezTo>
                    <a:pt x="1832" y="4273"/>
                    <a:pt x="2017" y="4278"/>
                    <a:pt x="2080" y="4295"/>
                  </a:cubicBezTo>
                  <a:cubicBezTo>
                    <a:pt x="2251" y="4348"/>
                    <a:pt x="2480" y="4574"/>
                    <a:pt x="2591" y="4707"/>
                  </a:cubicBezTo>
                  <a:cubicBezTo>
                    <a:pt x="2606" y="4726"/>
                    <a:pt x="2673" y="4781"/>
                    <a:pt x="2695" y="4796"/>
                  </a:cubicBezTo>
                  <a:cubicBezTo>
                    <a:pt x="2705" y="4802"/>
                    <a:pt x="2719" y="4806"/>
                    <a:pt x="2735" y="4806"/>
                  </a:cubicBezTo>
                  <a:cubicBezTo>
                    <a:pt x="2762" y="4806"/>
                    <a:pt x="2791" y="4794"/>
                    <a:pt x="2802" y="4759"/>
                  </a:cubicBezTo>
                  <a:cubicBezTo>
                    <a:pt x="2817" y="4714"/>
                    <a:pt x="2706" y="4644"/>
                    <a:pt x="2691" y="4600"/>
                  </a:cubicBezTo>
                  <a:cubicBezTo>
                    <a:pt x="2688" y="4590"/>
                    <a:pt x="2687" y="4561"/>
                    <a:pt x="2696" y="4561"/>
                  </a:cubicBezTo>
                  <a:cubicBezTo>
                    <a:pt x="2697" y="4561"/>
                    <a:pt x="2698" y="4562"/>
                    <a:pt x="2699" y="4562"/>
                  </a:cubicBezTo>
                  <a:cubicBezTo>
                    <a:pt x="2762" y="4603"/>
                    <a:pt x="2858" y="4733"/>
                    <a:pt x="2925" y="4774"/>
                  </a:cubicBezTo>
                  <a:cubicBezTo>
                    <a:pt x="2936" y="4780"/>
                    <a:pt x="2953" y="4785"/>
                    <a:pt x="2971" y="4785"/>
                  </a:cubicBezTo>
                  <a:cubicBezTo>
                    <a:pt x="2999" y="4785"/>
                    <a:pt x="3030" y="4773"/>
                    <a:pt x="3055" y="4733"/>
                  </a:cubicBezTo>
                  <a:cubicBezTo>
                    <a:pt x="3065" y="4714"/>
                    <a:pt x="3014" y="4659"/>
                    <a:pt x="3014" y="4659"/>
                  </a:cubicBezTo>
                  <a:lnTo>
                    <a:pt x="3014" y="4659"/>
                  </a:lnTo>
                  <a:cubicBezTo>
                    <a:pt x="3014" y="4659"/>
                    <a:pt x="3022" y="4661"/>
                    <a:pt x="3033" y="4661"/>
                  </a:cubicBezTo>
                  <a:cubicBezTo>
                    <a:pt x="3050" y="4661"/>
                    <a:pt x="3073" y="4656"/>
                    <a:pt x="3065" y="4633"/>
                  </a:cubicBezTo>
                  <a:cubicBezTo>
                    <a:pt x="3036" y="4540"/>
                    <a:pt x="2921" y="4433"/>
                    <a:pt x="2921" y="4433"/>
                  </a:cubicBezTo>
                  <a:cubicBezTo>
                    <a:pt x="2921" y="4433"/>
                    <a:pt x="2973" y="4433"/>
                    <a:pt x="2962" y="4389"/>
                  </a:cubicBezTo>
                  <a:cubicBezTo>
                    <a:pt x="2902" y="4158"/>
                    <a:pt x="2540" y="4014"/>
                    <a:pt x="2369" y="3929"/>
                  </a:cubicBezTo>
                  <a:cubicBezTo>
                    <a:pt x="2283" y="3884"/>
                    <a:pt x="2076" y="3828"/>
                    <a:pt x="1921" y="3792"/>
                  </a:cubicBezTo>
                  <a:cubicBezTo>
                    <a:pt x="1717" y="2906"/>
                    <a:pt x="1543" y="2521"/>
                    <a:pt x="1428" y="2350"/>
                  </a:cubicBezTo>
                  <a:cubicBezTo>
                    <a:pt x="1390" y="2299"/>
                    <a:pt x="1346" y="2258"/>
                    <a:pt x="1294" y="2227"/>
                  </a:cubicBezTo>
                  <a:lnTo>
                    <a:pt x="1294" y="156"/>
                  </a:lnTo>
                  <a:cubicBezTo>
                    <a:pt x="1294" y="156"/>
                    <a:pt x="989" y="1"/>
                    <a:pt x="714" y="1"/>
                  </a:cubicBezTo>
                  <a:close/>
                </a:path>
              </a:pathLst>
            </a:custGeom>
            <a:solidFill>
              <a:srgbClr val="FFD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7"/>
            <p:cNvSpPr/>
            <p:nvPr/>
          </p:nvSpPr>
          <p:spPr>
            <a:xfrm>
              <a:off x="7153334" y="2162579"/>
              <a:ext cx="365644" cy="533004"/>
            </a:xfrm>
            <a:custGeom>
              <a:rect b="b" l="l" r="r" t="t"/>
              <a:pathLst>
                <a:path extrusionOk="0" h="1672" w="1147">
                  <a:moveTo>
                    <a:pt x="566" y="1"/>
                  </a:moveTo>
                  <a:cubicBezTo>
                    <a:pt x="406" y="1"/>
                    <a:pt x="256" y="53"/>
                    <a:pt x="182" y="219"/>
                  </a:cubicBezTo>
                  <a:cubicBezTo>
                    <a:pt x="1" y="623"/>
                    <a:pt x="105" y="1220"/>
                    <a:pt x="230" y="1672"/>
                  </a:cubicBezTo>
                  <a:cubicBezTo>
                    <a:pt x="257" y="1668"/>
                    <a:pt x="283" y="1664"/>
                    <a:pt x="305" y="1661"/>
                  </a:cubicBezTo>
                  <a:cubicBezTo>
                    <a:pt x="494" y="1632"/>
                    <a:pt x="727" y="1546"/>
                    <a:pt x="831" y="1394"/>
                  </a:cubicBezTo>
                  <a:cubicBezTo>
                    <a:pt x="1024" y="1109"/>
                    <a:pt x="1146" y="156"/>
                    <a:pt x="1146" y="156"/>
                  </a:cubicBezTo>
                  <a:cubicBezTo>
                    <a:pt x="1146" y="156"/>
                    <a:pt x="841" y="1"/>
                    <a:pt x="566" y="1"/>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83" name="Google Shape;1983;p57"/>
            <p:cNvSpPr/>
            <p:nvPr/>
          </p:nvSpPr>
          <p:spPr>
            <a:xfrm>
              <a:off x="7626088" y="4070499"/>
              <a:ext cx="619394" cy="314320"/>
            </a:xfrm>
            <a:custGeom>
              <a:rect b="b" l="l" r="r" t="t"/>
              <a:pathLst>
                <a:path extrusionOk="0" h="986" w="1943">
                  <a:moveTo>
                    <a:pt x="682" y="0"/>
                  </a:moveTo>
                  <a:lnTo>
                    <a:pt x="115" y="190"/>
                  </a:lnTo>
                  <a:cubicBezTo>
                    <a:pt x="112" y="197"/>
                    <a:pt x="108" y="205"/>
                    <a:pt x="108" y="205"/>
                  </a:cubicBezTo>
                  <a:cubicBezTo>
                    <a:pt x="100" y="219"/>
                    <a:pt x="78" y="267"/>
                    <a:pt x="59" y="330"/>
                  </a:cubicBezTo>
                  <a:cubicBezTo>
                    <a:pt x="0" y="527"/>
                    <a:pt x="37" y="682"/>
                    <a:pt x="163" y="768"/>
                  </a:cubicBezTo>
                  <a:cubicBezTo>
                    <a:pt x="239" y="815"/>
                    <a:pt x="302" y="830"/>
                    <a:pt x="360" y="830"/>
                  </a:cubicBezTo>
                  <a:cubicBezTo>
                    <a:pt x="417" y="830"/>
                    <a:pt x="468" y="816"/>
                    <a:pt x="519" y="801"/>
                  </a:cubicBezTo>
                  <a:cubicBezTo>
                    <a:pt x="573" y="784"/>
                    <a:pt x="630" y="768"/>
                    <a:pt x="702" y="768"/>
                  </a:cubicBezTo>
                  <a:cubicBezTo>
                    <a:pt x="728" y="768"/>
                    <a:pt x="756" y="770"/>
                    <a:pt x="786" y="775"/>
                  </a:cubicBezTo>
                  <a:cubicBezTo>
                    <a:pt x="890" y="794"/>
                    <a:pt x="1012" y="835"/>
                    <a:pt x="1134" y="875"/>
                  </a:cubicBezTo>
                  <a:cubicBezTo>
                    <a:pt x="1301" y="932"/>
                    <a:pt x="1462" y="986"/>
                    <a:pt x="1587" y="986"/>
                  </a:cubicBezTo>
                  <a:cubicBezTo>
                    <a:pt x="1617" y="986"/>
                    <a:pt x="1646" y="982"/>
                    <a:pt x="1672" y="975"/>
                  </a:cubicBezTo>
                  <a:cubicBezTo>
                    <a:pt x="1831" y="927"/>
                    <a:pt x="1913" y="886"/>
                    <a:pt x="1935" y="816"/>
                  </a:cubicBezTo>
                  <a:cubicBezTo>
                    <a:pt x="1942" y="786"/>
                    <a:pt x="1942" y="756"/>
                    <a:pt x="1927" y="723"/>
                  </a:cubicBezTo>
                  <a:cubicBezTo>
                    <a:pt x="1903" y="660"/>
                    <a:pt x="1843" y="648"/>
                    <a:pt x="1780" y="648"/>
                  </a:cubicBezTo>
                  <a:cubicBezTo>
                    <a:pt x="1765" y="648"/>
                    <a:pt x="1750" y="649"/>
                    <a:pt x="1735" y="650"/>
                  </a:cubicBezTo>
                  <a:cubicBezTo>
                    <a:pt x="1719" y="650"/>
                    <a:pt x="1703" y="651"/>
                    <a:pt x="1687" y="651"/>
                  </a:cubicBezTo>
                  <a:cubicBezTo>
                    <a:pt x="1641" y="651"/>
                    <a:pt x="1598" y="645"/>
                    <a:pt x="1568" y="623"/>
                  </a:cubicBezTo>
                  <a:cubicBezTo>
                    <a:pt x="1542" y="605"/>
                    <a:pt x="1494" y="583"/>
                    <a:pt x="1431" y="549"/>
                  </a:cubicBezTo>
                  <a:cubicBezTo>
                    <a:pt x="1249" y="457"/>
                    <a:pt x="893" y="323"/>
                    <a:pt x="731" y="86"/>
                  </a:cubicBezTo>
                  <a:cubicBezTo>
                    <a:pt x="731" y="86"/>
                    <a:pt x="716" y="56"/>
                    <a:pt x="682" y="0"/>
                  </a:cubicBezTo>
                  <a:close/>
                </a:path>
              </a:pathLst>
            </a:custGeom>
            <a:solidFill>
              <a:srgbClr val="FFD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84" name="Google Shape;1984;p57"/>
            <p:cNvSpPr/>
            <p:nvPr/>
          </p:nvSpPr>
          <p:spPr>
            <a:xfrm>
              <a:off x="5211312" y="4179204"/>
              <a:ext cx="619076" cy="313682"/>
            </a:xfrm>
            <a:custGeom>
              <a:rect b="b" l="l" r="r" t="t"/>
              <a:pathLst>
                <a:path extrusionOk="0" h="984" w="1942">
                  <a:moveTo>
                    <a:pt x="1261" y="1"/>
                  </a:moveTo>
                  <a:cubicBezTo>
                    <a:pt x="1227" y="52"/>
                    <a:pt x="1213" y="82"/>
                    <a:pt x="1213" y="82"/>
                  </a:cubicBezTo>
                  <a:cubicBezTo>
                    <a:pt x="1049" y="319"/>
                    <a:pt x="693" y="453"/>
                    <a:pt x="512" y="545"/>
                  </a:cubicBezTo>
                  <a:cubicBezTo>
                    <a:pt x="449" y="579"/>
                    <a:pt x="401" y="601"/>
                    <a:pt x="375" y="620"/>
                  </a:cubicBezTo>
                  <a:cubicBezTo>
                    <a:pt x="344" y="642"/>
                    <a:pt x="302" y="647"/>
                    <a:pt x="256" y="647"/>
                  </a:cubicBezTo>
                  <a:cubicBezTo>
                    <a:pt x="240" y="647"/>
                    <a:pt x="224" y="647"/>
                    <a:pt x="208" y="646"/>
                  </a:cubicBezTo>
                  <a:cubicBezTo>
                    <a:pt x="201" y="646"/>
                    <a:pt x="194" y="646"/>
                    <a:pt x="188" y="646"/>
                  </a:cubicBezTo>
                  <a:cubicBezTo>
                    <a:pt x="116" y="646"/>
                    <a:pt x="42" y="649"/>
                    <a:pt x="15" y="719"/>
                  </a:cubicBezTo>
                  <a:cubicBezTo>
                    <a:pt x="0" y="753"/>
                    <a:pt x="0" y="783"/>
                    <a:pt x="7" y="812"/>
                  </a:cubicBezTo>
                  <a:cubicBezTo>
                    <a:pt x="30" y="882"/>
                    <a:pt x="111" y="923"/>
                    <a:pt x="271" y="971"/>
                  </a:cubicBezTo>
                  <a:cubicBezTo>
                    <a:pt x="297" y="980"/>
                    <a:pt x="327" y="983"/>
                    <a:pt x="359" y="983"/>
                  </a:cubicBezTo>
                  <a:cubicBezTo>
                    <a:pt x="482" y="983"/>
                    <a:pt x="640" y="927"/>
                    <a:pt x="808" y="872"/>
                  </a:cubicBezTo>
                  <a:cubicBezTo>
                    <a:pt x="931" y="831"/>
                    <a:pt x="1052" y="790"/>
                    <a:pt x="1157" y="771"/>
                  </a:cubicBezTo>
                  <a:cubicBezTo>
                    <a:pt x="1185" y="766"/>
                    <a:pt x="1211" y="765"/>
                    <a:pt x="1236" y="765"/>
                  </a:cubicBezTo>
                  <a:cubicBezTo>
                    <a:pt x="1309" y="765"/>
                    <a:pt x="1368" y="781"/>
                    <a:pt x="1423" y="798"/>
                  </a:cubicBezTo>
                  <a:cubicBezTo>
                    <a:pt x="1474" y="812"/>
                    <a:pt x="1525" y="827"/>
                    <a:pt x="1581" y="827"/>
                  </a:cubicBezTo>
                  <a:cubicBezTo>
                    <a:pt x="1639" y="827"/>
                    <a:pt x="1702" y="811"/>
                    <a:pt x="1776" y="764"/>
                  </a:cubicBezTo>
                  <a:cubicBezTo>
                    <a:pt x="1905" y="679"/>
                    <a:pt x="1942" y="526"/>
                    <a:pt x="1883" y="326"/>
                  </a:cubicBezTo>
                  <a:cubicBezTo>
                    <a:pt x="1865" y="264"/>
                    <a:pt x="1842" y="215"/>
                    <a:pt x="1835" y="201"/>
                  </a:cubicBezTo>
                  <a:cubicBezTo>
                    <a:pt x="1835" y="201"/>
                    <a:pt x="1831" y="193"/>
                    <a:pt x="1827" y="186"/>
                  </a:cubicBezTo>
                  <a:lnTo>
                    <a:pt x="1261" y="1"/>
                  </a:lnTo>
                  <a:close/>
                </a:path>
              </a:pathLst>
            </a:custGeom>
            <a:solidFill>
              <a:srgbClr val="FFD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85" name="Google Shape;1985;p57"/>
            <p:cNvSpPr/>
            <p:nvPr/>
          </p:nvSpPr>
          <p:spPr>
            <a:xfrm>
              <a:off x="5612978" y="2481362"/>
              <a:ext cx="2244866" cy="1767011"/>
            </a:xfrm>
            <a:custGeom>
              <a:rect b="b" l="l" r="r" t="t"/>
              <a:pathLst>
                <a:path extrusionOk="0" h="5543" w="7042">
                  <a:moveTo>
                    <a:pt x="2578" y="0"/>
                  </a:moveTo>
                  <a:cubicBezTo>
                    <a:pt x="2445" y="0"/>
                    <a:pt x="2301" y="32"/>
                    <a:pt x="2146" y="109"/>
                  </a:cubicBezTo>
                  <a:cubicBezTo>
                    <a:pt x="1735" y="312"/>
                    <a:pt x="1256" y="1072"/>
                    <a:pt x="1260" y="2295"/>
                  </a:cubicBezTo>
                  <a:cubicBezTo>
                    <a:pt x="1260" y="2377"/>
                    <a:pt x="1242" y="2458"/>
                    <a:pt x="1205" y="2529"/>
                  </a:cubicBezTo>
                  <a:cubicBezTo>
                    <a:pt x="934" y="3081"/>
                    <a:pt x="623" y="3633"/>
                    <a:pt x="538" y="3789"/>
                  </a:cubicBezTo>
                  <a:cubicBezTo>
                    <a:pt x="367" y="4100"/>
                    <a:pt x="1" y="5327"/>
                    <a:pt x="1" y="5327"/>
                  </a:cubicBezTo>
                  <a:cubicBezTo>
                    <a:pt x="1" y="5327"/>
                    <a:pt x="64" y="5445"/>
                    <a:pt x="264" y="5508"/>
                  </a:cubicBezTo>
                  <a:cubicBezTo>
                    <a:pt x="345" y="5534"/>
                    <a:pt x="413" y="5542"/>
                    <a:pt x="464" y="5542"/>
                  </a:cubicBezTo>
                  <a:cubicBezTo>
                    <a:pt x="536" y="5542"/>
                    <a:pt x="575" y="5527"/>
                    <a:pt x="575" y="5527"/>
                  </a:cubicBezTo>
                  <a:cubicBezTo>
                    <a:pt x="575" y="5527"/>
                    <a:pt x="2261" y="3714"/>
                    <a:pt x="2780" y="2558"/>
                  </a:cubicBezTo>
                  <a:cubicBezTo>
                    <a:pt x="2857" y="2380"/>
                    <a:pt x="3066" y="2043"/>
                    <a:pt x="3258" y="1706"/>
                  </a:cubicBezTo>
                  <a:cubicBezTo>
                    <a:pt x="3380" y="1943"/>
                    <a:pt x="3536" y="2195"/>
                    <a:pt x="3717" y="2433"/>
                  </a:cubicBezTo>
                  <a:cubicBezTo>
                    <a:pt x="3947" y="2729"/>
                    <a:pt x="5185" y="3540"/>
                    <a:pt x="5185" y="3540"/>
                  </a:cubicBezTo>
                  <a:cubicBezTo>
                    <a:pt x="5185" y="3540"/>
                    <a:pt x="4966" y="4330"/>
                    <a:pt x="6412" y="5216"/>
                  </a:cubicBezTo>
                  <a:cubicBezTo>
                    <a:pt x="6412" y="5216"/>
                    <a:pt x="6491" y="5256"/>
                    <a:pt x="6630" y="5256"/>
                  </a:cubicBezTo>
                  <a:cubicBezTo>
                    <a:pt x="6674" y="5256"/>
                    <a:pt x="6723" y="5252"/>
                    <a:pt x="6779" y="5241"/>
                  </a:cubicBezTo>
                  <a:cubicBezTo>
                    <a:pt x="7012" y="5193"/>
                    <a:pt x="7041" y="5060"/>
                    <a:pt x="7041" y="5060"/>
                  </a:cubicBezTo>
                  <a:lnTo>
                    <a:pt x="5960" y="2910"/>
                  </a:lnTo>
                  <a:cubicBezTo>
                    <a:pt x="5956" y="2910"/>
                    <a:pt x="5956" y="2907"/>
                    <a:pt x="5956" y="2907"/>
                  </a:cubicBezTo>
                  <a:cubicBezTo>
                    <a:pt x="5929" y="2859"/>
                    <a:pt x="5897" y="2799"/>
                    <a:pt x="5881" y="2780"/>
                  </a:cubicBezTo>
                  <a:lnTo>
                    <a:pt x="4559" y="702"/>
                  </a:lnTo>
                  <a:cubicBezTo>
                    <a:pt x="4499" y="605"/>
                    <a:pt x="4433" y="512"/>
                    <a:pt x="4362" y="431"/>
                  </a:cubicBezTo>
                  <a:lnTo>
                    <a:pt x="3506" y="672"/>
                  </a:lnTo>
                  <a:lnTo>
                    <a:pt x="3506" y="672"/>
                  </a:lnTo>
                  <a:lnTo>
                    <a:pt x="3536" y="639"/>
                  </a:lnTo>
                  <a:cubicBezTo>
                    <a:pt x="3536" y="639"/>
                    <a:pt x="3176" y="0"/>
                    <a:pt x="25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7"/>
            <p:cNvSpPr/>
            <p:nvPr/>
          </p:nvSpPr>
          <p:spPr>
            <a:xfrm>
              <a:off x="6646789" y="2572534"/>
              <a:ext cx="466698" cy="306988"/>
            </a:xfrm>
            <a:custGeom>
              <a:rect b="b" l="l" r="r" t="t"/>
              <a:pathLst>
                <a:path extrusionOk="0" h="963" w="1464">
                  <a:moveTo>
                    <a:pt x="0" y="0"/>
                  </a:moveTo>
                  <a:lnTo>
                    <a:pt x="0" y="849"/>
                  </a:lnTo>
                  <a:cubicBezTo>
                    <a:pt x="228" y="930"/>
                    <a:pt x="431" y="962"/>
                    <a:pt x="609" y="962"/>
                  </a:cubicBezTo>
                  <a:cubicBezTo>
                    <a:pt x="1011" y="962"/>
                    <a:pt x="1292" y="797"/>
                    <a:pt x="1464" y="645"/>
                  </a:cubicBezTo>
                  <a:lnTo>
                    <a:pt x="1316" y="416"/>
                  </a:lnTo>
                  <a:cubicBezTo>
                    <a:pt x="1256" y="319"/>
                    <a:pt x="1190" y="226"/>
                    <a:pt x="1119" y="145"/>
                  </a:cubicBezTo>
                  <a:lnTo>
                    <a:pt x="263" y="386"/>
                  </a:lnTo>
                  <a:lnTo>
                    <a:pt x="263" y="386"/>
                  </a:lnTo>
                  <a:lnTo>
                    <a:pt x="293" y="353"/>
                  </a:lnTo>
                  <a:cubicBezTo>
                    <a:pt x="293" y="353"/>
                    <a:pt x="189" y="171"/>
                    <a:pt x="0"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7"/>
            <p:cNvSpPr/>
            <p:nvPr/>
          </p:nvSpPr>
          <p:spPr>
            <a:xfrm>
              <a:off x="6254368" y="1812873"/>
              <a:ext cx="1268117" cy="1037956"/>
            </a:xfrm>
            <a:custGeom>
              <a:rect b="b" l="l" r="r" t="t"/>
              <a:pathLst>
                <a:path extrusionOk="0" h="3256" w="3978">
                  <a:moveTo>
                    <a:pt x="2754" y="1"/>
                  </a:moveTo>
                  <a:cubicBezTo>
                    <a:pt x="2528" y="11"/>
                    <a:pt x="1898" y="100"/>
                    <a:pt x="1680" y="742"/>
                  </a:cubicBezTo>
                  <a:lnTo>
                    <a:pt x="1483" y="1275"/>
                  </a:lnTo>
                  <a:cubicBezTo>
                    <a:pt x="1480" y="1279"/>
                    <a:pt x="1480" y="1279"/>
                    <a:pt x="1480" y="1283"/>
                  </a:cubicBezTo>
                  <a:cubicBezTo>
                    <a:pt x="1376" y="1472"/>
                    <a:pt x="1198" y="1620"/>
                    <a:pt x="987" y="1713"/>
                  </a:cubicBezTo>
                  <a:lnTo>
                    <a:pt x="0" y="2132"/>
                  </a:lnTo>
                  <a:cubicBezTo>
                    <a:pt x="0" y="2132"/>
                    <a:pt x="31" y="2680"/>
                    <a:pt x="809" y="3080"/>
                  </a:cubicBezTo>
                  <a:cubicBezTo>
                    <a:pt x="1053" y="3206"/>
                    <a:pt x="1277" y="3255"/>
                    <a:pt x="1478" y="3255"/>
                  </a:cubicBezTo>
                  <a:cubicBezTo>
                    <a:pt x="2167" y="3255"/>
                    <a:pt x="2584" y="2679"/>
                    <a:pt x="2598" y="2676"/>
                  </a:cubicBezTo>
                  <a:cubicBezTo>
                    <a:pt x="2728" y="2643"/>
                    <a:pt x="2858" y="2654"/>
                    <a:pt x="2992" y="2632"/>
                  </a:cubicBezTo>
                  <a:cubicBezTo>
                    <a:pt x="3154" y="2606"/>
                    <a:pt x="3329" y="2510"/>
                    <a:pt x="3447" y="2399"/>
                  </a:cubicBezTo>
                  <a:cubicBezTo>
                    <a:pt x="3555" y="2298"/>
                    <a:pt x="3655" y="2165"/>
                    <a:pt x="3722" y="1935"/>
                  </a:cubicBezTo>
                  <a:cubicBezTo>
                    <a:pt x="3773" y="1787"/>
                    <a:pt x="3862" y="1650"/>
                    <a:pt x="3907" y="1557"/>
                  </a:cubicBezTo>
                  <a:cubicBezTo>
                    <a:pt x="3955" y="1453"/>
                    <a:pt x="3977" y="1350"/>
                    <a:pt x="3966" y="1253"/>
                  </a:cubicBezTo>
                  <a:cubicBezTo>
                    <a:pt x="3914" y="738"/>
                    <a:pt x="3488" y="234"/>
                    <a:pt x="2899" y="23"/>
                  </a:cubicBezTo>
                  <a:cubicBezTo>
                    <a:pt x="2855" y="8"/>
                    <a:pt x="2806" y="1"/>
                    <a:pt x="2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7"/>
            <p:cNvSpPr/>
            <p:nvPr/>
          </p:nvSpPr>
          <p:spPr>
            <a:xfrm>
              <a:off x="7252794" y="1753898"/>
              <a:ext cx="384133" cy="553406"/>
            </a:xfrm>
            <a:custGeom>
              <a:rect b="b" l="l" r="r" t="t"/>
              <a:pathLst>
                <a:path extrusionOk="0" h="1736" w="1205">
                  <a:moveTo>
                    <a:pt x="1204" y="1"/>
                  </a:moveTo>
                  <a:cubicBezTo>
                    <a:pt x="1204" y="1"/>
                    <a:pt x="679" y="540"/>
                    <a:pt x="394" y="540"/>
                  </a:cubicBezTo>
                  <a:cubicBezTo>
                    <a:pt x="353" y="540"/>
                    <a:pt x="318" y="529"/>
                    <a:pt x="289" y="504"/>
                  </a:cubicBezTo>
                  <a:cubicBezTo>
                    <a:pt x="289" y="504"/>
                    <a:pt x="141" y="401"/>
                    <a:pt x="111" y="374"/>
                  </a:cubicBezTo>
                  <a:lnTo>
                    <a:pt x="111" y="374"/>
                  </a:lnTo>
                  <a:cubicBezTo>
                    <a:pt x="52" y="653"/>
                    <a:pt x="0" y="1123"/>
                    <a:pt x="149" y="1460"/>
                  </a:cubicBezTo>
                  <a:cubicBezTo>
                    <a:pt x="167" y="1508"/>
                    <a:pt x="193" y="1557"/>
                    <a:pt x="241" y="1609"/>
                  </a:cubicBezTo>
                  <a:cubicBezTo>
                    <a:pt x="308" y="1696"/>
                    <a:pt x="408" y="1736"/>
                    <a:pt x="515" y="1736"/>
                  </a:cubicBezTo>
                  <a:cubicBezTo>
                    <a:pt x="617" y="1736"/>
                    <a:pt x="725" y="1700"/>
                    <a:pt x="816" y="1635"/>
                  </a:cubicBezTo>
                  <a:cubicBezTo>
                    <a:pt x="826" y="1564"/>
                    <a:pt x="834" y="1446"/>
                    <a:pt x="834" y="1438"/>
                  </a:cubicBezTo>
                  <a:cubicBezTo>
                    <a:pt x="834" y="1438"/>
                    <a:pt x="812" y="1294"/>
                    <a:pt x="808" y="1282"/>
                  </a:cubicBezTo>
                  <a:lnTo>
                    <a:pt x="1175" y="935"/>
                  </a:lnTo>
                  <a:lnTo>
                    <a:pt x="1204" y="1"/>
                  </a:ln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89" name="Google Shape;1989;p57"/>
            <p:cNvSpPr/>
            <p:nvPr/>
          </p:nvSpPr>
          <p:spPr>
            <a:xfrm>
              <a:off x="6855591" y="2546394"/>
              <a:ext cx="228248" cy="184575"/>
            </a:xfrm>
            <a:custGeom>
              <a:rect b="b" l="l" r="r" t="t"/>
              <a:pathLst>
                <a:path extrusionOk="0" h="579" w="716">
                  <a:moveTo>
                    <a:pt x="1" y="1"/>
                  </a:moveTo>
                  <a:lnTo>
                    <a:pt x="1" y="1"/>
                  </a:lnTo>
                  <a:cubicBezTo>
                    <a:pt x="146" y="245"/>
                    <a:pt x="324" y="435"/>
                    <a:pt x="512" y="579"/>
                  </a:cubicBezTo>
                  <a:cubicBezTo>
                    <a:pt x="639" y="468"/>
                    <a:pt x="709" y="379"/>
                    <a:pt x="712" y="375"/>
                  </a:cubicBezTo>
                  <a:lnTo>
                    <a:pt x="716" y="375"/>
                  </a:lnTo>
                  <a:cubicBezTo>
                    <a:pt x="305" y="201"/>
                    <a:pt x="1" y="1"/>
                    <a:pt x="1" y="1"/>
                  </a:cubicBezTo>
                  <a:close/>
                </a:path>
              </a:pathLst>
            </a:custGeom>
            <a:solidFill>
              <a:srgbClr val="FFFFFF">
                <a:alpha val="25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7"/>
            <p:cNvSpPr/>
            <p:nvPr/>
          </p:nvSpPr>
          <p:spPr>
            <a:xfrm>
              <a:off x="6789603" y="1812873"/>
              <a:ext cx="430356" cy="340460"/>
            </a:xfrm>
            <a:custGeom>
              <a:rect b="b" l="l" r="r" t="t"/>
              <a:pathLst>
                <a:path extrusionOk="0" h="1068" w="1350">
                  <a:moveTo>
                    <a:pt x="1075" y="1"/>
                  </a:moveTo>
                  <a:cubicBezTo>
                    <a:pt x="849" y="11"/>
                    <a:pt x="219" y="100"/>
                    <a:pt x="1" y="742"/>
                  </a:cubicBezTo>
                  <a:cubicBezTo>
                    <a:pt x="1" y="742"/>
                    <a:pt x="152" y="1068"/>
                    <a:pt x="484" y="1068"/>
                  </a:cubicBezTo>
                  <a:cubicBezTo>
                    <a:pt x="623" y="1068"/>
                    <a:pt x="793" y="1011"/>
                    <a:pt x="998" y="849"/>
                  </a:cubicBezTo>
                  <a:cubicBezTo>
                    <a:pt x="1290" y="616"/>
                    <a:pt x="1349" y="364"/>
                    <a:pt x="1349" y="75"/>
                  </a:cubicBezTo>
                  <a:cubicBezTo>
                    <a:pt x="1305" y="56"/>
                    <a:pt x="1265" y="38"/>
                    <a:pt x="1220" y="23"/>
                  </a:cubicBezTo>
                  <a:cubicBezTo>
                    <a:pt x="1176" y="8"/>
                    <a:pt x="1127" y="1"/>
                    <a:pt x="1075" y="1"/>
                  </a:cubicBezTo>
                  <a:close/>
                </a:path>
              </a:pathLst>
            </a:custGeom>
            <a:solidFill>
              <a:srgbClr val="FFD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1" name="Google Shape;1991;p57"/>
            <p:cNvSpPr/>
            <p:nvPr/>
          </p:nvSpPr>
          <p:spPr>
            <a:xfrm>
              <a:off x="6790878" y="1871848"/>
              <a:ext cx="179793" cy="175649"/>
            </a:xfrm>
            <a:custGeom>
              <a:rect b="b" l="l" r="r" t="t"/>
              <a:pathLst>
                <a:path extrusionOk="0" h="551" w="564">
                  <a:moveTo>
                    <a:pt x="438" y="1"/>
                  </a:moveTo>
                  <a:cubicBezTo>
                    <a:pt x="260" y="108"/>
                    <a:pt x="93" y="279"/>
                    <a:pt x="0" y="549"/>
                  </a:cubicBezTo>
                  <a:cubicBezTo>
                    <a:pt x="10" y="550"/>
                    <a:pt x="21" y="550"/>
                    <a:pt x="31" y="550"/>
                  </a:cubicBezTo>
                  <a:cubicBezTo>
                    <a:pt x="187" y="550"/>
                    <a:pt x="372" y="498"/>
                    <a:pt x="563" y="331"/>
                  </a:cubicBezTo>
                  <a:cubicBezTo>
                    <a:pt x="563" y="331"/>
                    <a:pt x="500" y="164"/>
                    <a:pt x="438" y="1"/>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2" name="Google Shape;1992;p57"/>
            <p:cNvSpPr/>
            <p:nvPr/>
          </p:nvSpPr>
          <p:spPr>
            <a:xfrm>
              <a:off x="7827877" y="1910421"/>
              <a:ext cx="408042" cy="315913"/>
            </a:xfrm>
            <a:custGeom>
              <a:rect b="b" l="l" r="r" t="t"/>
              <a:pathLst>
                <a:path extrusionOk="0" h="991" w="1280">
                  <a:moveTo>
                    <a:pt x="744" y="1"/>
                  </a:moveTo>
                  <a:cubicBezTo>
                    <a:pt x="640" y="1"/>
                    <a:pt x="528" y="28"/>
                    <a:pt x="423" y="83"/>
                  </a:cubicBezTo>
                  <a:cubicBezTo>
                    <a:pt x="138" y="235"/>
                    <a:pt x="1" y="540"/>
                    <a:pt x="120" y="769"/>
                  </a:cubicBezTo>
                  <a:cubicBezTo>
                    <a:pt x="195" y="912"/>
                    <a:pt x="355" y="990"/>
                    <a:pt x="536" y="990"/>
                  </a:cubicBezTo>
                  <a:cubicBezTo>
                    <a:pt x="641" y="990"/>
                    <a:pt x="752" y="964"/>
                    <a:pt x="857" y="911"/>
                  </a:cubicBezTo>
                  <a:cubicBezTo>
                    <a:pt x="1143" y="758"/>
                    <a:pt x="1280" y="451"/>
                    <a:pt x="1161" y="225"/>
                  </a:cubicBezTo>
                  <a:cubicBezTo>
                    <a:pt x="1084" y="79"/>
                    <a:pt x="924" y="1"/>
                    <a:pt x="744" y="1"/>
                  </a:cubicBezTo>
                  <a:close/>
                </a:path>
              </a:pathLst>
            </a:custGeom>
            <a:solidFill>
              <a:srgbClr val="FFD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3" name="Google Shape;1993;p57"/>
            <p:cNvSpPr/>
            <p:nvPr/>
          </p:nvSpPr>
          <p:spPr>
            <a:xfrm>
              <a:off x="7293917" y="1386659"/>
              <a:ext cx="991732" cy="958260"/>
            </a:xfrm>
            <a:custGeom>
              <a:rect b="b" l="l" r="r" t="t"/>
              <a:pathLst>
                <a:path extrusionOk="0" h="3006" w="3111">
                  <a:moveTo>
                    <a:pt x="1580" y="0"/>
                  </a:moveTo>
                  <a:cubicBezTo>
                    <a:pt x="934" y="0"/>
                    <a:pt x="527" y="845"/>
                    <a:pt x="527" y="845"/>
                  </a:cubicBezTo>
                  <a:cubicBezTo>
                    <a:pt x="1" y="1719"/>
                    <a:pt x="386" y="2405"/>
                    <a:pt x="776" y="2660"/>
                  </a:cubicBezTo>
                  <a:cubicBezTo>
                    <a:pt x="1137" y="2900"/>
                    <a:pt x="1431" y="3006"/>
                    <a:pt x="1669" y="3006"/>
                  </a:cubicBezTo>
                  <a:cubicBezTo>
                    <a:pt x="2070" y="3006"/>
                    <a:pt x="2314" y="2706"/>
                    <a:pt x="2458" y="2246"/>
                  </a:cubicBezTo>
                  <a:cubicBezTo>
                    <a:pt x="2521" y="2038"/>
                    <a:pt x="2762" y="1860"/>
                    <a:pt x="2884" y="1671"/>
                  </a:cubicBezTo>
                  <a:cubicBezTo>
                    <a:pt x="3110" y="1312"/>
                    <a:pt x="3066" y="837"/>
                    <a:pt x="2762" y="544"/>
                  </a:cubicBezTo>
                  <a:cubicBezTo>
                    <a:pt x="2577" y="363"/>
                    <a:pt x="2284" y="185"/>
                    <a:pt x="1828" y="41"/>
                  </a:cubicBezTo>
                  <a:cubicBezTo>
                    <a:pt x="1742" y="13"/>
                    <a:pt x="1659" y="0"/>
                    <a:pt x="1580" y="0"/>
                  </a:cubicBezTo>
                  <a:close/>
                </a:path>
              </a:pathLst>
            </a:custGeom>
            <a:solidFill>
              <a:srgbClr val="FFD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7"/>
            <p:cNvSpPr/>
            <p:nvPr/>
          </p:nvSpPr>
          <p:spPr>
            <a:xfrm>
              <a:off x="8029985" y="1913608"/>
              <a:ext cx="81927" cy="94997"/>
            </a:xfrm>
            <a:custGeom>
              <a:rect b="b" l="l" r="r" t="t"/>
              <a:pathLst>
                <a:path extrusionOk="0" h="298" w="257">
                  <a:moveTo>
                    <a:pt x="199" y="1"/>
                  </a:moveTo>
                  <a:cubicBezTo>
                    <a:pt x="162" y="1"/>
                    <a:pt x="107" y="43"/>
                    <a:pt x="68" y="111"/>
                  </a:cubicBezTo>
                  <a:cubicBezTo>
                    <a:pt x="15" y="189"/>
                    <a:pt x="1" y="270"/>
                    <a:pt x="37" y="292"/>
                  </a:cubicBezTo>
                  <a:cubicBezTo>
                    <a:pt x="43" y="296"/>
                    <a:pt x="50" y="298"/>
                    <a:pt x="58" y="298"/>
                  </a:cubicBezTo>
                  <a:cubicBezTo>
                    <a:pt x="95" y="298"/>
                    <a:pt x="150" y="256"/>
                    <a:pt x="189" y="189"/>
                  </a:cubicBezTo>
                  <a:cubicBezTo>
                    <a:pt x="242" y="111"/>
                    <a:pt x="256" y="29"/>
                    <a:pt x="220" y="7"/>
                  </a:cubicBezTo>
                  <a:cubicBezTo>
                    <a:pt x="214" y="3"/>
                    <a:pt x="207"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7"/>
            <p:cNvSpPr/>
            <p:nvPr/>
          </p:nvSpPr>
          <p:spPr>
            <a:xfrm>
              <a:off x="8090235" y="1795340"/>
              <a:ext cx="114762" cy="159710"/>
            </a:xfrm>
            <a:custGeom>
              <a:rect b="b" l="l" r="r" t="t"/>
              <a:pathLst>
                <a:path extrusionOk="0" h="501" w="360">
                  <a:moveTo>
                    <a:pt x="138" y="0"/>
                  </a:moveTo>
                  <a:cubicBezTo>
                    <a:pt x="58" y="0"/>
                    <a:pt x="0" y="93"/>
                    <a:pt x="0" y="93"/>
                  </a:cubicBezTo>
                  <a:cubicBezTo>
                    <a:pt x="293" y="259"/>
                    <a:pt x="282" y="500"/>
                    <a:pt x="282" y="500"/>
                  </a:cubicBezTo>
                  <a:cubicBezTo>
                    <a:pt x="282" y="500"/>
                    <a:pt x="360" y="230"/>
                    <a:pt x="279" y="104"/>
                  </a:cubicBezTo>
                  <a:cubicBezTo>
                    <a:pt x="229" y="26"/>
                    <a:pt x="180" y="0"/>
                    <a:pt x="138" y="0"/>
                  </a:cubicBezTo>
                  <a:close/>
                </a:path>
              </a:pathLst>
            </a:custGeom>
            <a:solidFill>
              <a:srgbClr val="B8984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6" name="Google Shape;1996;p57"/>
            <p:cNvSpPr/>
            <p:nvPr/>
          </p:nvSpPr>
          <p:spPr>
            <a:xfrm>
              <a:off x="7774959" y="1748479"/>
              <a:ext cx="80652" cy="94997"/>
            </a:xfrm>
            <a:custGeom>
              <a:rect b="b" l="l" r="r" t="t"/>
              <a:pathLst>
                <a:path extrusionOk="0" h="298" w="253">
                  <a:moveTo>
                    <a:pt x="200" y="1"/>
                  </a:moveTo>
                  <a:cubicBezTo>
                    <a:pt x="163" y="1"/>
                    <a:pt x="107" y="45"/>
                    <a:pt x="64" y="110"/>
                  </a:cubicBezTo>
                  <a:cubicBezTo>
                    <a:pt x="11" y="188"/>
                    <a:pt x="0" y="269"/>
                    <a:pt x="33" y="292"/>
                  </a:cubicBezTo>
                  <a:cubicBezTo>
                    <a:pt x="39" y="296"/>
                    <a:pt x="46" y="297"/>
                    <a:pt x="54" y="297"/>
                  </a:cubicBezTo>
                  <a:cubicBezTo>
                    <a:pt x="91" y="297"/>
                    <a:pt x="146" y="256"/>
                    <a:pt x="189" y="191"/>
                  </a:cubicBezTo>
                  <a:cubicBezTo>
                    <a:pt x="241" y="110"/>
                    <a:pt x="252" y="28"/>
                    <a:pt x="219" y="6"/>
                  </a:cubicBezTo>
                  <a:cubicBezTo>
                    <a:pt x="214" y="2"/>
                    <a:pt x="207" y="1"/>
                    <a:pt x="2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7"/>
            <p:cNvSpPr/>
            <p:nvPr/>
          </p:nvSpPr>
          <p:spPr>
            <a:xfrm>
              <a:off x="7751051" y="1617140"/>
              <a:ext cx="247375" cy="101692"/>
            </a:xfrm>
            <a:custGeom>
              <a:rect b="b" l="l" r="r" t="t"/>
              <a:pathLst>
                <a:path extrusionOk="0" h="319" w="776">
                  <a:moveTo>
                    <a:pt x="390" y="1"/>
                  </a:moveTo>
                  <a:cubicBezTo>
                    <a:pt x="127" y="1"/>
                    <a:pt x="1" y="192"/>
                    <a:pt x="1" y="192"/>
                  </a:cubicBezTo>
                  <a:cubicBezTo>
                    <a:pt x="1" y="192"/>
                    <a:pt x="102" y="158"/>
                    <a:pt x="235" y="158"/>
                  </a:cubicBezTo>
                  <a:cubicBezTo>
                    <a:pt x="277" y="158"/>
                    <a:pt x="322" y="161"/>
                    <a:pt x="368" y="170"/>
                  </a:cubicBezTo>
                  <a:cubicBezTo>
                    <a:pt x="472" y="189"/>
                    <a:pt x="568" y="237"/>
                    <a:pt x="620" y="319"/>
                  </a:cubicBezTo>
                  <a:cubicBezTo>
                    <a:pt x="620" y="319"/>
                    <a:pt x="775" y="40"/>
                    <a:pt x="438" y="3"/>
                  </a:cubicBezTo>
                  <a:cubicBezTo>
                    <a:pt x="422" y="1"/>
                    <a:pt x="405" y="1"/>
                    <a:pt x="390" y="1"/>
                  </a:cubicBezTo>
                  <a:close/>
                </a:path>
              </a:pathLst>
            </a:custGeom>
            <a:solidFill>
              <a:srgbClr val="B8984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8" name="Google Shape;1998;p57"/>
            <p:cNvSpPr/>
            <p:nvPr/>
          </p:nvSpPr>
          <p:spPr>
            <a:xfrm>
              <a:off x="7731286" y="1955050"/>
              <a:ext cx="120819" cy="161942"/>
            </a:xfrm>
            <a:custGeom>
              <a:rect b="b" l="l" r="r" t="t"/>
              <a:pathLst>
                <a:path extrusionOk="0" h="508" w="379">
                  <a:moveTo>
                    <a:pt x="105" y="0"/>
                  </a:moveTo>
                  <a:cubicBezTo>
                    <a:pt x="91" y="0"/>
                    <a:pt x="80" y="8"/>
                    <a:pt x="78" y="22"/>
                  </a:cubicBezTo>
                  <a:cubicBezTo>
                    <a:pt x="0" y="229"/>
                    <a:pt x="160" y="400"/>
                    <a:pt x="285" y="477"/>
                  </a:cubicBezTo>
                  <a:cubicBezTo>
                    <a:pt x="300" y="489"/>
                    <a:pt x="315" y="496"/>
                    <a:pt x="326" y="504"/>
                  </a:cubicBezTo>
                  <a:cubicBezTo>
                    <a:pt x="332" y="506"/>
                    <a:pt x="338" y="507"/>
                    <a:pt x="344" y="507"/>
                  </a:cubicBezTo>
                  <a:cubicBezTo>
                    <a:pt x="356" y="507"/>
                    <a:pt x="366" y="502"/>
                    <a:pt x="370" y="492"/>
                  </a:cubicBezTo>
                  <a:cubicBezTo>
                    <a:pt x="378" y="473"/>
                    <a:pt x="374" y="455"/>
                    <a:pt x="356" y="448"/>
                  </a:cubicBezTo>
                  <a:cubicBezTo>
                    <a:pt x="345" y="441"/>
                    <a:pt x="48" y="285"/>
                    <a:pt x="137" y="44"/>
                  </a:cubicBezTo>
                  <a:cubicBezTo>
                    <a:pt x="145" y="29"/>
                    <a:pt x="134" y="10"/>
                    <a:pt x="119" y="3"/>
                  </a:cubicBezTo>
                  <a:cubicBezTo>
                    <a:pt x="114" y="1"/>
                    <a:pt x="109"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7"/>
            <p:cNvSpPr/>
            <p:nvPr/>
          </p:nvSpPr>
          <p:spPr>
            <a:xfrm>
              <a:off x="7416329" y="1229180"/>
              <a:ext cx="953160" cy="574127"/>
            </a:xfrm>
            <a:custGeom>
              <a:rect b="b" l="l" r="r" t="t"/>
              <a:pathLst>
                <a:path extrusionOk="0" h="1801" w="2990">
                  <a:moveTo>
                    <a:pt x="1571" y="0"/>
                  </a:moveTo>
                  <a:cubicBezTo>
                    <a:pt x="1496" y="0"/>
                    <a:pt x="1420" y="7"/>
                    <a:pt x="1344" y="19"/>
                  </a:cubicBezTo>
                  <a:cubicBezTo>
                    <a:pt x="1221" y="38"/>
                    <a:pt x="1051" y="123"/>
                    <a:pt x="925" y="238"/>
                  </a:cubicBezTo>
                  <a:cubicBezTo>
                    <a:pt x="873" y="249"/>
                    <a:pt x="821" y="264"/>
                    <a:pt x="773" y="279"/>
                  </a:cubicBezTo>
                  <a:cubicBezTo>
                    <a:pt x="510" y="371"/>
                    <a:pt x="265" y="549"/>
                    <a:pt x="147" y="802"/>
                  </a:cubicBezTo>
                  <a:cubicBezTo>
                    <a:pt x="88" y="926"/>
                    <a:pt x="1" y="1483"/>
                    <a:pt x="248" y="1483"/>
                  </a:cubicBezTo>
                  <a:cubicBezTo>
                    <a:pt x="252" y="1483"/>
                    <a:pt x="255" y="1483"/>
                    <a:pt x="258" y="1483"/>
                  </a:cubicBezTo>
                  <a:cubicBezTo>
                    <a:pt x="369" y="1479"/>
                    <a:pt x="410" y="1294"/>
                    <a:pt x="458" y="1216"/>
                  </a:cubicBezTo>
                  <a:cubicBezTo>
                    <a:pt x="536" y="1091"/>
                    <a:pt x="643" y="983"/>
                    <a:pt x="758" y="891"/>
                  </a:cubicBezTo>
                  <a:cubicBezTo>
                    <a:pt x="803" y="857"/>
                    <a:pt x="851" y="824"/>
                    <a:pt x="895" y="794"/>
                  </a:cubicBezTo>
                  <a:cubicBezTo>
                    <a:pt x="1028" y="908"/>
                    <a:pt x="1221" y="983"/>
                    <a:pt x="1362" y="1028"/>
                  </a:cubicBezTo>
                  <a:cubicBezTo>
                    <a:pt x="1454" y="1057"/>
                    <a:pt x="1557" y="1066"/>
                    <a:pt x="1664" y="1066"/>
                  </a:cubicBezTo>
                  <a:cubicBezTo>
                    <a:pt x="1840" y="1066"/>
                    <a:pt x="2024" y="1041"/>
                    <a:pt x="2174" y="1038"/>
                  </a:cubicBezTo>
                  <a:lnTo>
                    <a:pt x="2174" y="1038"/>
                  </a:lnTo>
                  <a:cubicBezTo>
                    <a:pt x="2145" y="1324"/>
                    <a:pt x="2429" y="1705"/>
                    <a:pt x="2785" y="1794"/>
                  </a:cubicBezTo>
                  <a:cubicBezTo>
                    <a:pt x="2799" y="1799"/>
                    <a:pt x="2805" y="1801"/>
                    <a:pt x="2808" y="1801"/>
                  </a:cubicBezTo>
                  <a:cubicBezTo>
                    <a:pt x="2814" y="1801"/>
                    <a:pt x="2799" y="1790"/>
                    <a:pt x="2834" y="1780"/>
                  </a:cubicBezTo>
                  <a:cubicBezTo>
                    <a:pt x="2990" y="1724"/>
                    <a:pt x="2934" y="1365"/>
                    <a:pt x="2911" y="1206"/>
                  </a:cubicBezTo>
                  <a:cubicBezTo>
                    <a:pt x="2856" y="835"/>
                    <a:pt x="2604" y="523"/>
                    <a:pt x="2296" y="279"/>
                  </a:cubicBezTo>
                  <a:cubicBezTo>
                    <a:pt x="2189" y="193"/>
                    <a:pt x="2074" y="116"/>
                    <a:pt x="1940" y="64"/>
                  </a:cubicBezTo>
                  <a:cubicBezTo>
                    <a:pt x="1824" y="19"/>
                    <a:pt x="1699" y="0"/>
                    <a:pt x="1571" y="0"/>
                  </a:cubicBezTo>
                  <a:close/>
                </a:path>
              </a:pathLst>
            </a:custGeom>
            <a:solidFill>
              <a:srgbClr val="B89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7"/>
            <p:cNvSpPr/>
            <p:nvPr/>
          </p:nvSpPr>
          <p:spPr>
            <a:xfrm>
              <a:off x="7264589" y="1478788"/>
              <a:ext cx="305075" cy="379351"/>
            </a:xfrm>
            <a:custGeom>
              <a:rect b="b" l="l" r="r" t="t"/>
              <a:pathLst>
                <a:path extrusionOk="0" h="1190" w="957">
                  <a:moveTo>
                    <a:pt x="473" y="0"/>
                  </a:moveTo>
                  <a:cubicBezTo>
                    <a:pt x="471" y="0"/>
                    <a:pt x="469" y="0"/>
                    <a:pt x="467" y="0"/>
                  </a:cubicBezTo>
                  <a:cubicBezTo>
                    <a:pt x="204" y="7"/>
                    <a:pt x="0" y="278"/>
                    <a:pt x="8" y="604"/>
                  </a:cubicBezTo>
                  <a:cubicBezTo>
                    <a:pt x="11" y="929"/>
                    <a:pt x="223" y="1189"/>
                    <a:pt x="478" y="1189"/>
                  </a:cubicBezTo>
                  <a:cubicBezTo>
                    <a:pt x="482" y="1189"/>
                    <a:pt x="486" y="1189"/>
                    <a:pt x="490" y="1189"/>
                  </a:cubicBezTo>
                  <a:cubicBezTo>
                    <a:pt x="748" y="1186"/>
                    <a:pt x="957" y="915"/>
                    <a:pt x="949" y="585"/>
                  </a:cubicBezTo>
                  <a:cubicBezTo>
                    <a:pt x="942" y="258"/>
                    <a:pt x="729" y="0"/>
                    <a:pt x="473" y="0"/>
                  </a:cubicBezTo>
                  <a:close/>
                </a:path>
              </a:pathLst>
            </a:custGeom>
            <a:solidFill>
              <a:srgbClr val="FFD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01" name="Google Shape;2001;p57"/>
            <p:cNvSpPr/>
            <p:nvPr/>
          </p:nvSpPr>
          <p:spPr>
            <a:xfrm>
              <a:off x="7318782" y="1518636"/>
              <a:ext cx="182344" cy="286267"/>
            </a:xfrm>
            <a:custGeom>
              <a:rect b="b" l="l" r="r" t="t"/>
              <a:pathLst>
                <a:path extrusionOk="0" h="898" w="572">
                  <a:moveTo>
                    <a:pt x="183" y="0"/>
                  </a:moveTo>
                  <a:cubicBezTo>
                    <a:pt x="327" y="231"/>
                    <a:pt x="390" y="435"/>
                    <a:pt x="412" y="590"/>
                  </a:cubicBezTo>
                  <a:cubicBezTo>
                    <a:pt x="316" y="481"/>
                    <a:pt x="103" y="471"/>
                    <a:pt x="27" y="471"/>
                  </a:cubicBezTo>
                  <a:cubicBezTo>
                    <a:pt x="10" y="471"/>
                    <a:pt x="0" y="472"/>
                    <a:pt x="0" y="472"/>
                  </a:cubicBezTo>
                  <a:cubicBezTo>
                    <a:pt x="308" y="534"/>
                    <a:pt x="405" y="653"/>
                    <a:pt x="427" y="753"/>
                  </a:cubicBezTo>
                  <a:cubicBezTo>
                    <a:pt x="427" y="845"/>
                    <a:pt x="412" y="898"/>
                    <a:pt x="412" y="898"/>
                  </a:cubicBezTo>
                  <a:cubicBezTo>
                    <a:pt x="414" y="893"/>
                    <a:pt x="415" y="889"/>
                    <a:pt x="416" y="886"/>
                  </a:cubicBezTo>
                  <a:lnTo>
                    <a:pt x="416" y="886"/>
                  </a:lnTo>
                  <a:cubicBezTo>
                    <a:pt x="416" y="886"/>
                    <a:pt x="416" y="886"/>
                    <a:pt x="416" y="886"/>
                  </a:cubicBezTo>
                  <a:cubicBezTo>
                    <a:pt x="416" y="885"/>
                    <a:pt x="417" y="884"/>
                    <a:pt x="418" y="883"/>
                  </a:cubicBezTo>
                  <a:lnTo>
                    <a:pt x="418" y="883"/>
                  </a:lnTo>
                  <a:cubicBezTo>
                    <a:pt x="417" y="884"/>
                    <a:pt x="417" y="885"/>
                    <a:pt x="416" y="886"/>
                  </a:cubicBezTo>
                  <a:lnTo>
                    <a:pt x="416" y="886"/>
                  </a:lnTo>
                  <a:cubicBezTo>
                    <a:pt x="419" y="883"/>
                    <a:pt x="421" y="878"/>
                    <a:pt x="422" y="873"/>
                  </a:cubicBezTo>
                  <a:lnTo>
                    <a:pt x="422" y="873"/>
                  </a:lnTo>
                  <a:cubicBezTo>
                    <a:pt x="421" y="876"/>
                    <a:pt x="419" y="879"/>
                    <a:pt x="418" y="883"/>
                  </a:cubicBezTo>
                  <a:lnTo>
                    <a:pt x="418" y="883"/>
                  </a:lnTo>
                  <a:cubicBezTo>
                    <a:pt x="419" y="878"/>
                    <a:pt x="421" y="873"/>
                    <a:pt x="423" y="868"/>
                  </a:cubicBezTo>
                  <a:lnTo>
                    <a:pt x="423" y="868"/>
                  </a:lnTo>
                  <a:cubicBezTo>
                    <a:pt x="423" y="869"/>
                    <a:pt x="423" y="871"/>
                    <a:pt x="422" y="873"/>
                  </a:cubicBezTo>
                  <a:lnTo>
                    <a:pt x="422" y="873"/>
                  </a:lnTo>
                  <a:cubicBezTo>
                    <a:pt x="444" y="826"/>
                    <a:pt x="457" y="783"/>
                    <a:pt x="460" y="746"/>
                  </a:cubicBezTo>
                  <a:cubicBezTo>
                    <a:pt x="571" y="250"/>
                    <a:pt x="183" y="1"/>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7"/>
            <p:cNvSpPr/>
            <p:nvPr/>
          </p:nvSpPr>
          <p:spPr>
            <a:xfrm>
              <a:off x="6041740" y="470475"/>
              <a:ext cx="1169932" cy="1508479"/>
            </a:xfrm>
            <a:custGeom>
              <a:rect b="b" l="l" r="r" t="t"/>
              <a:pathLst>
                <a:path extrusionOk="0" h="4732" w="3670">
                  <a:moveTo>
                    <a:pt x="558" y="1"/>
                  </a:moveTo>
                  <a:cubicBezTo>
                    <a:pt x="488" y="1"/>
                    <a:pt x="460" y="53"/>
                    <a:pt x="453" y="87"/>
                  </a:cubicBezTo>
                  <a:cubicBezTo>
                    <a:pt x="442" y="172"/>
                    <a:pt x="482" y="343"/>
                    <a:pt x="475" y="428"/>
                  </a:cubicBezTo>
                  <a:cubicBezTo>
                    <a:pt x="475" y="431"/>
                    <a:pt x="474" y="433"/>
                    <a:pt x="471" y="433"/>
                  </a:cubicBezTo>
                  <a:cubicBezTo>
                    <a:pt x="463" y="433"/>
                    <a:pt x="443" y="418"/>
                    <a:pt x="438" y="409"/>
                  </a:cubicBezTo>
                  <a:cubicBezTo>
                    <a:pt x="409" y="365"/>
                    <a:pt x="431" y="220"/>
                    <a:pt x="378" y="202"/>
                  </a:cubicBezTo>
                  <a:cubicBezTo>
                    <a:pt x="368" y="198"/>
                    <a:pt x="358" y="195"/>
                    <a:pt x="349" y="195"/>
                  </a:cubicBezTo>
                  <a:cubicBezTo>
                    <a:pt x="306" y="195"/>
                    <a:pt x="277" y="240"/>
                    <a:pt x="271" y="264"/>
                  </a:cubicBezTo>
                  <a:cubicBezTo>
                    <a:pt x="267" y="298"/>
                    <a:pt x="267" y="391"/>
                    <a:pt x="275" y="420"/>
                  </a:cubicBezTo>
                  <a:cubicBezTo>
                    <a:pt x="312" y="610"/>
                    <a:pt x="337" y="965"/>
                    <a:pt x="264" y="1150"/>
                  </a:cubicBezTo>
                  <a:cubicBezTo>
                    <a:pt x="241" y="1210"/>
                    <a:pt x="130" y="1347"/>
                    <a:pt x="112" y="1369"/>
                  </a:cubicBezTo>
                  <a:cubicBezTo>
                    <a:pt x="0" y="1581"/>
                    <a:pt x="145" y="1855"/>
                    <a:pt x="145" y="1855"/>
                  </a:cubicBezTo>
                  <a:cubicBezTo>
                    <a:pt x="231" y="2166"/>
                    <a:pt x="560" y="3030"/>
                    <a:pt x="693" y="3296"/>
                  </a:cubicBezTo>
                  <a:cubicBezTo>
                    <a:pt x="779" y="3466"/>
                    <a:pt x="860" y="3730"/>
                    <a:pt x="1138" y="3967"/>
                  </a:cubicBezTo>
                  <a:cubicBezTo>
                    <a:pt x="1190" y="4015"/>
                    <a:pt x="1257" y="4060"/>
                    <a:pt x="1331" y="4108"/>
                  </a:cubicBezTo>
                  <a:lnTo>
                    <a:pt x="1335" y="4108"/>
                  </a:lnTo>
                  <a:cubicBezTo>
                    <a:pt x="1420" y="4164"/>
                    <a:pt x="1524" y="4215"/>
                    <a:pt x="1649" y="4267"/>
                  </a:cubicBezTo>
                  <a:lnTo>
                    <a:pt x="2487" y="4675"/>
                  </a:lnTo>
                  <a:cubicBezTo>
                    <a:pt x="2613" y="4715"/>
                    <a:pt x="2730" y="4732"/>
                    <a:pt x="2838" y="4732"/>
                  </a:cubicBezTo>
                  <a:cubicBezTo>
                    <a:pt x="3368" y="4732"/>
                    <a:pt x="3669" y="4330"/>
                    <a:pt x="3669" y="4330"/>
                  </a:cubicBezTo>
                  <a:cubicBezTo>
                    <a:pt x="3418" y="3882"/>
                    <a:pt x="1906" y="3230"/>
                    <a:pt x="1613" y="3119"/>
                  </a:cubicBezTo>
                  <a:cubicBezTo>
                    <a:pt x="1609" y="3100"/>
                    <a:pt x="1605" y="3085"/>
                    <a:pt x="1598" y="3066"/>
                  </a:cubicBezTo>
                  <a:cubicBezTo>
                    <a:pt x="1520" y="2852"/>
                    <a:pt x="1283" y="2452"/>
                    <a:pt x="619" y="1706"/>
                  </a:cubicBezTo>
                  <a:cubicBezTo>
                    <a:pt x="623" y="1703"/>
                    <a:pt x="623" y="1703"/>
                    <a:pt x="627" y="1699"/>
                  </a:cubicBezTo>
                  <a:cubicBezTo>
                    <a:pt x="642" y="1684"/>
                    <a:pt x="657" y="1670"/>
                    <a:pt x="671" y="1655"/>
                  </a:cubicBezTo>
                  <a:cubicBezTo>
                    <a:pt x="827" y="1518"/>
                    <a:pt x="898" y="1340"/>
                    <a:pt x="898" y="1340"/>
                  </a:cubicBezTo>
                  <a:lnTo>
                    <a:pt x="1020" y="1191"/>
                  </a:lnTo>
                  <a:cubicBezTo>
                    <a:pt x="997" y="1143"/>
                    <a:pt x="953" y="1125"/>
                    <a:pt x="905" y="1121"/>
                  </a:cubicBezTo>
                  <a:cubicBezTo>
                    <a:pt x="864" y="1121"/>
                    <a:pt x="823" y="1132"/>
                    <a:pt x="787" y="1150"/>
                  </a:cubicBezTo>
                  <a:cubicBezTo>
                    <a:pt x="835" y="947"/>
                    <a:pt x="960" y="539"/>
                    <a:pt x="809" y="328"/>
                  </a:cubicBezTo>
                  <a:cubicBezTo>
                    <a:pt x="799" y="315"/>
                    <a:pt x="789" y="310"/>
                    <a:pt x="780" y="310"/>
                  </a:cubicBezTo>
                  <a:cubicBezTo>
                    <a:pt x="759" y="310"/>
                    <a:pt x="742" y="331"/>
                    <a:pt x="742" y="331"/>
                  </a:cubicBezTo>
                  <a:cubicBezTo>
                    <a:pt x="742" y="331"/>
                    <a:pt x="731" y="158"/>
                    <a:pt x="671" y="64"/>
                  </a:cubicBezTo>
                  <a:cubicBezTo>
                    <a:pt x="666" y="57"/>
                    <a:pt x="661" y="54"/>
                    <a:pt x="656" y="54"/>
                  </a:cubicBezTo>
                  <a:cubicBezTo>
                    <a:pt x="636" y="54"/>
                    <a:pt x="616" y="91"/>
                    <a:pt x="616" y="91"/>
                  </a:cubicBezTo>
                  <a:cubicBezTo>
                    <a:pt x="616" y="91"/>
                    <a:pt x="601" y="6"/>
                    <a:pt x="579" y="2"/>
                  </a:cubicBezTo>
                  <a:cubicBezTo>
                    <a:pt x="571" y="1"/>
                    <a:pt x="564" y="1"/>
                    <a:pt x="558" y="1"/>
                  </a:cubicBezTo>
                  <a:close/>
                </a:path>
              </a:pathLst>
            </a:custGeom>
            <a:solidFill>
              <a:srgbClr val="FFD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6" name="Shape 2006"/>
        <p:cNvGrpSpPr/>
        <p:nvPr/>
      </p:nvGrpSpPr>
      <p:grpSpPr>
        <a:xfrm>
          <a:off x="0" y="0"/>
          <a:ext cx="0" cy="0"/>
          <a:chOff x="0" y="0"/>
          <a:chExt cx="0" cy="0"/>
        </a:xfrm>
      </p:grpSpPr>
      <p:sp>
        <p:nvSpPr>
          <p:cNvPr id="2007" name="Google Shape;2007;p58"/>
          <p:cNvSpPr txBox="1"/>
          <p:nvPr>
            <p:ph idx="1" type="subTitle"/>
          </p:nvPr>
        </p:nvSpPr>
        <p:spPr>
          <a:xfrm>
            <a:off x="1290035" y="3994100"/>
            <a:ext cx="3022200" cy="6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2008" name="Google Shape;2008;p58"/>
          <p:cNvSpPr txBox="1"/>
          <p:nvPr>
            <p:ph idx="2" type="subTitle"/>
          </p:nvPr>
        </p:nvSpPr>
        <p:spPr>
          <a:xfrm>
            <a:off x="1290035" y="3689526"/>
            <a:ext cx="3022200" cy="456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009" name="Google Shape;2009;p58"/>
          <p:cNvSpPr txBox="1"/>
          <p:nvPr>
            <p:ph idx="4" type="subTitle"/>
          </p:nvPr>
        </p:nvSpPr>
        <p:spPr>
          <a:xfrm>
            <a:off x="4831765" y="3994100"/>
            <a:ext cx="3022200" cy="6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010" name="Google Shape;2010;p58"/>
          <p:cNvSpPr txBox="1"/>
          <p:nvPr>
            <p:ph idx="5" type="subTitle"/>
          </p:nvPr>
        </p:nvSpPr>
        <p:spPr>
          <a:xfrm>
            <a:off x="4831765" y="3689526"/>
            <a:ext cx="3022200" cy="456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011" name="Google Shape;2011;p58"/>
          <p:cNvSpPr txBox="1"/>
          <p:nvPr>
            <p:ph idx="3" type="title"/>
          </p:nvPr>
        </p:nvSpPr>
        <p:spPr>
          <a:xfrm>
            <a:off x="5655265" y="3173725"/>
            <a:ext cx="1375200" cy="45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2012" name="Google Shape;2012;p58"/>
          <p:cNvSpPr txBox="1"/>
          <p:nvPr>
            <p:ph type="title"/>
          </p:nvPr>
        </p:nvSpPr>
        <p:spPr>
          <a:xfrm>
            <a:off x="2045585" y="3173725"/>
            <a:ext cx="1511100" cy="45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a:t>
            </a:r>
            <a:endParaRPr/>
          </a:p>
        </p:txBody>
      </p:sp>
      <p:sp>
        <p:nvSpPr>
          <p:cNvPr id="2013" name="Google Shape;2013;p58"/>
          <p:cNvSpPr txBox="1"/>
          <p:nvPr>
            <p:ph idx="6"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
            </a:r>
            <a:r>
              <a:rPr lang="en"/>
              <a:t>hampoo and conditioner</a:t>
            </a:r>
            <a:endParaRPr/>
          </a:p>
        </p:txBody>
      </p:sp>
      <p:sp>
        <p:nvSpPr>
          <p:cNvPr id="2014" name="Google Shape;2014;p58"/>
          <p:cNvSpPr/>
          <p:nvPr/>
        </p:nvSpPr>
        <p:spPr>
          <a:xfrm>
            <a:off x="1941935" y="1295100"/>
            <a:ext cx="1718400" cy="171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8"/>
          <p:cNvSpPr/>
          <p:nvPr/>
        </p:nvSpPr>
        <p:spPr>
          <a:xfrm flipH="1">
            <a:off x="1941935" y="1295100"/>
            <a:ext cx="1718400" cy="1718400"/>
          </a:xfrm>
          <a:prstGeom prst="pie">
            <a:avLst>
              <a:gd fmla="val 1164197" name="adj1"/>
              <a:gd fmla="val 1620000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8"/>
          <p:cNvSpPr/>
          <p:nvPr/>
        </p:nvSpPr>
        <p:spPr>
          <a:xfrm>
            <a:off x="5483665" y="1295100"/>
            <a:ext cx="1718400" cy="171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8"/>
          <p:cNvSpPr/>
          <p:nvPr/>
        </p:nvSpPr>
        <p:spPr>
          <a:xfrm flipH="1">
            <a:off x="5483665" y="1295100"/>
            <a:ext cx="1718400" cy="1718400"/>
          </a:xfrm>
          <a:prstGeom prst="pie">
            <a:avLst>
              <a:gd fmla="val 9307355" name="adj1"/>
              <a:gd fmla="val 1620000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1" name="Shape 2021"/>
        <p:cNvGrpSpPr/>
        <p:nvPr/>
      </p:nvGrpSpPr>
      <p:grpSpPr>
        <a:xfrm>
          <a:off x="0" y="0"/>
          <a:ext cx="0" cy="0"/>
          <a:chOff x="0" y="0"/>
          <a:chExt cx="0" cy="0"/>
        </a:xfrm>
      </p:grpSpPr>
      <p:grpSp>
        <p:nvGrpSpPr>
          <p:cNvPr id="2022" name="Google Shape;2022;p59"/>
          <p:cNvGrpSpPr/>
          <p:nvPr/>
        </p:nvGrpSpPr>
        <p:grpSpPr>
          <a:xfrm>
            <a:off x="-646213" y="-551039"/>
            <a:ext cx="5633785" cy="3683864"/>
            <a:chOff x="-646213" y="-551039"/>
            <a:chExt cx="5633785" cy="3683864"/>
          </a:xfrm>
        </p:grpSpPr>
        <p:grpSp>
          <p:nvGrpSpPr>
            <p:cNvPr id="2023" name="Google Shape;2023;p59"/>
            <p:cNvGrpSpPr/>
            <p:nvPr/>
          </p:nvGrpSpPr>
          <p:grpSpPr>
            <a:xfrm rot="10800000">
              <a:off x="-646213" y="-551039"/>
              <a:ext cx="5633785" cy="3683864"/>
              <a:chOff x="1600365" y="936742"/>
              <a:chExt cx="6433464" cy="4206765"/>
            </a:xfrm>
          </p:grpSpPr>
          <p:sp>
            <p:nvSpPr>
              <p:cNvPr id="2024" name="Google Shape;2024;p59"/>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9"/>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9"/>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9"/>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9"/>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9"/>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59"/>
            <p:cNvGrpSpPr/>
            <p:nvPr/>
          </p:nvGrpSpPr>
          <p:grpSpPr>
            <a:xfrm rot="10800000">
              <a:off x="-62893" y="-304812"/>
              <a:ext cx="2915501" cy="2135148"/>
              <a:chOff x="4223709" y="2353191"/>
              <a:chExt cx="3810116" cy="2790314"/>
            </a:xfrm>
          </p:grpSpPr>
          <p:sp>
            <p:nvSpPr>
              <p:cNvPr id="2031" name="Google Shape;2031;p59"/>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2" name="Google Shape;2032;p59"/>
              <p:cNvGrpSpPr/>
              <p:nvPr/>
            </p:nvGrpSpPr>
            <p:grpSpPr>
              <a:xfrm>
                <a:off x="4431991" y="2773358"/>
                <a:ext cx="3284848" cy="2238986"/>
                <a:chOff x="4431991" y="2773358"/>
                <a:chExt cx="3284848" cy="2238986"/>
              </a:xfrm>
            </p:grpSpPr>
            <p:sp>
              <p:nvSpPr>
                <p:cNvPr id="2033" name="Google Shape;2033;p59"/>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9"/>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9"/>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36" name="Google Shape;2036;p59"/>
          <p:cNvGrpSpPr/>
          <p:nvPr/>
        </p:nvGrpSpPr>
        <p:grpSpPr>
          <a:xfrm>
            <a:off x="791644" y="964725"/>
            <a:ext cx="4042875" cy="3123600"/>
            <a:chOff x="871650" y="964725"/>
            <a:chExt cx="3882900" cy="3123600"/>
          </a:xfrm>
        </p:grpSpPr>
        <p:sp>
          <p:nvSpPr>
            <p:cNvPr id="2037" name="Google Shape;2037;p59"/>
            <p:cNvSpPr/>
            <p:nvPr/>
          </p:nvSpPr>
          <p:spPr>
            <a:xfrm>
              <a:off x="871650" y="964725"/>
              <a:ext cx="3882900" cy="2437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9"/>
            <p:cNvSpPr/>
            <p:nvPr/>
          </p:nvSpPr>
          <p:spPr>
            <a:xfrm>
              <a:off x="2640272" y="3245025"/>
              <a:ext cx="345300" cy="8433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9"/>
            <p:cNvSpPr/>
            <p:nvPr/>
          </p:nvSpPr>
          <p:spPr>
            <a:xfrm>
              <a:off x="1866425" y="3976654"/>
              <a:ext cx="1893300" cy="1116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0" name="Google Shape;2040;p59"/>
          <p:cNvSpPr txBox="1"/>
          <p:nvPr>
            <p:ph type="title"/>
          </p:nvPr>
        </p:nvSpPr>
        <p:spPr>
          <a:xfrm>
            <a:off x="5536075" y="1368829"/>
            <a:ext cx="2894700" cy="1203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Computer mockup</a:t>
            </a:r>
            <a:endParaRPr/>
          </a:p>
        </p:txBody>
      </p:sp>
      <p:sp>
        <p:nvSpPr>
          <p:cNvPr id="2041" name="Google Shape;2041;p59"/>
          <p:cNvSpPr txBox="1"/>
          <p:nvPr>
            <p:ph idx="1" type="subTitle"/>
          </p:nvPr>
        </p:nvSpPr>
        <p:spPr>
          <a:xfrm>
            <a:off x="5536075" y="2496454"/>
            <a:ext cx="2894700" cy="1229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pic>
        <p:nvPicPr>
          <p:cNvPr id="2042" name="Google Shape;2042;p59"/>
          <p:cNvPicPr preferRelativeResize="0"/>
          <p:nvPr/>
        </p:nvPicPr>
        <p:blipFill>
          <a:blip r:embed="rId3">
            <a:alphaModFix/>
          </a:blip>
          <a:stretch>
            <a:fillRect/>
          </a:stretch>
        </p:blipFill>
        <p:spPr>
          <a:xfrm>
            <a:off x="910325" y="1104750"/>
            <a:ext cx="3805500" cy="2140500"/>
          </a:xfrm>
          <a:prstGeom prst="roundRect">
            <a:avLst>
              <a:gd fmla="val 16667" name="adj"/>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6" name="Shape 2046"/>
        <p:cNvGrpSpPr/>
        <p:nvPr/>
      </p:nvGrpSpPr>
      <p:grpSpPr>
        <a:xfrm>
          <a:off x="0" y="0"/>
          <a:ext cx="0" cy="0"/>
          <a:chOff x="0" y="0"/>
          <a:chExt cx="0" cy="0"/>
        </a:xfrm>
      </p:grpSpPr>
      <p:grpSp>
        <p:nvGrpSpPr>
          <p:cNvPr id="2047" name="Google Shape;2047;p60"/>
          <p:cNvGrpSpPr/>
          <p:nvPr/>
        </p:nvGrpSpPr>
        <p:grpSpPr>
          <a:xfrm>
            <a:off x="5410911" y="803800"/>
            <a:ext cx="2625456" cy="3612100"/>
            <a:chOff x="5305975" y="803800"/>
            <a:chExt cx="2730300" cy="3612100"/>
          </a:xfrm>
        </p:grpSpPr>
        <p:sp>
          <p:nvSpPr>
            <p:cNvPr id="2048" name="Google Shape;2048;p60"/>
            <p:cNvSpPr/>
            <p:nvPr/>
          </p:nvSpPr>
          <p:spPr>
            <a:xfrm>
              <a:off x="7198772" y="803800"/>
              <a:ext cx="633300" cy="285300"/>
            </a:xfrm>
            <a:prstGeom prst="roundRect">
              <a:avLst>
                <a:gd fmla="val 3638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0"/>
            <p:cNvSpPr/>
            <p:nvPr/>
          </p:nvSpPr>
          <p:spPr>
            <a:xfrm>
              <a:off x="5305975" y="852800"/>
              <a:ext cx="2730300" cy="35631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0" name="Google Shape;2050;p60"/>
          <p:cNvSpPr txBox="1"/>
          <p:nvPr>
            <p:ph type="title"/>
          </p:nvPr>
        </p:nvSpPr>
        <p:spPr>
          <a:xfrm>
            <a:off x="713227" y="1368825"/>
            <a:ext cx="2894700" cy="1203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t>
            </a:r>
            <a:r>
              <a:rPr lang="en"/>
              <a:t>ablet mockup</a:t>
            </a:r>
            <a:endParaRPr/>
          </a:p>
        </p:txBody>
      </p:sp>
      <p:sp>
        <p:nvSpPr>
          <p:cNvPr id="2051" name="Google Shape;2051;p60"/>
          <p:cNvSpPr txBox="1"/>
          <p:nvPr>
            <p:ph idx="1" type="subTitle"/>
          </p:nvPr>
        </p:nvSpPr>
        <p:spPr>
          <a:xfrm>
            <a:off x="713367" y="2496450"/>
            <a:ext cx="2894700" cy="122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2052" name="Google Shape;2052;p60"/>
          <p:cNvPicPr preferRelativeResize="0"/>
          <p:nvPr/>
        </p:nvPicPr>
        <p:blipFill rotWithShape="1">
          <a:blip r:embed="rId3">
            <a:alphaModFix/>
          </a:blip>
          <a:srcRect b="8335" l="54160" r="15516" t="20418"/>
          <a:stretch/>
        </p:blipFill>
        <p:spPr>
          <a:xfrm>
            <a:off x="5492425" y="964725"/>
            <a:ext cx="2479800" cy="3277500"/>
          </a:xfrm>
          <a:prstGeom prst="roundRect">
            <a:avLst>
              <a:gd fmla="val 16667" name="adj"/>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6" name="Shape 2056"/>
        <p:cNvGrpSpPr/>
        <p:nvPr/>
      </p:nvGrpSpPr>
      <p:grpSpPr>
        <a:xfrm>
          <a:off x="0" y="0"/>
          <a:ext cx="0" cy="0"/>
          <a:chOff x="0" y="0"/>
          <a:chExt cx="0" cy="0"/>
        </a:xfrm>
      </p:grpSpPr>
      <p:grpSp>
        <p:nvGrpSpPr>
          <p:cNvPr id="2057" name="Google Shape;2057;p61"/>
          <p:cNvGrpSpPr/>
          <p:nvPr/>
        </p:nvGrpSpPr>
        <p:grpSpPr>
          <a:xfrm>
            <a:off x="1488775" y="613100"/>
            <a:ext cx="2377200" cy="3990900"/>
            <a:chOff x="1543125" y="613100"/>
            <a:chExt cx="2377200" cy="3990900"/>
          </a:xfrm>
        </p:grpSpPr>
        <p:sp>
          <p:nvSpPr>
            <p:cNvPr id="2058" name="Google Shape;2058;p61"/>
            <p:cNvSpPr/>
            <p:nvPr/>
          </p:nvSpPr>
          <p:spPr>
            <a:xfrm>
              <a:off x="3755025" y="955802"/>
              <a:ext cx="165300" cy="378900"/>
            </a:xfrm>
            <a:prstGeom prst="roundRect">
              <a:avLst>
                <a:gd fmla="val 3638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1"/>
            <p:cNvSpPr/>
            <p:nvPr/>
          </p:nvSpPr>
          <p:spPr>
            <a:xfrm>
              <a:off x="1543125" y="613100"/>
              <a:ext cx="2329200" cy="39909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1"/>
            <p:cNvSpPr/>
            <p:nvPr/>
          </p:nvSpPr>
          <p:spPr>
            <a:xfrm>
              <a:off x="3755025" y="1381964"/>
              <a:ext cx="165300" cy="378900"/>
            </a:xfrm>
            <a:prstGeom prst="roundRect">
              <a:avLst>
                <a:gd fmla="val 3638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 name="Google Shape;2061;p61"/>
          <p:cNvSpPr txBox="1"/>
          <p:nvPr>
            <p:ph type="title"/>
          </p:nvPr>
        </p:nvSpPr>
        <p:spPr>
          <a:xfrm>
            <a:off x="4828125" y="1368829"/>
            <a:ext cx="2894700" cy="1203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P</a:t>
            </a:r>
            <a:r>
              <a:rPr lang="en"/>
              <a:t>hone mockup</a:t>
            </a:r>
            <a:endParaRPr/>
          </a:p>
        </p:txBody>
      </p:sp>
      <p:sp>
        <p:nvSpPr>
          <p:cNvPr id="2062" name="Google Shape;2062;p61"/>
          <p:cNvSpPr txBox="1"/>
          <p:nvPr>
            <p:ph idx="1" type="subTitle"/>
          </p:nvPr>
        </p:nvSpPr>
        <p:spPr>
          <a:xfrm>
            <a:off x="4828125" y="2496454"/>
            <a:ext cx="2894700" cy="1229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pic>
        <p:nvPicPr>
          <p:cNvPr id="2063" name="Google Shape;2063;p61"/>
          <p:cNvPicPr preferRelativeResize="0"/>
          <p:nvPr/>
        </p:nvPicPr>
        <p:blipFill rotWithShape="1">
          <a:blip r:embed="rId3">
            <a:alphaModFix/>
          </a:blip>
          <a:srcRect b="2601" l="26955" r="48234" t="21542"/>
          <a:stretch/>
        </p:blipFill>
        <p:spPr>
          <a:xfrm>
            <a:off x="1578600" y="732250"/>
            <a:ext cx="2143200" cy="3686100"/>
          </a:xfrm>
          <a:prstGeom prst="roundRect">
            <a:avLst>
              <a:gd fmla="val 16667" name="adj"/>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7" name="Shape 2067"/>
        <p:cNvGrpSpPr/>
        <p:nvPr/>
      </p:nvGrpSpPr>
      <p:grpSpPr>
        <a:xfrm>
          <a:off x="0" y="0"/>
          <a:ext cx="0" cy="0"/>
          <a:chOff x="0" y="0"/>
          <a:chExt cx="0" cy="0"/>
        </a:xfrm>
      </p:grpSpPr>
      <p:sp>
        <p:nvSpPr>
          <p:cNvPr id="2068" name="Google Shape;2068;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this </a:t>
            </a:r>
            <a:r>
              <a:rPr lang="en"/>
              <a:t>map</a:t>
            </a:r>
            <a:endParaRPr/>
          </a:p>
        </p:txBody>
      </p:sp>
      <p:sp>
        <p:nvSpPr>
          <p:cNvPr id="2069" name="Google Shape;2069;p62"/>
          <p:cNvSpPr txBox="1"/>
          <p:nvPr/>
        </p:nvSpPr>
        <p:spPr>
          <a:xfrm>
            <a:off x="6264575" y="1897275"/>
            <a:ext cx="17679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It </a:t>
            </a:r>
            <a:r>
              <a:rPr lang="en">
                <a:solidFill>
                  <a:schemeClr val="dk1"/>
                </a:solidFill>
                <a:latin typeface="Asap"/>
                <a:ea typeface="Asap"/>
                <a:cs typeface="Asap"/>
                <a:sym typeface="Asap"/>
              </a:rPr>
              <a:t>is the farthest planet from the Sun</a:t>
            </a:r>
            <a:endParaRPr>
              <a:solidFill>
                <a:schemeClr val="dk1"/>
              </a:solidFill>
              <a:latin typeface="Asap"/>
              <a:ea typeface="Asap"/>
              <a:cs typeface="Asap"/>
              <a:sym typeface="Asap"/>
            </a:endParaRPr>
          </a:p>
        </p:txBody>
      </p:sp>
      <p:sp>
        <p:nvSpPr>
          <p:cNvPr id="2070" name="Google Shape;2070;p62"/>
          <p:cNvSpPr txBox="1"/>
          <p:nvPr/>
        </p:nvSpPr>
        <p:spPr>
          <a:xfrm>
            <a:off x="6264575" y="3421675"/>
            <a:ext cx="17679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Jupiter doesn’t have a solid surface</a:t>
            </a:r>
            <a:endParaRPr>
              <a:solidFill>
                <a:schemeClr val="dk1"/>
              </a:solidFill>
              <a:latin typeface="Asap"/>
              <a:ea typeface="Asap"/>
              <a:cs typeface="Asap"/>
              <a:sym typeface="Asap"/>
            </a:endParaRPr>
          </a:p>
        </p:txBody>
      </p:sp>
      <p:sp>
        <p:nvSpPr>
          <p:cNvPr id="2071" name="Google Shape;2071;p62"/>
          <p:cNvSpPr txBox="1"/>
          <p:nvPr/>
        </p:nvSpPr>
        <p:spPr>
          <a:xfrm>
            <a:off x="6264575" y="1574375"/>
            <a:ext cx="17679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Neptune</a:t>
            </a:r>
            <a:endParaRPr sz="2100">
              <a:solidFill>
                <a:schemeClr val="accent1"/>
              </a:solidFill>
              <a:latin typeface="Nunito Black"/>
              <a:ea typeface="Nunito Black"/>
              <a:cs typeface="Nunito Black"/>
              <a:sym typeface="Nunito Black"/>
            </a:endParaRPr>
          </a:p>
        </p:txBody>
      </p:sp>
      <p:sp>
        <p:nvSpPr>
          <p:cNvPr id="2072" name="Google Shape;2072;p62"/>
          <p:cNvSpPr txBox="1"/>
          <p:nvPr/>
        </p:nvSpPr>
        <p:spPr>
          <a:xfrm>
            <a:off x="6264575" y="3098775"/>
            <a:ext cx="17679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Jupiter</a:t>
            </a:r>
            <a:endParaRPr sz="2100">
              <a:solidFill>
                <a:schemeClr val="accent1"/>
              </a:solidFill>
              <a:latin typeface="Nunito Black"/>
              <a:ea typeface="Nunito Black"/>
              <a:cs typeface="Nunito Black"/>
              <a:sym typeface="Nunito Black"/>
            </a:endParaRPr>
          </a:p>
        </p:txBody>
      </p:sp>
      <p:grpSp>
        <p:nvGrpSpPr>
          <p:cNvPr id="2073" name="Google Shape;2073;p62"/>
          <p:cNvGrpSpPr/>
          <p:nvPr/>
        </p:nvGrpSpPr>
        <p:grpSpPr>
          <a:xfrm>
            <a:off x="721858" y="1451670"/>
            <a:ext cx="5090375" cy="2817809"/>
            <a:chOff x="2654821" y="2311071"/>
            <a:chExt cx="2279715" cy="1262120"/>
          </a:xfrm>
        </p:grpSpPr>
        <p:grpSp>
          <p:nvGrpSpPr>
            <p:cNvPr id="2074" name="Google Shape;2074;p62"/>
            <p:cNvGrpSpPr/>
            <p:nvPr/>
          </p:nvGrpSpPr>
          <p:grpSpPr>
            <a:xfrm>
              <a:off x="4034269" y="2840745"/>
              <a:ext cx="40212" cy="36437"/>
              <a:chOff x="4293400" y="2574725"/>
              <a:chExt cx="84425" cy="80100"/>
            </a:xfrm>
          </p:grpSpPr>
          <p:sp>
            <p:nvSpPr>
              <p:cNvPr id="2075" name="Google Shape;2075;p6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2"/>
              </a:solidFill>
              <a:ln cap="flat" cmpd="sng" w="9525">
                <a:solidFill>
                  <a:schemeClr val="accent2"/>
                </a:solidFill>
                <a:prstDash val="solid"/>
                <a:round/>
                <a:headEnd len="med" w="med" type="none"/>
                <a:tailEnd len="med" w="med" type="none"/>
              </a:ln>
            </p:spPr>
          </p:sp>
          <p:sp>
            <p:nvSpPr>
              <p:cNvPr id="2076" name="Google Shape;2076;p6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62"/>
            <p:cNvGrpSpPr/>
            <p:nvPr/>
          </p:nvGrpSpPr>
          <p:grpSpPr>
            <a:xfrm>
              <a:off x="3894606" y="2334874"/>
              <a:ext cx="913198" cy="518984"/>
              <a:chOff x="4000175" y="1462675"/>
              <a:chExt cx="1917275" cy="1140875"/>
            </a:xfrm>
          </p:grpSpPr>
          <p:sp>
            <p:nvSpPr>
              <p:cNvPr id="2078" name="Google Shape;2078;p6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2"/>
              </a:solidFill>
              <a:ln cap="flat" cmpd="sng" w="9525">
                <a:solidFill>
                  <a:schemeClr val="accent2"/>
                </a:solidFill>
                <a:prstDash val="solid"/>
                <a:round/>
                <a:headEnd len="med" w="med" type="none"/>
                <a:tailEnd len="med" w="med" type="none"/>
              </a:ln>
            </p:spPr>
          </p:sp>
          <p:grpSp>
            <p:nvGrpSpPr>
              <p:cNvPr id="2079" name="Google Shape;2079;p62"/>
              <p:cNvGrpSpPr/>
              <p:nvPr/>
            </p:nvGrpSpPr>
            <p:grpSpPr>
              <a:xfrm>
                <a:off x="4000175" y="1462675"/>
                <a:ext cx="1917275" cy="1140875"/>
                <a:chOff x="4000175" y="1462675"/>
                <a:chExt cx="1917275" cy="1140875"/>
              </a:xfrm>
            </p:grpSpPr>
            <p:sp>
              <p:nvSpPr>
                <p:cNvPr id="2080" name="Google Shape;2080;p6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cap="flat" cmpd="sng" w="9525">
                  <a:solidFill>
                    <a:schemeClr val="accent2"/>
                  </a:solidFill>
                  <a:prstDash val="solid"/>
                  <a:round/>
                  <a:headEnd len="med" w="med" type="none"/>
                  <a:tailEnd len="med" w="med" type="none"/>
                </a:ln>
              </p:spPr>
            </p:sp>
            <p:sp>
              <p:nvSpPr>
                <p:cNvPr id="2081" name="Google Shape;2081;p6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85" name="Google Shape;2085;p6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86" name="Google Shape;2086;p62"/>
            <p:cNvGrpSpPr/>
            <p:nvPr/>
          </p:nvGrpSpPr>
          <p:grpSpPr>
            <a:xfrm>
              <a:off x="3875768" y="2846704"/>
              <a:ext cx="44796" cy="47366"/>
              <a:chOff x="3960625" y="2587825"/>
              <a:chExt cx="94050" cy="104125"/>
            </a:xfrm>
          </p:grpSpPr>
          <p:sp>
            <p:nvSpPr>
              <p:cNvPr id="2087" name="Google Shape;2087;p6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2"/>
              </a:solidFill>
              <a:ln cap="flat" cmpd="sng" w="9525">
                <a:solidFill>
                  <a:schemeClr val="accent2"/>
                </a:solidFill>
                <a:prstDash val="solid"/>
                <a:round/>
                <a:headEnd len="med" w="med" type="none"/>
                <a:tailEnd len="med" w="med" type="none"/>
              </a:ln>
            </p:spPr>
          </p:sp>
          <p:sp>
            <p:nvSpPr>
              <p:cNvPr id="2088" name="Google Shape;2088;p6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62"/>
            <p:cNvGrpSpPr/>
            <p:nvPr/>
          </p:nvGrpSpPr>
          <p:grpSpPr>
            <a:xfrm>
              <a:off x="3782759" y="2807162"/>
              <a:ext cx="82686" cy="85487"/>
              <a:chOff x="3765350" y="2500900"/>
              <a:chExt cx="173600" cy="187925"/>
            </a:xfrm>
          </p:grpSpPr>
          <p:sp>
            <p:nvSpPr>
              <p:cNvPr id="2090" name="Google Shape;2090;p6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2"/>
              </a:solidFill>
              <a:ln cap="flat" cmpd="sng" w="9525">
                <a:solidFill>
                  <a:schemeClr val="accent2"/>
                </a:solidFill>
                <a:prstDash val="solid"/>
                <a:round/>
                <a:headEnd len="med" w="med" type="none"/>
                <a:tailEnd len="med" w="med" type="none"/>
              </a:ln>
            </p:spPr>
          </p:sp>
          <p:sp>
            <p:nvSpPr>
              <p:cNvPr id="2091" name="Google Shape;2091;p6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62"/>
            <p:cNvGrpSpPr/>
            <p:nvPr/>
          </p:nvGrpSpPr>
          <p:grpSpPr>
            <a:xfrm>
              <a:off x="3775674" y="2798496"/>
              <a:ext cx="40545" cy="23564"/>
              <a:chOff x="3750475" y="2481850"/>
              <a:chExt cx="85125" cy="51800"/>
            </a:xfrm>
          </p:grpSpPr>
          <p:sp>
            <p:nvSpPr>
              <p:cNvPr id="2097" name="Google Shape;2097;p6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2"/>
              </a:solidFill>
              <a:ln cap="flat" cmpd="sng" w="9525">
                <a:solidFill>
                  <a:schemeClr val="accent2"/>
                </a:solidFill>
                <a:prstDash val="solid"/>
                <a:round/>
                <a:headEnd len="med" w="med" type="none"/>
                <a:tailEnd len="med" w="med" type="none"/>
              </a:ln>
            </p:spPr>
          </p:sp>
        </p:grpSp>
        <p:grpSp>
          <p:nvGrpSpPr>
            <p:cNvPr id="2099" name="Google Shape;2099;p62"/>
            <p:cNvGrpSpPr/>
            <p:nvPr/>
          </p:nvGrpSpPr>
          <p:grpSpPr>
            <a:xfrm>
              <a:off x="3716946" y="2776024"/>
              <a:ext cx="81971" cy="76912"/>
              <a:chOff x="3627175" y="2432450"/>
              <a:chExt cx="172100" cy="169075"/>
            </a:xfrm>
          </p:grpSpPr>
          <p:sp>
            <p:nvSpPr>
              <p:cNvPr id="2100" name="Google Shape;2100;p6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2"/>
              </a:solidFill>
              <a:ln cap="flat" cmpd="sng" w="9525">
                <a:solidFill>
                  <a:schemeClr val="accent2"/>
                </a:solidFill>
                <a:prstDash val="solid"/>
                <a:round/>
                <a:headEnd len="med" w="med" type="none"/>
                <a:tailEnd len="med" w="med" type="none"/>
              </a:ln>
            </p:spPr>
          </p:sp>
          <p:sp>
            <p:nvSpPr>
              <p:cNvPr id="2102" name="Google Shape;2102;p6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cap="flat" cmpd="sng" w="9525">
                <a:solidFill>
                  <a:schemeClr val="accent2"/>
                </a:solidFill>
                <a:prstDash val="solid"/>
                <a:round/>
                <a:headEnd len="med" w="med" type="none"/>
                <a:tailEnd len="med" w="med" type="none"/>
              </a:ln>
            </p:spPr>
          </p:sp>
        </p:grpSp>
        <p:grpSp>
          <p:nvGrpSpPr>
            <p:cNvPr id="2103" name="Google Shape;2103;p62"/>
            <p:cNvGrpSpPr/>
            <p:nvPr/>
          </p:nvGrpSpPr>
          <p:grpSpPr>
            <a:xfrm>
              <a:off x="3685682" y="2845624"/>
              <a:ext cx="29311" cy="45055"/>
              <a:chOff x="3561536" y="2585450"/>
              <a:chExt cx="61539" cy="99045"/>
            </a:xfrm>
          </p:grpSpPr>
          <p:sp>
            <p:nvSpPr>
              <p:cNvPr id="2104" name="Google Shape;2104;p6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2"/>
              </a:solidFill>
              <a:ln cap="flat" cmpd="sng" w="9525">
                <a:solidFill>
                  <a:schemeClr val="accent2"/>
                </a:solidFill>
                <a:prstDash val="solid"/>
                <a:round/>
                <a:headEnd len="med" w="med" type="none"/>
                <a:tailEnd len="med" w="med" type="none"/>
              </a:ln>
            </p:spPr>
          </p:sp>
        </p:grpSp>
        <p:grpSp>
          <p:nvGrpSpPr>
            <p:cNvPr id="2106" name="Google Shape;2106;p62"/>
            <p:cNvGrpSpPr/>
            <p:nvPr/>
          </p:nvGrpSpPr>
          <p:grpSpPr>
            <a:xfrm>
              <a:off x="3849905" y="2572252"/>
              <a:ext cx="74339" cy="119559"/>
              <a:chOff x="3906325" y="1984500"/>
              <a:chExt cx="156075" cy="262825"/>
            </a:xfrm>
          </p:grpSpPr>
          <p:sp>
            <p:nvSpPr>
              <p:cNvPr id="2107" name="Google Shape;2107;p6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2"/>
              </a:solidFill>
              <a:ln cap="flat" cmpd="sng" w="9525">
                <a:solidFill>
                  <a:schemeClr val="accent2"/>
                </a:solidFill>
                <a:prstDash val="solid"/>
                <a:round/>
                <a:headEnd len="med" w="med" type="none"/>
                <a:tailEnd len="med" w="med" type="none"/>
              </a:ln>
            </p:spPr>
          </p:sp>
          <p:sp>
            <p:nvSpPr>
              <p:cNvPr id="2108" name="Google Shape;2108;p6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62"/>
            <p:cNvGrpSpPr/>
            <p:nvPr/>
          </p:nvGrpSpPr>
          <p:grpSpPr>
            <a:xfrm>
              <a:off x="2654821" y="2414345"/>
              <a:ext cx="667570" cy="558731"/>
              <a:chOff x="1397225" y="1637375"/>
              <a:chExt cx="1401575" cy="1228250"/>
            </a:xfrm>
          </p:grpSpPr>
          <p:sp>
            <p:nvSpPr>
              <p:cNvPr id="2110" name="Google Shape;2110;p6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2"/>
              </a:solidFill>
              <a:ln cap="flat" cmpd="sng" w="9525">
                <a:solidFill>
                  <a:schemeClr val="accent2"/>
                </a:solidFill>
                <a:prstDash val="solid"/>
                <a:round/>
                <a:headEnd len="med" w="med" type="none"/>
                <a:tailEnd len="med" w="med" type="none"/>
              </a:ln>
            </p:spPr>
          </p:sp>
          <p:grpSp>
            <p:nvGrpSpPr>
              <p:cNvPr id="2111" name="Google Shape;2111;p62"/>
              <p:cNvGrpSpPr/>
              <p:nvPr/>
            </p:nvGrpSpPr>
            <p:grpSpPr>
              <a:xfrm>
                <a:off x="1397225" y="1637375"/>
                <a:ext cx="1398775" cy="1228250"/>
                <a:chOff x="1397225" y="1637375"/>
                <a:chExt cx="1398775" cy="1228250"/>
              </a:xfrm>
            </p:grpSpPr>
            <p:sp>
              <p:nvSpPr>
                <p:cNvPr id="2112" name="Google Shape;2112;p6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14" name="Google Shape;2114;p62"/>
            <p:cNvGrpSpPr/>
            <p:nvPr/>
          </p:nvGrpSpPr>
          <p:grpSpPr>
            <a:xfrm>
              <a:off x="3230417" y="3103734"/>
              <a:ext cx="282982" cy="280332"/>
              <a:chOff x="2605700" y="3152850"/>
              <a:chExt cx="594125" cy="616250"/>
            </a:xfrm>
          </p:grpSpPr>
          <p:sp>
            <p:nvSpPr>
              <p:cNvPr id="2115" name="Google Shape;2115;p6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cap="flat" cmpd="sng" w="9525">
                <a:solidFill>
                  <a:schemeClr val="accent2"/>
                </a:solidFill>
                <a:prstDash val="solid"/>
                <a:round/>
                <a:headEnd len="med" w="med" type="none"/>
                <a:tailEnd len="med" w="med" type="none"/>
              </a:ln>
            </p:spPr>
          </p:sp>
          <p:sp>
            <p:nvSpPr>
              <p:cNvPr id="2116" name="Google Shape;2116;p6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117" name="Google Shape;2117;p62"/>
            <p:cNvGrpSpPr/>
            <p:nvPr/>
          </p:nvGrpSpPr>
          <p:grpSpPr>
            <a:xfrm>
              <a:off x="3265985" y="3226989"/>
              <a:ext cx="87151" cy="346202"/>
              <a:chOff x="2680375" y="3423800"/>
              <a:chExt cx="182975" cy="761050"/>
            </a:xfrm>
          </p:grpSpPr>
          <p:sp>
            <p:nvSpPr>
              <p:cNvPr id="2118" name="Google Shape;2118;p6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2"/>
              </a:solidFill>
              <a:ln cap="flat" cmpd="sng" w="9525">
                <a:solidFill>
                  <a:schemeClr val="accent2"/>
                </a:solidFill>
                <a:prstDash val="solid"/>
                <a:round/>
                <a:headEnd len="med" w="med" type="none"/>
                <a:tailEnd len="med" w="med" type="none"/>
              </a:ln>
            </p:spPr>
          </p:sp>
          <p:sp>
            <p:nvSpPr>
              <p:cNvPr id="2119" name="Google Shape;2119;p6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62"/>
            <p:cNvGrpSpPr/>
            <p:nvPr/>
          </p:nvGrpSpPr>
          <p:grpSpPr>
            <a:xfrm>
              <a:off x="3855466" y="3289811"/>
              <a:ext cx="112514" cy="94210"/>
              <a:chOff x="3918000" y="3561900"/>
              <a:chExt cx="236225" cy="207100"/>
            </a:xfrm>
          </p:grpSpPr>
          <p:sp>
            <p:nvSpPr>
              <p:cNvPr id="2121" name="Google Shape;2121;p6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2"/>
              </a:solidFill>
              <a:ln cap="flat" cmpd="sng" w="9525">
                <a:solidFill>
                  <a:schemeClr val="accent2"/>
                </a:solidFill>
                <a:prstDash val="solid"/>
                <a:round/>
                <a:headEnd len="med" w="med" type="none"/>
                <a:tailEnd len="med" w="med" type="none"/>
              </a:ln>
            </p:spPr>
          </p:sp>
          <p:sp>
            <p:nvSpPr>
              <p:cNvPr id="2122" name="Google Shape;2122;p6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 name="Google Shape;2123;p6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126" name="Google Shape;2126;p62"/>
            <p:cNvGrpSpPr/>
            <p:nvPr/>
          </p:nvGrpSpPr>
          <p:grpSpPr>
            <a:xfrm>
              <a:off x="2905224" y="2311071"/>
              <a:ext cx="596721" cy="528992"/>
              <a:chOff x="1922950" y="1410350"/>
              <a:chExt cx="1252825" cy="1162875"/>
            </a:xfrm>
          </p:grpSpPr>
          <p:sp>
            <p:nvSpPr>
              <p:cNvPr id="2127" name="Google Shape;2127;p6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143" name="Google Shape;2143;p6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163" name="Google Shape;2163;p6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64" name="Google Shape;2164;p6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5" name="Google Shape;2165;p62"/>
            <p:cNvGrpSpPr/>
            <p:nvPr/>
          </p:nvGrpSpPr>
          <p:grpSpPr>
            <a:xfrm>
              <a:off x="3280929" y="3294542"/>
              <a:ext cx="109894" cy="272224"/>
              <a:chOff x="2711750" y="3572300"/>
              <a:chExt cx="230725" cy="598425"/>
            </a:xfrm>
          </p:grpSpPr>
          <p:sp>
            <p:nvSpPr>
              <p:cNvPr id="2166" name="Google Shape;2166;p6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8" name="Google Shape;2168;p6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9" name="Google Shape;2169;p62"/>
            <p:cNvGrpSpPr/>
            <p:nvPr/>
          </p:nvGrpSpPr>
          <p:grpSpPr>
            <a:xfrm>
              <a:off x="3790439" y="2408636"/>
              <a:ext cx="73017" cy="75684"/>
              <a:chOff x="3781475" y="1624825"/>
              <a:chExt cx="153300" cy="166375"/>
            </a:xfrm>
          </p:grpSpPr>
          <p:sp>
            <p:nvSpPr>
              <p:cNvPr id="2170" name="Google Shape;2170;p6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4" name="Google Shape;2174;p6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1" name="Google Shape;2181;p62"/>
            <p:cNvGrpSpPr/>
            <p:nvPr/>
          </p:nvGrpSpPr>
          <p:grpSpPr>
            <a:xfrm>
              <a:off x="4403342" y="3107749"/>
              <a:ext cx="316680" cy="101374"/>
              <a:chOff x="5068275" y="3161675"/>
              <a:chExt cx="664875" cy="222850"/>
            </a:xfrm>
          </p:grpSpPr>
          <p:sp>
            <p:nvSpPr>
              <p:cNvPr id="2182" name="Google Shape;2182;p6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6" name="Google Shape;2186;p6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5" name="Google Shape;2215;p62"/>
            <p:cNvGrpSpPr/>
            <p:nvPr/>
          </p:nvGrpSpPr>
          <p:grpSpPr>
            <a:xfrm>
              <a:off x="3697513" y="2707266"/>
              <a:ext cx="59549" cy="79733"/>
              <a:chOff x="3586375" y="2281300"/>
              <a:chExt cx="125025" cy="175275"/>
            </a:xfrm>
          </p:grpSpPr>
          <p:sp>
            <p:nvSpPr>
              <p:cNvPr id="2216" name="Google Shape;2216;p6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8" name="Google Shape;2218;p6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9" name="Google Shape;2219;p62"/>
            <p:cNvGrpSpPr/>
            <p:nvPr/>
          </p:nvGrpSpPr>
          <p:grpSpPr>
            <a:xfrm>
              <a:off x="4513224" y="3221724"/>
              <a:ext cx="274563" cy="280321"/>
              <a:chOff x="5298975" y="3412225"/>
              <a:chExt cx="576450" cy="616225"/>
            </a:xfrm>
          </p:grpSpPr>
          <p:sp>
            <p:nvSpPr>
              <p:cNvPr id="2220" name="Google Shape;2220;p6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21" name="Google Shape;2221;p6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62"/>
            <p:cNvGrpSpPr/>
            <p:nvPr/>
          </p:nvGrpSpPr>
          <p:grpSpPr>
            <a:xfrm>
              <a:off x="4824403" y="3421846"/>
              <a:ext cx="110132" cy="130647"/>
              <a:chOff x="5952300" y="3852150"/>
              <a:chExt cx="231225" cy="287200"/>
            </a:xfrm>
          </p:grpSpPr>
          <p:sp>
            <p:nvSpPr>
              <p:cNvPr id="2223" name="Google Shape;2223;p6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5" name="Google Shape;2225;p6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2"/>
            <p:cNvSpPr/>
            <p:nvPr/>
          </p:nvSpPr>
          <p:spPr>
            <a:xfrm>
              <a:off x="4442708" y="2990191"/>
              <a:ext cx="762" cy="967"/>
            </a:xfrm>
            <a:custGeom>
              <a:rect b="b" l="l" r="r" t="t"/>
              <a:pathLst>
                <a:path extrusionOk="0" h="85" w="64">
                  <a:moveTo>
                    <a:pt x="63" y="85"/>
                  </a:moveTo>
                  <a:lnTo>
                    <a:pt x="1" y="1"/>
                  </a:lnTo>
                  <a:lnTo>
                    <a:pt x="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2"/>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3" name="Google Shape;2233;p62"/>
            <p:cNvGrpSpPr/>
            <p:nvPr/>
          </p:nvGrpSpPr>
          <p:grpSpPr>
            <a:xfrm>
              <a:off x="4295710" y="3079670"/>
              <a:ext cx="14968" cy="27135"/>
              <a:chOff x="4842300" y="3099950"/>
              <a:chExt cx="31425" cy="59650"/>
            </a:xfrm>
          </p:grpSpPr>
          <p:sp>
            <p:nvSpPr>
              <p:cNvPr id="2234" name="Google Shape;2234;p6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8" name="Google Shape;2238;p6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6" name="Google Shape;2246;p62"/>
            <p:cNvGrpSpPr/>
            <p:nvPr/>
          </p:nvGrpSpPr>
          <p:grpSpPr>
            <a:xfrm>
              <a:off x="3831056" y="2816010"/>
              <a:ext cx="37378" cy="27612"/>
              <a:chOff x="3866750" y="2520350"/>
              <a:chExt cx="78475" cy="60700"/>
            </a:xfrm>
          </p:grpSpPr>
          <p:sp>
            <p:nvSpPr>
              <p:cNvPr id="2247" name="Google Shape;2247;p6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1" name="Google Shape;2251;p6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68" name="Google Shape;2268;p6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80" name="Google Shape;2280;p6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3" name="Google Shape;2293;p62"/>
            <p:cNvGrpSpPr/>
            <p:nvPr/>
          </p:nvGrpSpPr>
          <p:grpSpPr>
            <a:xfrm>
              <a:off x="3632736" y="3051591"/>
              <a:ext cx="63288" cy="45217"/>
              <a:chOff x="3450375" y="3038225"/>
              <a:chExt cx="132875" cy="99400"/>
            </a:xfrm>
          </p:grpSpPr>
          <p:sp>
            <p:nvSpPr>
              <p:cNvPr id="2294" name="Google Shape;2294;p6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6" name="Google Shape;2296;p6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05" name="Google Shape;2305;p6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15" name="Google Shape;2315;p6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21" name="Google Shape;2321;p6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2"/>
            <p:cNvSpPr/>
            <p:nvPr/>
          </p:nvSpPr>
          <p:spPr>
            <a:xfrm>
              <a:off x="4036853" y="2853608"/>
              <a:ext cx="1250" cy="1205"/>
            </a:xfrm>
            <a:custGeom>
              <a:rect b="b" l="l" r="r" t="t"/>
              <a:pathLst>
                <a:path extrusionOk="0" fill="none" h="106" w="105">
                  <a:moveTo>
                    <a:pt x="105" y="105"/>
                  </a:moveTo>
                  <a:lnTo>
                    <a:pt x="0" y="1"/>
                  </a:lnTo>
                </a:path>
              </a:pathLst>
            </a:custGeom>
            <a:solidFill>
              <a:schemeClr val="accent2"/>
            </a:solid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62"/>
          <p:cNvGrpSpPr/>
          <p:nvPr/>
        </p:nvGrpSpPr>
        <p:grpSpPr>
          <a:xfrm>
            <a:off x="8147639" y="1882287"/>
            <a:ext cx="283142" cy="314690"/>
            <a:chOff x="1003355" y="1236206"/>
            <a:chExt cx="810135" cy="900143"/>
          </a:xfrm>
        </p:grpSpPr>
        <p:sp>
          <p:nvSpPr>
            <p:cNvPr id="2332" name="Google Shape;2332;p62"/>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2"/>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 name="Google Shape;2334;p62"/>
          <p:cNvGrpSpPr/>
          <p:nvPr/>
        </p:nvGrpSpPr>
        <p:grpSpPr>
          <a:xfrm>
            <a:off x="8147639" y="3413587"/>
            <a:ext cx="283142" cy="314690"/>
            <a:chOff x="1003355" y="1236206"/>
            <a:chExt cx="810135" cy="900143"/>
          </a:xfrm>
        </p:grpSpPr>
        <p:sp>
          <p:nvSpPr>
            <p:cNvPr id="2335" name="Google Shape;2335;p62"/>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2"/>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 name="Google Shape;2337;p62"/>
          <p:cNvGrpSpPr/>
          <p:nvPr/>
        </p:nvGrpSpPr>
        <p:grpSpPr>
          <a:xfrm>
            <a:off x="3649689" y="3169887"/>
            <a:ext cx="283142" cy="314690"/>
            <a:chOff x="1003355" y="1236206"/>
            <a:chExt cx="810135" cy="900143"/>
          </a:xfrm>
        </p:grpSpPr>
        <p:sp>
          <p:nvSpPr>
            <p:cNvPr id="2338" name="Google Shape;2338;p62"/>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2"/>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 name="Google Shape;2340;p62"/>
          <p:cNvGrpSpPr/>
          <p:nvPr/>
        </p:nvGrpSpPr>
        <p:grpSpPr>
          <a:xfrm>
            <a:off x="1255714" y="2237512"/>
            <a:ext cx="283142" cy="314690"/>
            <a:chOff x="1003355" y="1236206"/>
            <a:chExt cx="810135" cy="900143"/>
          </a:xfrm>
        </p:grpSpPr>
        <p:sp>
          <p:nvSpPr>
            <p:cNvPr id="2341" name="Google Shape;2341;p62"/>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2"/>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6" name="Shape 2346"/>
        <p:cNvGrpSpPr/>
        <p:nvPr/>
      </p:nvGrpSpPr>
      <p:grpSpPr>
        <a:xfrm>
          <a:off x="0" y="0"/>
          <a:ext cx="0" cy="0"/>
          <a:chOff x="0" y="0"/>
          <a:chExt cx="0" cy="0"/>
        </a:xfrm>
      </p:grpSpPr>
      <p:grpSp>
        <p:nvGrpSpPr>
          <p:cNvPr id="2347" name="Google Shape;2347;p63"/>
          <p:cNvGrpSpPr/>
          <p:nvPr/>
        </p:nvGrpSpPr>
        <p:grpSpPr>
          <a:xfrm rot="5400000">
            <a:off x="7119675" y="3672603"/>
            <a:ext cx="900144" cy="810134"/>
            <a:chOff x="1908553" y="1111661"/>
            <a:chExt cx="1102172" cy="991961"/>
          </a:xfrm>
        </p:grpSpPr>
        <p:sp>
          <p:nvSpPr>
            <p:cNvPr id="2348" name="Google Shape;2348;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0" name="Google Shape;2350;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Connect the healthy habits</a:t>
            </a:r>
            <a:endParaRPr/>
          </a:p>
        </p:txBody>
      </p:sp>
      <p:sp>
        <p:nvSpPr>
          <p:cNvPr id="2351" name="Google Shape;2351;p63"/>
          <p:cNvSpPr txBox="1"/>
          <p:nvPr/>
        </p:nvSpPr>
        <p:spPr>
          <a:xfrm>
            <a:off x="3145486" y="1692975"/>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clean my ears everyday</a:t>
            </a:r>
            <a:endParaRPr>
              <a:solidFill>
                <a:schemeClr val="dk1"/>
              </a:solidFill>
              <a:latin typeface="Asap"/>
              <a:ea typeface="Asap"/>
              <a:cs typeface="Asap"/>
              <a:sym typeface="Asap"/>
            </a:endParaRPr>
          </a:p>
        </p:txBody>
      </p:sp>
      <p:grpSp>
        <p:nvGrpSpPr>
          <p:cNvPr id="2352" name="Google Shape;2352;p63"/>
          <p:cNvGrpSpPr/>
          <p:nvPr/>
        </p:nvGrpSpPr>
        <p:grpSpPr>
          <a:xfrm rot="5400000">
            <a:off x="1124188" y="1721953"/>
            <a:ext cx="900144" cy="810134"/>
            <a:chOff x="1908553" y="1111661"/>
            <a:chExt cx="1102172" cy="991961"/>
          </a:xfrm>
        </p:grpSpPr>
        <p:sp>
          <p:nvSpPr>
            <p:cNvPr id="2353" name="Google Shape;2353;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5" name="Google Shape;2355;p63"/>
          <p:cNvSpPr txBox="1"/>
          <p:nvPr/>
        </p:nvSpPr>
        <p:spPr>
          <a:xfrm>
            <a:off x="3145486" y="2211100"/>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brush my teeth twice a day</a:t>
            </a:r>
            <a:endParaRPr>
              <a:solidFill>
                <a:schemeClr val="dk1"/>
              </a:solidFill>
              <a:latin typeface="Asap"/>
              <a:ea typeface="Asap"/>
              <a:cs typeface="Asap"/>
              <a:sym typeface="Asap"/>
            </a:endParaRPr>
          </a:p>
        </p:txBody>
      </p:sp>
      <p:grpSp>
        <p:nvGrpSpPr>
          <p:cNvPr id="2356" name="Google Shape;2356;p63"/>
          <p:cNvGrpSpPr/>
          <p:nvPr/>
        </p:nvGrpSpPr>
        <p:grpSpPr>
          <a:xfrm rot="5400000">
            <a:off x="1124188" y="2697278"/>
            <a:ext cx="900144" cy="810134"/>
            <a:chOff x="1908553" y="1111661"/>
            <a:chExt cx="1102172" cy="991961"/>
          </a:xfrm>
        </p:grpSpPr>
        <p:sp>
          <p:nvSpPr>
            <p:cNvPr id="2357" name="Google Shape;2357;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9" name="Google Shape;2359;p63"/>
          <p:cNvSpPr txBox="1"/>
          <p:nvPr/>
        </p:nvSpPr>
        <p:spPr>
          <a:xfrm>
            <a:off x="3145486" y="2729225"/>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play sports every week</a:t>
            </a:r>
            <a:endParaRPr>
              <a:solidFill>
                <a:schemeClr val="dk1"/>
              </a:solidFill>
              <a:latin typeface="Asap"/>
              <a:ea typeface="Asap"/>
              <a:cs typeface="Asap"/>
              <a:sym typeface="Asap"/>
            </a:endParaRPr>
          </a:p>
        </p:txBody>
      </p:sp>
      <p:grpSp>
        <p:nvGrpSpPr>
          <p:cNvPr id="2360" name="Google Shape;2360;p63"/>
          <p:cNvGrpSpPr/>
          <p:nvPr/>
        </p:nvGrpSpPr>
        <p:grpSpPr>
          <a:xfrm rot="5400000">
            <a:off x="1124188" y="3672603"/>
            <a:ext cx="900144" cy="810134"/>
            <a:chOff x="1908553" y="1111661"/>
            <a:chExt cx="1102172" cy="991961"/>
          </a:xfrm>
        </p:grpSpPr>
        <p:sp>
          <p:nvSpPr>
            <p:cNvPr id="2361" name="Google Shape;2361;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3" name="Google Shape;2363;p63"/>
          <p:cNvGrpSpPr/>
          <p:nvPr/>
        </p:nvGrpSpPr>
        <p:grpSpPr>
          <a:xfrm rot="5400000">
            <a:off x="7119675" y="1721953"/>
            <a:ext cx="900144" cy="810134"/>
            <a:chOff x="1908553" y="1111661"/>
            <a:chExt cx="1102172" cy="991961"/>
          </a:xfrm>
        </p:grpSpPr>
        <p:sp>
          <p:nvSpPr>
            <p:cNvPr id="2364" name="Google Shape;2364;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63"/>
          <p:cNvGrpSpPr/>
          <p:nvPr/>
        </p:nvGrpSpPr>
        <p:grpSpPr>
          <a:xfrm rot="5400000">
            <a:off x="7119675" y="2697278"/>
            <a:ext cx="900144" cy="810134"/>
            <a:chOff x="1908553" y="1111661"/>
            <a:chExt cx="1102172" cy="991961"/>
          </a:xfrm>
        </p:grpSpPr>
        <p:sp>
          <p:nvSpPr>
            <p:cNvPr id="2367" name="Google Shape;2367;p63"/>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3"/>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9" name="Google Shape;2369;p63"/>
          <p:cNvSpPr txBox="1"/>
          <p:nvPr/>
        </p:nvSpPr>
        <p:spPr>
          <a:xfrm>
            <a:off x="3145486" y="3247350"/>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wash my body every morning</a:t>
            </a:r>
            <a:endParaRPr>
              <a:solidFill>
                <a:schemeClr val="dk1"/>
              </a:solidFill>
              <a:latin typeface="Asap"/>
              <a:ea typeface="Asap"/>
              <a:cs typeface="Asap"/>
              <a:sym typeface="Asap"/>
            </a:endParaRPr>
          </a:p>
        </p:txBody>
      </p:sp>
      <p:sp>
        <p:nvSpPr>
          <p:cNvPr id="2370" name="Google Shape;2370;p63"/>
          <p:cNvSpPr txBox="1"/>
          <p:nvPr/>
        </p:nvSpPr>
        <p:spPr>
          <a:xfrm>
            <a:off x="3145486" y="3765475"/>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wash my hands three times a day</a:t>
            </a:r>
            <a:endParaRPr>
              <a:solidFill>
                <a:schemeClr val="dk1"/>
              </a:solidFill>
              <a:latin typeface="Asap"/>
              <a:ea typeface="Asap"/>
              <a:cs typeface="Asap"/>
              <a:sym typeface="Asap"/>
            </a:endParaRPr>
          </a:p>
        </p:txBody>
      </p:sp>
      <p:sp>
        <p:nvSpPr>
          <p:cNvPr id="2371" name="Google Shape;2371;p63"/>
          <p:cNvSpPr txBox="1"/>
          <p:nvPr/>
        </p:nvSpPr>
        <p:spPr>
          <a:xfrm>
            <a:off x="3145486" y="4283600"/>
            <a:ext cx="2869200" cy="320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I brush my hair every morning</a:t>
            </a:r>
            <a:endParaRPr>
              <a:solidFill>
                <a:schemeClr val="dk1"/>
              </a:solidFill>
              <a:latin typeface="Asap"/>
              <a:ea typeface="Asap"/>
              <a:cs typeface="Asap"/>
              <a:sym typeface="Asap"/>
            </a:endParaRPr>
          </a:p>
        </p:txBody>
      </p:sp>
      <p:grpSp>
        <p:nvGrpSpPr>
          <p:cNvPr id="2372" name="Google Shape;2372;p63"/>
          <p:cNvGrpSpPr/>
          <p:nvPr/>
        </p:nvGrpSpPr>
        <p:grpSpPr>
          <a:xfrm>
            <a:off x="967789" y="1686495"/>
            <a:ext cx="682333" cy="808027"/>
            <a:chOff x="3862904" y="2956389"/>
            <a:chExt cx="1042366" cy="1234383"/>
          </a:xfrm>
        </p:grpSpPr>
        <p:sp>
          <p:nvSpPr>
            <p:cNvPr id="2373" name="Google Shape;2373;p63"/>
            <p:cNvSpPr/>
            <p:nvPr/>
          </p:nvSpPr>
          <p:spPr>
            <a:xfrm>
              <a:off x="3862904" y="3344506"/>
              <a:ext cx="502075" cy="751073"/>
            </a:xfrm>
            <a:custGeom>
              <a:rect b="b" l="l" r="r" t="t"/>
              <a:pathLst>
                <a:path extrusionOk="0" h="5523" w="3692">
                  <a:moveTo>
                    <a:pt x="2862" y="0"/>
                  </a:moveTo>
                  <a:cubicBezTo>
                    <a:pt x="2799" y="0"/>
                    <a:pt x="2753" y="49"/>
                    <a:pt x="2735" y="67"/>
                  </a:cubicBezTo>
                  <a:cubicBezTo>
                    <a:pt x="2598" y="211"/>
                    <a:pt x="2120" y="1349"/>
                    <a:pt x="2094" y="1412"/>
                  </a:cubicBezTo>
                  <a:cubicBezTo>
                    <a:pt x="2109" y="1353"/>
                    <a:pt x="2339" y="452"/>
                    <a:pt x="2357" y="234"/>
                  </a:cubicBezTo>
                  <a:cubicBezTo>
                    <a:pt x="2361" y="178"/>
                    <a:pt x="2354" y="126"/>
                    <a:pt x="2320" y="97"/>
                  </a:cubicBezTo>
                  <a:cubicBezTo>
                    <a:pt x="2295" y="74"/>
                    <a:pt x="2261" y="65"/>
                    <a:pt x="2228" y="65"/>
                  </a:cubicBezTo>
                  <a:cubicBezTo>
                    <a:pt x="2213" y="65"/>
                    <a:pt x="2197" y="67"/>
                    <a:pt x="2183" y="71"/>
                  </a:cubicBezTo>
                  <a:cubicBezTo>
                    <a:pt x="2102" y="97"/>
                    <a:pt x="2068" y="189"/>
                    <a:pt x="2053" y="226"/>
                  </a:cubicBezTo>
                  <a:cubicBezTo>
                    <a:pt x="1916" y="604"/>
                    <a:pt x="1702" y="1487"/>
                    <a:pt x="1257" y="1905"/>
                  </a:cubicBezTo>
                  <a:cubicBezTo>
                    <a:pt x="1180" y="1976"/>
                    <a:pt x="1118" y="2014"/>
                    <a:pt x="1068" y="2014"/>
                  </a:cubicBezTo>
                  <a:cubicBezTo>
                    <a:pt x="1057" y="2014"/>
                    <a:pt x="1048" y="2012"/>
                    <a:pt x="1038" y="2009"/>
                  </a:cubicBezTo>
                  <a:cubicBezTo>
                    <a:pt x="912" y="1964"/>
                    <a:pt x="842" y="1612"/>
                    <a:pt x="797" y="1386"/>
                  </a:cubicBezTo>
                  <a:cubicBezTo>
                    <a:pt x="790" y="1361"/>
                    <a:pt x="772" y="1294"/>
                    <a:pt x="715" y="1242"/>
                  </a:cubicBezTo>
                  <a:cubicBezTo>
                    <a:pt x="689" y="1220"/>
                    <a:pt x="654" y="1206"/>
                    <a:pt x="621" y="1206"/>
                  </a:cubicBezTo>
                  <a:cubicBezTo>
                    <a:pt x="599" y="1206"/>
                    <a:pt x="578" y="1212"/>
                    <a:pt x="560" y="1227"/>
                  </a:cubicBezTo>
                  <a:cubicBezTo>
                    <a:pt x="527" y="1256"/>
                    <a:pt x="519" y="1309"/>
                    <a:pt x="519" y="1353"/>
                  </a:cubicBezTo>
                  <a:cubicBezTo>
                    <a:pt x="486" y="1894"/>
                    <a:pt x="471" y="2491"/>
                    <a:pt x="812" y="2924"/>
                  </a:cubicBezTo>
                  <a:cubicBezTo>
                    <a:pt x="883" y="3013"/>
                    <a:pt x="972" y="3098"/>
                    <a:pt x="982" y="3210"/>
                  </a:cubicBezTo>
                  <a:cubicBezTo>
                    <a:pt x="997" y="3324"/>
                    <a:pt x="941" y="3413"/>
                    <a:pt x="927" y="3447"/>
                  </a:cubicBezTo>
                  <a:cubicBezTo>
                    <a:pt x="812" y="3651"/>
                    <a:pt x="471" y="4385"/>
                    <a:pt x="0" y="5418"/>
                  </a:cubicBezTo>
                  <a:lnTo>
                    <a:pt x="1675" y="5522"/>
                  </a:lnTo>
                  <a:cubicBezTo>
                    <a:pt x="1861" y="4959"/>
                    <a:pt x="2050" y="4395"/>
                    <a:pt x="2235" y="3832"/>
                  </a:cubicBezTo>
                  <a:cubicBezTo>
                    <a:pt x="2320" y="3765"/>
                    <a:pt x="2417" y="3673"/>
                    <a:pt x="2506" y="3547"/>
                  </a:cubicBezTo>
                  <a:cubicBezTo>
                    <a:pt x="2506" y="3547"/>
                    <a:pt x="2513" y="3532"/>
                    <a:pt x="2525" y="3517"/>
                  </a:cubicBezTo>
                  <a:cubicBezTo>
                    <a:pt x="2636" y="3355"/>
                    <a:pt x="2850" y="2943"/>
                    <a:pt x="3291" y="1961"/>
                  </a:cubicBezTo>
                  <a:cubicBezTo>
                    <a:pt x="3354" y="1850"/>
                    <a:pt x="3421" y="1739"/>
                    <a:pt x="3484" y="1627"/>
                  </a:cubicBezTo>
                  <a:cubicBezTo>
                    <a:pt x="3525" y="1564"/>
                    <a:pt x="3551" y="1513"/>
                    <a:pt x="3570" y="1472"/>
                  </a:cubicBezTo>
                  <a:cubicBezTo>
                    <a:pt x="3599" y="1409"/>
                    <a:pt x="3614" y="1371"/>
                    <a:pt x="3628" y="1335"/>
                  </a:cubicBezTo>
                  <a:cubicBezTo>
                    <a:pt x="3684" y="1157"/>
                    <a:pt x="3691" y="1112"/>
                    <a:pt x="3684" y="1082"/>
                  </a:cubicBezTo>
                  <a:cubicBezTo>
                    <a:pt x="3676" y="1064"/>
                    <a:pt x="3666" y="1020"/>
                    <a:pt x="3632" y="1005"/>
                  </a:cubicBezTo>
                  <a:cubicBezTo>
                    <a:pt x="3622" y="1000"/>
                    <a:pt x="3611" y="998"/>
                    <a:pt x="3601" y="998"/>
                  </a:cubicBezTo>
                  <a:cubicBezTo>
                    <a:pt x="3573" y="998"/>
                    <a:pt x="3546" y="1011"/>
                    <a:pt x="3532" y="1020"/>
                  </a:cubicBezTo>
                  <a:cubicBezTo>
                    <a:pt x="3462" y="1053"/>
                    <a:pt x="3428" y="1112"/>
                    <a:pt x="3425" y="1123"/>
                  </a:cubicBezTo>
                  <a:cubicBezTo>
                    <a:pt x="3370" y="1212"/>
                    <a:pt x="3180" y="1446"/>
                    <a:pt x="2898" y="1779"/>
                  </a:cubicBezTo>
                  <a:cubicBezTo>
                    <a:pt x="3165" y="1190"/>
                    <a:pt x="3351" y="745"/>
                    <a:pt x="3380" y="627"/>
                  </a:cubicBezTo>
                  <a:cubicBezTo>
                    <a:pt x="3392" y="589"/>
                    <a:pt x="3399" y="526"/>
                    <a:pt x="3373" y="471"/>
                  </a:cubicBezTo>
                  <a:cubicBezTo>
                    <a:pt x="3370" y="460"/>
                    <a:pt x="3339" y="393"/>
                    <a:pt x="3284" y="386"/>
                  </a:cubicBezTo>
                  <a:cubicBezTo>
                    <a:pt x="3282" y="386"/>
                    <a:pt x="3281" y="386"/>
                    <a:pt x="3279" y="386"/>
                  </a:cubicBezTo>
                  <a:cubicBezTo>
                    <a:pt x="3233" y="386"/>
                    <a:pt x="3191" y="431"/>
                    <a:pt x="3177" y="449"/>
                  </a:cubicBezTo>
                  <a:cubicBezTo>
                    <a:pt x="3047" y="597"/>
                    <a:pt x="2554" y="1482"/>
                    <a:pt x="2491" y="1598"/>
                  </a:cubicBezTo>
                  <a:cubicBezTo>
                    <a:pt x="2776" y="856"/>
                    <a:pt x="2973" y="304"/>
                    <a:pt x="2992" y="186"/>
                  </a:cubicBezTo>
                  <a:cubicBezTo>
                    <a:pt x="2995" y="160"/>
                    <a:pt x="3006" y="93"/>
                    <a:pt x="2965" y="49"/>
                  </a:cubicBezTo>
                  <a:cubicBezTo>
                    <a:pt x="2943" y="19"/>
                    <a:pt x="2906" y="1"/>
                    <a:pt x="2869" y="1"/>
                  </a:cubicBezTo>
                  <a:cubicBezTo>
                    <a:pt x="2867" y="0"/>
                    <a:pt x="2864" y="0"/>
                    <a:pt x="2862" y="0"/>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3"/>
            <p:cNvSpPr/>
            <p:nvPr/>
          </p:nvSpPr>
          <p:spPr>
            <a:xfrm>
              <a:off x="4063490" y="3609552"/>
              <a:ext cx="42973" cy="177603"/>
            </a:xfrm>
            <a:custGeom>
              <a:rect b="b" l="l" r="r" t="t"/>
              <a:pathLst>
                <a:path extrusionOk="0" h="1306" w="316">
                  <a:moveTo>
                    <a:pt x="0" y="0"/>
                  </a:moveTo>
                  <a:cubicBezTo>
                    <a:pt x="60" y="97"/>
                    <a:pt x="111" y="200"/>
                    <a:pt x="149" y="304"/>
                  </a:cubicBezTo>
                  <a:cubicBezTo>
                    <a:pt x="189" y="412"/>
                    <a:pt x="215" y="523"/>
                    <a:pt x="230" y="634"/>
                  </a:cubicBezTo>
                  <a:cubicBezTo>
                    <a:pt x="245" y="746"/>
                    <a:pt x="249" y="857"/>
                    <a:pt x="238" y="968"/>
                  </a:cubicBezTo>
                  <a:cubicBezTo>
                    <a:pt x="227" y="1083"/>
                    <a:pt x="205" y="1194"/>
                    <a:pt x="167" y="1305"/>
                  </a:cubicBezTo>
                  <a:cubicBezTo>
                    <a:pt x="230" y="1205"/>
                    <a:pt x="271" y="1094"/>
                    <a:pt x="294" y="975"/>
                  </a:cubicBezTo>
                  <a:cubicBezTo>
                    <a:pt x="316" y="860"/>
                    <a:pt x="316" y="742"/>
                    <a:pt x="301" y="623"/>
                  </a:cubicBezTo>
                  <a:cubicBezTo>
                    <a:pt x="286" y="505"/>
                    <a:pt x="253" y="390"/>
                    <a:pt x="200" y="286"/>
                  </a:cubicBezTo>
                  <a:cubicBezTo>
                    <a:pt x="149" y="178"/>
                    <a:pt x="82" y="79"/>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3"/>
            <p:cNvSpPr/>
            <p:nvPr/>
          </p:nvSpPr>
          <p:spPr>
            <a:xfrm>
              <a:off x="4111767" y="3544140"/>
              <a:ext cx="141294" cy="85674"/>
            </a:xfrm>
            <a:custGeom>
              <a:rect b="b" l="l" r="r" t="t"/>
              <a:pathLst>
                <a:path extrusionOk="0" h="630" w="1039">
                  <a:moveTo>
                    <a:pt x="1" y="0"/>
                  </a:moveTo>
                  <a:lnTo>
                    <a:pt x="1" y="0"/>
                  </a:lnTo>
                  <a:cubicBezTo>
                    <a:pt x="60" y="86"/>
                    <a:pt x="131" y="163"/>
                    <a:pt x="209" y="233"/>
                  </a:cubicBezTo>
                  <a:cubicBezTo>
                    <a:pt x="283" y="303"/>
                    <a:pt x="368" y="367"/>
                    <a:pt x="457" y="419"/>
                  </a:cubicBezTo>
                  <a:cubicBezTo>
                    <a:pt x="546" y="474"/>
                    <a:pt x="639" y="519"/>
                    <a:pt x="739" y="556"/>
                  </a:cubicBezTo>
                  <a:cubicBezTo>
                    <a:pt x="835" y="589"/>
                    <a:pt x="935" y="619"/>
                    <a:pt x="1039" y="630"/>
                  </a:cubicBezTo>
                  <a:cubicBezTo>
                    <a:pt x="943" y="589"/>
                    <a:pt x="850" y="548"/>
                    <a:pt x="757" y="504"/>
                  </a:cubicBezTo>
                  <a:cubicBezTo>
                    <a:pt x="668" y="459"/>
                    <a:pt x="579" y="411"/>
                    <a:pt x="494" y="359"/>
                  </a:cubicBezTo>
                  <a:cubicBezTo>
                    <a:pt x="409" y="308"/>
                    <a:pt x="324" y="252"/>
                    <a:pt x="242" y="192"/>
                  </a:cubicBezTo>
                  <a:cubicBezTo>
                    <a:pt x="161" y="130"/>
                    <a:pt x="83" y="6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3"/>
            <p:cNvSpPr/>
            <p:nvPr/>
          </p:nvSpPr>
          <p:spPr>
            <a:xfrm>
              <a:off x="4092184" y="3592417"/>
              <a:ext cx="130142" cy="100497"/>
            </a:xfrm>
            <a:custGeom>
              <a:rect b="b" l="l" r="r" t="t"/>
              <a:pathLst>
                <a:path extrusionOk="0" h="739" w="957">
                  <a:moveTo>
                    <a:pt x="1" y="1"/>
                  </a:moveTo>
                  <a:lnTo>
                    <a:pt x="1" y="1"/>
                  </a:lnTo>
                  <a:cubicBezTo>
                    <a:pt x="49" y="93"/>
                    <a:pt x="108" y="179"/>
                    <a:pt x="175" y="256"/>
                  </a:cubicBezTo>
                  <a:cubicBezTo>
                    <a:pt x="242" y="338"/>
                    <a:pt x="316" y="408"/>
                    <a:pt x="401" y="471"/>
                  </a:cubicBezTo>
                  <a:cubicBezTo>
                    <a:pt x="483" y="538"/>
                    <a:pt x="572" y="593"/>
                    <a:pt x="664" y="638"/>
                  </a:cubicBezTo>
                  <a:cubicBezTo>
                    <a:pt x="760" y="682"/>
                    <a:pt x="856" y="720"/>
                    <a:pt x="957" y="738"/>
                  </a:cubicBezTo>
                  <a:cubicBezTo>
                    <a:pt x="868" y="690"/>
                    <a:pt x="779" y="642"/>
                    <a:pt x="690" y="590"/>
                  </a:cubicBezTo>
                  <a:cubicBezTo>
                    <a:pt x="605" y="535"/>
                    <a:pt x="523" y="479"/>
                    <a:pt x="442" y="415"/>
                  </a:cubicBezTo>
                  <a:cubicBezTo>
                    <a:pt x="364" y="357"/>
                    <a:pt x="286" y="290"/>
                    <a:pt x="216" y="220"/>
                  </a:cubicBezTo>
                  <a:cubicBezTo>
                    <a:pt x="141" y="149"/>
                    <a:pt x="71" y="7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3"/>
            <p:cNvSpPr/>
            <p:nvPr/>
          </p:nvSpPr>
          <p:spPr>
            <a:xfrm>
              <a:off x="4018069" y="3791507"/>
              <a:ext cx="129734" cy="52492"/>
            </a:xfrm>
            <a:custGeom>
              <a:rect b="b" l="l" r="r" t="t"/>
              <a:pathLst>
                <a:path extrusionOk="0" h="386" w="954">
                  <a:moveTo>
                    <a:pt x="1" y="1"/>
                  </a:moveTo>
                  <a:lnTo>
                    <a:pt x="1" y="1"/>
                  </a:lnTo>
                  <a:cubicBezTo>
                    <a:pt x="16" y="45"/>
                    <a:pt x="41" y="85"/>
                    <a:pt x="79" y="116"/>
                  </a:cubicBezTo>
                  <a:cubicBezTo>
                    <a:pt x="112" y="149"/>
                    <a:pt x="153" y="174"/>
                    <a:pt x="201" y="186"/>
                  </a:cubicBezTo>
                  <a:cubicBezTo>
                    <a:pt x="223" y="193"/>
                    <a:pt x="250" y="201"/>
                    <a:pt x="272" y="201"/>
                  </a:cubicBezTo>
                  <a:lnTo>
                    <a:pt x="368" y="201"/>
                  </a:lnTo>
                  <a:cubicBezTo>
                    <a:pt x="401" y="201"/>
                    <a:pt x="435" y="205"/>
                    <a:pt x="460" y="212"/>
                  </a:cubicBezTo>
                  <a:cubicBezTo>
                    <a:pt x="494" y="223"/>
                    <a:pt x="523" y="249"/>
                    <a:pt x="561" y="278"/>
                  </a:cubicBezTo>
                  <a:cubicBezTo>
                    <a:pt x="597" y="308"/>
                    <a:pt x="638" y="334"/>
                    <a:pt x="683" y="352"/>
                  </a:cubicBezTo>
                  <a:cubicBezTo>
                    <a:pt x="739" y="374"/>
                    <a:pt x="794" y="386"/>
                    <a:pt x="853" y="386"/>
                  </a:cubicBezTo>
                  <a:cubicBezTo>
                    <a:pt x="886" y="386"/>
                    <a:pt x="920" y="382"/>
                    <a:pt x="953" y="371"/>
                  </a:cubicBezTo>
                  <a:cubicBezTo>
                    <a:pt x="864" y="364"/>
                    <a:pt x="779" y="342"/>
                    <a:pt x="705" y="301"/>
                  </a:cubicBezTo>
                  <a:cubicBezTo>
                    <a:pt x="668" y="282"/>
                    <a:pt x="635" y="256"/>
                    <a:pt x="601" y="230"/>
                  </a:cubicBezTo>
                  <a:cubicBezTo>
                    <a:pt x="587" y="215"/>
                    <a:pt x="572" y="201"/>
                    <a:pt x="553" y="186"/>
                  </a:cubicBezTo>
                  <a:cubicBezTo>
                    <a:pt x="534" y="167"/>
                    <a:pt x="508" y="157"/>
                    <a:pt x="483" y="145"/>
                  </a:cubicBezTo>
                  <a:cubicBezTo>
                    <a:pt x="457" y="138"/>
                    <a:pt x="435" y="134"/>
                    <a:pt x="409" y="134"/>
                  </a:cubicBezTo>
                  <a:lnTo>
                    <a:pt x="338" y="134"/>
                  </a:lnTo>
                  <a:cubicBezTo>
                    <a:pt x="316" y="138"/>
                    <a:pt x="294" y="138"/>
                    <a:pt x="275" y="138"/>
                  </a:cubicBezTo>
                  <a:lnTo>
                    <a:pt x="272" y="138"/>
                  </a:lnTo>
                  <a:cubicBezTo>
                    <a:pt x="250" y="138"/>
                    <a:pt x="234" y="138"/>
                    <a:pt x="212" y="134"/>
                  </a:cubicBezTo>
                  <a:cubicBezTo>
                    <a:pt x="134" y="119"/>
                    <a:pt x="57" y="7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3"/>
            <p:cNvSpPr/>
            <p:nvPr/>
          </p:nvSpPr>
          <p:spPr>
            <a:xfrm>
              <a:off x="4327040" y="3403254"/>
              <a:ext cx="567078" cy="787518"/>
            </a:xfrm>
            <a:custGeom>
              <a:rect b="b" l="l" r="r" t="t"/>
              <a:pathLst>
                <a:path extrusionOk="0" h="5791" w="4170">
                  <a:moveTo>
                    <a:pt x="1049" y="1"/>
                  </a:moveTo>
                  <a:cubicBezTo>
                    <a:pt x="1025" y="1"/>
                    <a:pt x="998" y="6"/>
                    <a:pt x="979" y="24"/>
                  </a:cubicBezTo>
                  <a:cubicBezTo>
                    <a:pt x="942" y="58"/>
                    <a:pt x="957" y="124"/>
                    <a:pt x="961" y="150"/>
                  </a:cubicBezTo>
                  <a:cubicBezTo>
                    <a:pt x="1002" y="347"/>
                    <a:pt x="1424" y="1295"/>
                    <a:pt x="1479" y="1418"/>
                  </a:cubicBezTo>
                  <a:cubicBezTo>
                    <a:pt x="1050" y="721"/>
                    <a:pt x="720" y="221"/>
                    <a:pt x="634" y="132"/>
                  </a:cubicBezTo>
                  <a:cubicBezTo>
                    <a:pt x="616" y="114"/>
                    <a:pt x="571" y="65"/>
                    <a:pt x="514" y="65"/>
                  </a:cubicBezTo>
                  <a:cubicBezTo>
                    <a:pt x="512" y="65"/>
                    <a:pt x="510" y="65"/>
                    <a:pt x="508" y="65"/>
                  </a:cubicBezTo>
                  <a:cubicBezTo>
                    <a:pt x="471" y="65"/>
                    <a:pt x="431" y="84"/>
                    <a:pt x="408" y="109"/>
                  </a:cubicBezTo>
                  <a:cubicBezTo>
                    <a:pt x="367" y="161"/>
                    <a:pt x="379" y="232"/>
                    <a:pt x="383" y="261"/>
                  </a:cubicBezTo>
                  <a:cubicBezTo>
                    <a:pt x="415" y="462"/>
                    <a:pt x="1050" y="1551"/>
                    <a:pt x="1086" y="1614"/>
                  </a:cubicBezTo>
                  <a:cubicBezTo>
                    <a:pt x="1050" y="1566"/>
                    <a:pt x="456" y="814"/>
                    <a:pt x="290" y="665"/>
                  </a:cubicBezTo>
                  <a:cubicBezTo>
                    <a:pt x="251" y="629"/>
                    <a:pt x="211" y="604"/>
                    <a:pt x="168" y="604"/>
                  </a:cubicBezTo>
                  <a:cubicBezTo>
                    <a:pt x="163" y="604"/>
                    <a:pt x="158" y="605"/>
                    <a:pt x="152" y="606"/>
                  </a:cubicBezTo>
                  <a:cubicBezTo>
                    <a:pt x="104" y="614"/>
                    <a:pt x="68" y="658"/>
                    <a:pt x="53" y="703"/>
                  </a:cubicBezTo>
                  <a:cubicBezTo>
                    <a:pt x="23" y="780"/>
                    <a:pt x="78" y="865"/>
                    <a:pt x="101" y="903"/>
                  </a:cubicBezTo>
                  <a:cubicBezTo>
                    <a:pt x="323" y="1247"/>
                    <a:pt x="908" y="1970"/>
                    <a:pt x="979" y="2585"/>
                  </a:cubicBezTo>
                  <a:cubicBezTo>
                    <a:pt x="990" y="2711"/>
                    <a:pt x="979" y="2793"/>
                    <a:pt x="930" y="2826"/>
                  </a:cubicBezTo>
                  <a:cubicBezTo>
                    <a:pt x="912" y="2837"/>
                    <a:pt x="887" y="2842"/>
                    <a:pt x="858" y="2842"/>
                  </a:cubicBezTo>
                  <a:cubicBezTo>
                    <a:pt x="712" y="2842"/>
                    <a:pt x="451" y="2712"/>
                    <a:pt x="275" y="2626"/>
                  </a:cubicBezTo>
                  <a:cubicBezTo>
                    <a:pt x="256" y="2617"/>
                    <a:pt x="207" y="2597"/>
                    <a:pt x="148" y="2597"/>
                  </a:cubicBezTo>
                  <a:cubicBezTo>
                    <a:pt x="136" y="2597"/>
                    <a:pt x="124" y="2598"/>
                    <a:pt x="112" y="2600"/>
                  </a:cubicBezTo>
                  <a:cubicBezTo>
                    <a:pt x="53" y="2611"/>
                    <a:pt x="1" y="2656"/>
                    <a:pt x="5" y="2711"/>
                  </a:cubicBezTo>
                  <a:cubicBezTo>
                    <a:pt x="8" y="2759"/>
                    <a:pt x="45" y="2793"/>
                    <a:pt x="78" y="2826"/>
                  </a:cubicBezTo>
                  <a:cubicBezTo>
                    <a:pt x="501" y="3193"/>
                    <a:pt x="975" y="3578"/>
                    <a:pt x="1535" y="3578"/>
                  </a:cubicBezTo>
                  <a:cubicBezTo>
                    <a:pt x="1574" y="3578"/>
                    <a:pt x="1613" y="3576"/>
                    <a:pt x="1652" y="3576"/>
                  </a:cubicBezTo>
                  <a:cubicBezTo>
                    <a:pt x="1730" y="3576"/>
                    <a:pt x="1806" y="3583"/>
                    <a:pt x="1872" y="3623"/>
                  </a:cubicBezTo>
                  <a:cubicBezTo>
                    <a:pt x="1972" y="3686"/>
                    <a:pt x="2013" y="3785"/>
                    <a:pt x="2028" y="3819"/>
                  </a:cubicBezTo>
                  <a:cubicBezTo>
                    <a:pt x="2124" y="4038"/>
                    <a:pt x="2517" y="4768"/>
                    <a:pt x="3069" y="5791"/>
                  </a:cubicBezTo>
                  <a:lnTo>
                    <a:pt x="4170" y="4531"/>
                  </a:lnTo>
                  <a:cubicBezTo>
                    <a:pt x="3825" y="4026"/>
                    <a:pt x="3484" y="3526"/>
                    <a:pt x="3140" y="3022"/>
                  </a:cubicBezTo>
                  <a:cubicBezTo>
                    <a:pt x="3136" y="2915"/>
                    <a:pt x="3121" y="2778"/>
                    <a:pt x="3069" y="2629"/>
                  </a:cubicBezTo>
                  <a:cubicBezTo>
                    <a:pt x="3069" y="2629"/>
                    <a:pt x="3065" y="2615"/>
                    <a:pt x="3058" y="2596"/>
                  </a:cubicBezTo>
                  <a:cubicBezTo>
                    <a:pt x="2995" y="2407"/>
                    <a:pt x="2791" y="1977"/>
                    <a:pt x="2261" y="1006"/>
                  </a:cubicBezTo>
                  <a:cubicBezTo>
                    <a:pt x="2209" y="888"/>
                    <a:pt x="2158" y="769"/>
                    <a:pt x="2105" y="647"/>
                  </a:cubicBezTo>
                  <a:cubicBezTo>
                    <a:pt x="2080" y="576"/>
                    <a:pt x="2054" y="521"/>
                    <a:pt x="2032" y="480"/>
                  </a:cubicBezTo>
                  <a:cubicBezTo>
                    <a:pt x="1998" y="421"/>
                    <a:pt x="1980" y="383"/>
                    <a:pt x="1958" y="350"/>
                  </a:cubicBezTo>
                  <a:cubicBezTo>
                    <a:pt x="1847" y="191"/>
                    <a:pt x="1813" y="161"/>
                    <a:pt x="1783" y="147"/>
                  </a:cubicBezTo>
                  <a:cubicBezTo>
                    <a:pt x="1771" y="141"/>
                    <a:pt x="1747" y="131"/>
                    <a:pt x="1722" y="131"/>
                  </a:cubicBezTo>
                  <a:cubicBezTo>
                    <a:pt x="1710" y="131"/>
                    <a:pt x="1698" y="133"/>
                    <a:pt x="1686" y="139"/>
                  </a:cubicBezTo>
                  <a:cubicBezTo>
                    <a:pt x="1654" y="157"/>
                    <a:pt x="1646" y="205"/>
                    <a:pt x="1638" y="228"/>
                  </a:cubicBezTo>
                  <a:cubicBezTo>
                    <a:pt x="1628" y="302"/>
                    <a:pt x="1654" y="369"/>
                    <a:pt x="1657" y="376"/>
                  </a:cubicBezTo>
                  <a:cubicBezTo>
                    <a:pt x="1698" y="477"/>
                    <a:pt x="1772" y="773"/>
                    <a:pt x="1872" y="1206"/>
                  </a:cubicBezTo>
                  <a:cubicBezTo>
                    <a:pt x="1557" y="624"/>
                    <a:pt x="1308" y="198"/>
                    <a:pt x="1231" y="99"/>
                  </a:cubicBezTo>
                  <a:cubicBezTo>
                    <a:pt x="1205" y="68"/>
                    <a:pt x="1161" y="24"/>
                    <a:pt x="1098" y="5"/>
                  </a:cubicBezTo>
                  <a:cubicBezTo>
                    <a:pt x="1092" y="5"/>
                    <a:pt x="1072" y="1"/>
                    <a:pt x="1049" y="1"/>
                  </a:cubicBezTo>
                  <a:close/>
                </a:path>
              </a:pathLst>
            </a:custGeom>
            <a:solidFill>
              <a:srgbClr val="FFC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3"/>
            <p:cNvSpPr/>
            <p:nvPr/>
          </p:nvSpPr>
          <p:spPr>
            <a:xfrm>
              <a:off x="4135021" y="3178190"/>
              <a:ext cx="444279" cy="585301"/>
            </a:xfrm>
            <a:custGeom>
              <a:rect b="b" l="l" r="r" t="t"/>
              <a:pathLst>
                <a:path extrusionOk="0" h="4304" w="3267">
                  <a:moveTo>
                    <a:pt x="1754" y="1"/>
                  </a:moveTo>
                  <a:cubicBezTo>
                    <a:pt x="1805" y="267"/>
                    <a:pt x="1868" y="812"/>
                    <a:pt x="1624" y="1409"/>
                  </a:cubicBezTo>
                  <a:cubicBezTo>
                    <a:pt x="1353" y="2069"/>
                    <a:pt x="835" y="2476"/>
                    <a:pt x="653" y="2495"/>
                  </a:cubicBezTo>
                  <a:cubicBezTo>
                    <a:pt x="638" y="2498"/>
                    <a:pt x="531" y="2513"/>
                    <a:pt x="386" y="2546"/>
                  </a:cubicBezTo>
                  <a:cubicBezTo>
                    <a:pt x="334" y="2561"/>
                    <a:pt x="283" y="2576"/>
                    <a:pt x="234" y="2602"/>
                  </a:cubicBezTo>
                  <a:cubicBezTo>
                    <a:pt x="108" y="2665"/>
                    <a:pt x="1" y="2802"/>
                    <a:pt x="34" y="2943"/>
                  </a:cubicBezTo>
                  <a:cubicBezTo>
                    <a:pt x="64" y="3083"/>
                    <a:pt x="223" y="3158"/>
                    <a:pt x="368" y="3162"/>
                  </a:cubicBezTo>
                  <a:cubicBezTo>
                    <a:pt x="373" y="3162"/>
                    <a:pt x="378" y="3162"/>
                    <a:pt x="383" y="3162"/>
                  </a:cubicBezTo>
                  <a:cubicBezTo>
                    <a:pt x="518" y="3162"/>
                    <a:pt x="654" y="3117"/>
                    <a:pt x="790" y="3102"/>
                  </a:cubicBezTo>
                  <a:cubicBezTo>
                    <a:pt x="806" y="3099"/>
                    <a:pt x="821" y="3098"/>
                    <a:pt x="836" y="3098"/>
                  </a:cubicBezTo>
                  <a:cubicBezTo>
                    <a:pt x="861" y="3098"/>
                    <a:pt x="884" y="3102"/>
                    <a:pt x="905" y="3114"/>
                  </a:cubicBezTo>
                  <a:cubicBezTo>
                    <a:pt x="964" y="3150"/>
                    <a:pt x="964" y="3239"/>
                    <a:pt x="942" y="3306"/>
                  </a:cubicBezTo>
                  <a:cubicBezTo>
                    <a:pt x="871" y="3495"/>
                    <a:pt x="679" y="3599"/>
                    <a:pt x="538" y="3743"/>
                  </a:cubicBezTo>
                  <a:cubicBezTo>
                    <a:pt x="397" y="3888"/>
                    <a:pt x="323" y="4155"/>
                    <a:pt x="490" y="4266"/>
                  </a:cubicBezTo>
                  <a:cubicBezTo>
                    <a:pt x="528" y="4292"/>
                    <a:pt x="571" y="4303"/>
                    <a:pt x="613" y="4303"/>
                  </a:cubicBezTo>
                  <a:cubicBezTo>
                    <a:pt x="731" y="4303"/>
                    <a:pt x="856" y="4219"/>
                    <a:pt x="934" y="4121"/>
                  </a:cubicBezTo>
                  <a:cubicBezTo>
                    <a:pt x="1039" y="3988"/>
                    <a:pt x="1109" y="3817"/>
                    <a:pt x="1253" y="3725"/>
                  </a:cubicBezTo>
                  <a:cubicBezTo>
                    <a:pt x="1289" y="3701"/>
                    <a:pt x="1336" y="3685"/>
                    <a:pt x="1379" y="3685"/>
                  </a:cubicBezTo>
                  <a:cubicBezTo>
                    <a:pt x="1411" y="3685"/>
                    <a:pt x="1441" y="3694"/>
                    <a:pt x="1465" y="3714"/>
                  </a:cubicBezTo>
                  <a:cubicBezTo>
                    <a:pt x="1494" y="3740"/>
                    <a:pt x="1509" y="3773"/>
                    <a:pt x="1520" y="3806"/>
                  </a:cubicBezTo>
                  <a:cubicBezTo>
                    <a:pt x="1557" y="3921"/>
                    <a:pt x="1572" y="4044"/>
                    <a:pt x="1635" y="4147"/>
                  </a:cubicBezTo>
                  <a:cubicBezTo>
                    <a:pt x="1685" y="4227"/>
                    <a:pt x="1776" y="4292"/>
                    <a:pt x="1867" y="4292"/>
                  </a:cubicBezTo>
                  <a:cubicBezTo>
                    <a:pt x="1891" y="4292"/>
                    <a:pt x="1915" y="4287"/>
                    <a:pt x="1939" y="4277"/>
                  </a:cubicBezTo>
                  <a:cubicBezTo>
                    <a:pt x="2113" y="4200"/>
                    <a:pt x="2053" y="3943"/>
                    <a:pt x="2065" y="3755"/>
                  </a:cubicBezTo>
                  <a:cubicBezTo>
                    <a:pt x="2065" y="3706"/>
                    <a:pt x="2080" y="3651"/>
                    <a:pt x="2120" y="3625"/>
                  </a:cubicBezTo>
                  <a:cubicBezTo>
                    <a:pt x="2135" y="3616"/>
                    <a:pt x="2151" y="3612"/>
                    <a:pt x="2167" y="3612"/>
                  </a:cubicBezTo>
                  <a:cubicBezTo>
                    <a:pt x="2229" y="3612"/>
                    <a:pt x="2292" y="3673"/>
                    <a:pt x="2325" y="3733"/>
                  </a:cubicBezTo>
                  <a:cubicBezTo>
                    <a:pt x="2398" y="3862"/>
                    <a:pt x="2439" y="4010"/>
                    <a:pt x="2547" y="4114"/>
                  </a:cubicBezTo>
                  <a:cubicBezTo>
                    <a:pt x="2602" y="4167"/>
                    <a:pt x="2684" y="4199"/>
                    <a:pt x="2759" y="4199"/>
                  </a:cubicBezTo>
                  <a:cubicBezTo>
                    <a:pt x="2831" y="4199"/>
                    <a:pt x="2896" y="4171"/>
                    <a:pt x="2929" y="4106"/>
                  </a:cubicBezTo>
                  <a:cubicBezTo>
                    <a:pt x="2958" y="4058"/>
                    <a:pt x="2954" y="3995"/>
                    <a:pt x="2943" y="3940"/>
                  </a:cubicBezTo>
                  <a:cubicBezTo>
                    <a:pt x="2903" y="3702"/>
                    <a:pt x="2728" y="3514"/>
                    <a:pt x="2643" y="3291"/>
                  </a:cubicBezTo>
                  <a:cubicBezTo>
                    <a:pt x="2636" y="3266"/>
                    <a:pt x="2624" y="3235"/>
                    <a:pt x="2631" y="3206"/>
                  </a:cubicBezTo>
                  <a:cubicBezTo>
                    <a:pt x="2643" y="3157"/>
                    <a:pt x="2697" y="3133"/>
                    <a:pt x="2750" y="3133"/>
                  </a:cubicBezTo>
                  <a:cubicBezTo>
                    <a:pt x="2765" y="3133"/>
                    <a:pt x="2781" y="3135"/>
                    <a:pt x="2795" y="3139"/>
                  </a:cubicBezTo>
                  <a:cubicBezTo>
                    <a:pt x="2862" y="3155"/>
                    <a:pt x="2917" y="3195"/>
                    <a:pt x="2984" y="3203"/>
                  </a:cubicBezTo>
                  <a:cubicBezTo>
                    <a:pt x="2988" y="3203"/>
                    <a:pt x="2993" y="3203"/>
                    <a:pt x="2997" y="3203"/>
                  </a:cubicBezTo>
                  <a:cubicBezTo>
                    <a:pt x="3191" y="3203"/>
                    <a:pt x="3267" y="2910"/>
                    <a:pt x="3154" y="2743"/>
                  </a:cubicBezTo>
                  <a:cubicBezTo>
                    <a:pt x="3043" y="2572"/>
                    <a:pt x="2836" y="2495"/>
                    <a:pt x="2680" y="2361"/>
                  </a:cubicBezTo>
                  <a:cubicBezTo>
                    <a:pt x="2424" y="2146"/>
                    <a:pt x="2365" y="1857"/>
                    <a:pt x="2261" y="1338"/>
                  </a:cubicBezTo>
                  <a:cubicBezTo>
                    <a:pt x="2202" y="1049"/>
                    <a:pt x="2147" y="612"/>
                    <a:pt x="2205" y="71"/>
                  </a:cubicBezTo>
                  <a:cubicBezTo>
                    <a:pt x="2058" y="45"/>
                    <a:pt x="1906" y="23"/>
                    <a:pt x="1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3"/>
            <p:cNvSpPr/>
            <p:nvPr/>
          </p:nvSpPr>
          <p:spPr>
            <a:xfrm>
              <a:off x="4578078" y="3681083"/>
              <a:ext cx="68131" cy="73027"/>
            </a:xfrm>
            <a:custGeom>
              <a:rect b="b" l="l" r="r" t="t"/>
              <a:pathLst>
                <a:path extrusionOk="0" h="537" w="501">
                  <a:moveTo>
                    <a:pt x="15" y="1"/>
                  </a:moveTo>
                  <a:cubicBezTo>
                    <a:pt x="10" y="1"/>
                    <a:pt x="5" y="1"/>
                    <a:pt x="1" y="1"/>
                  </a:cubicBezTo>
                  <a:lnTo>
                    <a:pt x="1" y="16"/>
                  </a:lnTo>
                  <a:cubicBezTo>
                    <a:pt x="4" y="194"/>
                    <a:pt x="93" y="372"/>
                    <a:pt x="237" y="483"/>
                  </a:cubicBezTo>
                  <a:cubicBezTo>
                    <a:pt x="278" y="513"/>
                    <a:pt x="336" y="536"/>
                    <a:pt x="387" y="536"/>
                  </a:cubicBezTo>
                  <a:cubicBezTo>
                    <a:pt x="428" y="536"/>
                    <a:pt x="465" y="521"/>
                    <a:pt x="485" y="483"/>
                  </a:cubicBezTo>
                  <a:cubicBezTo>
                    <a:pt x="500" y="449"/>
                    <a:pt x="497" y="408"/>
                    <a:pt x="490" y="372"/>
                  </a:cubicBezTo>
                  <a:cubicBezTo>
                    <a:pt x="435" y="161"/>
                    <a:pt x="232" y="1"/>
                    <a:pt x="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3"/>
            <p:cNvSpPr/>
            <p:nvPr/>
          </p:nvSpPr>
          <p:spPr>
            <a:xfrm>
              <a:off x="4047307" y="3629134"/>
              <a:ext cx="138302" cy="134086"/>
            </a:xfrm>
            <a:custGeom>
              <a:rect b="b" l="l" r="r" t="t"/>
              <a:pathLst>
                <a:path extrusionOk="0" h="986" w="1017">
                  <a:moveTo>
                    <a:pt x="898" y="0"/>
                  </a:moveTo>
                  <a:cubicBezTo>
                    <a:pt x="709" y="0"/>
                    <a:pt x="302" y="128"/>
                    <a:pt x="138" y="446"/>
                  </a:cubicBezTo>
                  <a:cubicBezTo>
                    <a:pt x="67" y="583"/>
                    <a:pt x="1" y="839"/>
                    <a:pt x="119" y="939"/>
                  </a:cubicBezTo>
                  <a:cubicBezTo>
                    <a:pt x="157" y="972"/>
                    <a:pt x="208" y="986"/>
                    <a:pt x="260" y="986"/>
                  </a:cubicBezTo>
                  <a:cubicBezTo>
                    <a:pt x="299" y="986"/>
                    <a:pt x="339" y="978"/>
                    <a:pt x="372" y="965"/>
                  </a:cubicBezTo>
                  <a:cubicBezTo>
                    <a:pt x="430" y="942"/>
                    <a:pt x="479" y="901"/>
                    <a:pt x="560" y="772"/>
                  </a:cubicBezTo>
                  <a:cubicBezTo>
                    <a:pt x="694" y="568"/>
                    <a:pt x="694" y="487"/>
                    <a:pt x="798" y="313"/>
                  </a:cubicBezTo>
                  <a:cubicBezTo>
                    <a:pt x="924" y="101"/>
                    <a:pt x="1016" y="61"/>
                    <a:pt x="994" y="27"/>
                  </a:cubicBezTo>
                  <a:cubicBezTo>
                    <a:pt x="984" y="10"/>
                    <a:pt x="949" y="0"/>
                    <a:pt x="8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3"/>
            <p:cNvSpPr/>
            <p:nvPr/>
          </p:nvSpPr>
          <p:spPr>
            <a:xfrm>
              <a:off x="4519603" y="2956389"/>
              <a:ext cx="216768" cy="61467"/>
            </a:xfrm>
            <a:custGeom>
              <a:rect b="b" l="l" r="r" t="t"/>
              <a:pathLst>
                <a:path extrusionOk="0" h="452" w="1594">
                  <a:moveTo>
                    <a:pt x="1309" y="1"/>
                  </a:moveTo>
                  <a:cubicBezTo>
                    <a:pt x="1291" y="1"/>
                    <a:pt x="1272" y="2"/>
                    <a:pt x="1253" y="5"/>
                  </a:cubicBezTo>
                  <a:cubicBezTo>
                    <a:pt x="1047" y="35"/>
                    <a:pt x="838" y="49"/>
                    <a:pt x="628" y="49"/>
                  </a:cubicBezTo>
                  <a:cubicBezTo>
                    <a:pt x="501" y="49"/>
                    <a:pt x="375" y="44"/>
                    <a:pt x="248" y="34"/>
                  </a:cubicBezTo>
                  <a:cubicBezTo>
                    <a:pt x="242" y="34"/>
                    <a:pt x="235" y="33"/>
                    <a:pt x="229" y="33"/>
                  </a:cubicBezTo>
                  <a:cubicBezTo>
                    <a:pt x="104" y="33"/>
                    <a:pt x="0" y="139"/>
                    <a:pt x="0" y="234"/>
                  </a:cubicBezTo>
                  <a:cubicBezTo>
                    <a:pt x="0" y="353"/>
                    <a:pt x="115" y="427"/>
                    <a:pt x="248" y="438"/>
                  </a:cubicBezTo>
                  <a:cubicBezTo>
                    <a:pt x="371" y="447"/>
                    <a:pt x="494" y="452"/>
                    <a:pt x="616" y="452"/>
                  </a:cubicBezTo>
                  <a:cubicBezTo>
                    <a:pt x="875" y="452"/>
                    <a:pt x="1132" y="432"/>
                    <a:pt x="1387" y="394"/>
                  </a:cubicBezTo>
                  <a:cubicBezTo>
                    <a:pt x="1520" y="375"/>
                    <a:pt x="1594" y="245"/>
                    <a:pt x="1560" y="145"/>
                  </a:cubicBezTo>
                  <a:cubicBezTo>
                    <a:pt x="1529" y="50"/>
                    <a:pt x="1423" y="1"/>
                    <a:pt x="13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3"/>
            <p:cNvSpPr/>
            <p:nvPr/>
          </p:nvSpPr>
          <p:spPr>
            <a:xfrm>
              <a:off x="4361853" y="3078917"/>
              <a:ext cx="543416" cy="178963"/>
            </a:xfrm>
            <a:custGeom>
              <a:rect b="b" l="l" r="r" t="t"/>
              <a:pathLst>
                <a:path extrusionOk="0" h="1316" w="3996">
                  <a:moveTo>
                    <a:pt x="1586" y="0"/>
                  </a:moveTo>
                  <a:cubicBezTo>
                    <a:pt x="1170" y="0"/>
                    <a:pt x="712" y="13"/>
                    <a:pt x="378" y="282"/>
                  </a:cubicBezTo>
                  <a:cubicBezTo>
                    <a:pt x="93" y="512"/>
                    <a:pt x="0" y="901"/>
                    <a:pt x="19" y="1249"/>
                  </a:cubicBezTo>
                  <a:cubicBezTo>
                    <a:pt x="19" y="1271"/>
                    <a:pt x="22" y="1294"/>
                    <a:pt x="26" y="1316"/>
                  </a:cubicBezTo>
                  <a:cubicBezTo>
                    <a:pt x="200" y="1301"/>
                    <a:pt x="378" y="1309"/>
                    <a:pt x="553" y="1287"/>
                  </a:cubicBezTo>
                  <a:lnTo>
                    <a:pt x="553" y="1249"/>
                  </a:lnTo>
                  <a:cubicBezTo>
                    <a:pt x="549" y="1182"/>
                    <a:pt x="553" y="1116"/>
                    <a:pt x="556" y="1045"/>
                  </a:cubicBezTo>
                  <a:lnTo>
                    <a:pt x="556" y="1034"/>
                  </a:lnTo>
                  <a:lnTo>
                    <a:pt x="556" y="1027"/>
                  </a:lnTo>
                  <a:cubicBezTo>
                    <a:pt x="560" y="1008"/>
                    <a:pt x="563" y="986"/>
                    <a:pt x="571" y="964"/>
                  </a:cubicBezTo>
                  <a:cubicBezTo>
                    <a:pt x="578" y="927"/>
                    <a:pt x="590" y="886"/>
                    <a:pt x="604" y="849"/>
                  </a:cubicBezTo>
                  <a:cubicBezTo>
                    <a:pt x="608" y="849"/>
                    <a:pt x="616" y="827"/>
                    <a:pt x="619" y="823"/>
                  </a:cubicBezTo>
                  <a:cubicBezTo>
                    <a:pt x="630" y="804"/>
                    <a:pt x="642" y="782"/>
                    <a:pt x="657" y="764"/>
                  </a:cubicBezTo>
                  <a:cubicBezTo>
                    <a:pt x="660" y="756"/>
                    <a:pt x="664" y="753"/>
                    <a:pt x="664" y="749"/>
                  </a:cubicBezTo>
                  <a:cubicBezTo>
                    <a:pt x="667" y="745"/>
                    <a:pt x="671" y="741"/>
                    <a:pt x="674" y="734"/>
                  </a:cubicBezTo>
                  <a:cubicBezTo>
                    <a:pt x="697" y="712"/>
                    <a:pt x="719" y="693"/>
                    <a:pt x="738" y="675"/>
                  </a:cubicBezTo>
                  <a:cubicBezTo>
                    <a:pt x="749" y="667"/>
                    <a:pt x="763" y="660"/>
                    <a:pt x="775" y="652"/>
                  </a:cubicBezTo>
                  <a:cubicBezTo>
                    <a:pt x="790" y="645"/>
                    <a:pt x="804" y="638"/>
                    <a:pt x="816" y="630"/>
                  </a:cubicBezTo>
                  <a:cubicBezTo>
                    <a:pt x="819" y="627"/>
                    <a:pt x="819" y="627"/>
                    <a:pt x="823" y="627"/>
                  </a:cubicBezTo>
                  <a:cubicBezTo>
                    <a:pt x="897" y="604"/>
                    <a:pt x="971" y="579"/>
                    <a:pt x="1052" y="567"/>
                  </a:cubicBezTo>
                  <a:cubicBezTo>
                    <a:pt x="1057" y="563"/>
                    <a:pt x="1068" y="563"/>
                    <a:pt x="1079" y="560"/>
                  </a:cubicBezTo>
                  <a:cubicBezTo>
                    <a:pt x="1086" y="560"/>
                    <a:pt x="1127" y="556"/>
                    <a:pt x="1138" y="556"/>
                  </a:cubicBezTo>
                  <a:cubicBezTo>
                    <a:pt x="1197" y="549"/>
                    <a:pt x="1257" y="545"/>
                    <a:pt x="1316" y="541"/>
                  </a:cubicBezTo>
                  <a:cubicBezTo>
                    <a:pt x="1449" y="534"/>
                    <a:pt x="1579" y="534"/>
                    <a:pt x="1712" y="534"/>
                  </a:cubicBezTo>
                  <a:cubicBezTo>
                    <a:pt x="2083" y="534"/>
                    <a:pt x="2458" y="549"/>
                    <a:pt x="2831" y="563"/>
                  </a:cubicBezTo>
                  <a:cubicBezTo>
                    <a:pt x="3221" y="575"/>
                    <a:pt x="3609" y="594"/>
                    <a:pt x="3995" y="611"/>
                  </a:cubicBezTo>
                  <a:cubicBezTo>
                    <a:pt x="3984" y="467"/>
                    <a:pt x="3977" y="319"/>
                    <a:pt x="3970" y="175"/>
                  </a:cubicBezTo>
                  <a:cubicBezTo>
                    <a:pt x="3965" y="141"/>
                    <a:pt x="3962" y="108"/>
                    <a:pt x="3958" y="78"/>
                  </a:cubicBezTo>
                  <a:cubicBezTo>
                    <a:pt x="3209" y="38"/>
                    <a:pt x="2461" y="0"/>
                    <a:pt x="1712" y="0"/>
                  </a:cubicBezTo>
                  <a:cubicBezTo>
                    <a:pt x="1671" y="0"/>
                    <a:pt x="1629" y="0"/>
                    <a:pt x="1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3"/>
            <p:cNvSpPr/>
            <p:nvPr/>
          </p:nvSpPr>
          <p:spPr>
            <a:xfrm>
              <a:off x="4598205" y="2967132"/>
              <a:ext cx="57116" cy="155165"/>
            </a:xfrm>
            <a:custGeom>
              <a:rect b="b" l="l" r="r" t="t"/>
              <a:pathLst>
                <a:path extrusionOk="0" h="1141" w="420">
                  <a:moveTo>
                    <a:pt x="201" y="1"/>
                  </a:moveTo>
                  <a:cubicBezTo>
                    <a:pt x="112" y="1"/>
                    <a:pt x="21" y="54"/>
                    <a:pt x="15" y="159"/>
                  </a:cubicBezTo>
                  <a:cubicBezTo>
                    <a:pt x="0" y="433"/>
                    <a:pt x="12" y="708"/>
                    <a:pt x="48" y="978"/>
                  </a:cubicBezTo>
                  <a:cubicBezTo>
                    <a:pt x="60" y="1067"/>
                    <a:pt x="123" y="1141"/>
                    <a:pt x="226" y="1141"/>
                  </a:cubicBezTo>
                  <a:cubicBezTo>
                    <a:pt x="315" y="1141"/>
                    <a:pt x="419" y="1067"/>
                    <a:pt x="404" y="978"/>
                  </a:cubicBezTo>
                  <a:cubicBezTo>
                    <a:pt x="367" y="708"/>
                    <a:pt x="356" y="433"/>
                    <a:pt x="371" y="159"/>
                  </a:cubicBezTo>
                  <a:cubicBezTo>
                    <a:pt x="376" y="54"/>
                    <a:pt x="290"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3"/>
            <p:cNvSpPr/>
            <p:nvPr/>
          </p:nvSpPr>
          <p:spPr>
            <a:xfrm>
              <a:off x="4177858" y="3552708"/>
              <a:ext cx="33454" cy="40797"/>
            </a:xfrm>
            <a:custGeom>
              <a:rect b="b" l="l" r="r" t="t"/>
              <a:pathLst>
                <a:path extrusionOk="0" h="300" w="246">
                  <a:moveTo>
                    <a:pt x="89" y="0"/>
                  </a:moveTo>
                  <a:lnTo>
                    <a:pt x="89" y="0"/>
                  </a:lnTo>
                  <a:cubicBezTo>
                    <a:pt x="53" y="15"/>
                    <a:pt x="26" y="52"/>
                    <a:pt x="12" y="93"/>
                  </a:cubicBezTo>
                  <a:cubicBezTo>
                    <a:pt x="0" y="134"/>
                    <a:pt x="4" y="178"/>
                    <a:pt x="26" y="218"/>
                  </a:cubicBezTo>
                  <a:cubicBezTo>
                    <a:pt x="48" y="256"/>
                    <a:pt x="86" y="285"/>
                    <a:pt x="127" y="296"/>
                  </a:cubicBezTo>
                  <a:cubicBezTo>
                    <a:pt x="139" y="298"/>
                    <a:pt x="151" y="300"/>
                    <a:pt x="163" y="300"/>
                  </a:cubicBezTo>
                  <a:cubicBezTo>
                    <a:pt x="194" y="300"/>
                    <a:pt x="224" y="293"/>
                    <a:pt x="245" y="274"/>
                  </a:cubicBezTo>
                  <a:lnTo>
                    <a:pt x="245" y="274"/>
                  </a:lnTo>
                  <a:cubicBezTo>
                    <a:pt x="239" y="275"/>
                    <a:pt x="233" y="275"/>
                    <a:pt x="226" y="275"/>
                  </a:cubicBezTo>
                  <a:cubicBezTo>
                    <a:pt x="196" y="275"/>
                    <a:pt x="166" y="268"/>
                    <a:pt x="142" y="256"/>
                  </a:cubicBezTo>
                  <a:cubicBezTo>
                    <a:pt x="112" y="240"/>
                    <a:pt x="86" y="218"/>
                    <a:pt x="71" y="192"/>
                  </a:cubicBezTo>
                  <a:cubicBezTo>
                    <a:pt x="56" y="167"/>
                    <a:pt x="53" y="134"/>
                    <a:pt x="53" y="100"/>
                  </a:cubicBezTo>
                  <a:cubicBezTo>
                    <a:pt x="56" y="67"/>
                    <a:pt x="67" y="33"/>
                    <a:pt x="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3"/>
            <p:cNvSpPr/>
            <p:nvPr/>
          </p:nvSpPr>
          <p:spPr>
            <a:xfrm>
              <a:off x="4211584" y="3726503"/>
              <a:ext cx="31414" cy="25974"/>
            </a:xfrm>
            <a:custGeom>
              <a:rect b="b" l="l" r="r" t="t"/>
              <a:pathLst>
                <a:path extrusionOk="0" h="191" w="231">
                  <a:moveTo>
                    <a:pt x="23" y="0"/>
                  </a:moveTo>
                  <a:cubicBezTo>
                    <a:pt x="5" y="23"/>
                    <a:pt x="1" y="56"/>
                    <a:pt x="9" y="89"/>
                  </a:cubicBezTo>
                  <a:cubicBezTo>
                    <a:pt x="16" y="119"/>
                    <a:pt x="34" y="149"/>
                    <a:pt x="60" y="168"/>
                  </a:cubicBezTo>
                  <a:cubicBezTo>
                    <a:pt x="85" y="183"/>
                    <a:pt x="113" y="191"/>
                    <a:pt x="141" y="191"/>
                  </a:cubicBezTo>
                  <a:cubicBezTo>
                    <a:pt x="146" y="191"/>
                    <a:pt x="151" y="190"/>
                    <a:pt x="156" y="190"/>
                  </a:cubicBezTo>
                  <a:cubicBezTo>
                    <a:pt x="186" y="182"/>
                    <a:pt x="216" y="168"/>
                    <a:pt x="231" y="141"/>
                  </a:cubicBezTo>
                  <a:lnTo>
                    <a:pt x="231" y="141"/>
                  </a:lnTo>
                  <a:cubicBezTo>
                    <a:pt x="205" y="149"/>
                    <a:pt x="178" y="149"/>
                    <a:pt x="153" y="149"/>
                  </a:cubicBezTo>
                  <a:cubicBezTo>
                    <a:pt x="130" y="145"/>
                    <a:pt x="108" y="137"/>
                    <a:pt x="90" y="123"/>
                  </a:cubicBezTo>
                  <a:cubicBezTo>
                    <a:pt x="75" y="112"/>
                    <a:pt x="60" y="93"/>
                    <a:pt x="45" y="74"/>
                  </a:cubicBezTo>
                  <a:cubicBezTo>
                    <a:pt x="34" y="52"/>
                    <a:pt x="27" y="30"/>
                    <a:pt x="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3"/>
            <p:cNvSpPr/>
            <p:nvPr/>
          </p:nvSpPr>
          <p:spPr>
            <a:xfrm>
              <a:off x="4076545" y="3714400"/>
              <a:ext cx="35357" cy="27878"/>
            </a:xfrm>
            <a:custGeom>
              <a:rect b="b" l="l" r="r" t="t"/>
              <a:pathLst>
                <a:path extrusionOk="0" h="205" w="260">
                  <a:moveTo>
                    <a:pt x="34" y="0"/>
                  </a:moveTo>
                  <a:lnTo>
                    <a:pt x="34" y="0"/>
                  </a:lnTo>
                  <a:cubicBezTo>
                    <a:pt x="8" y="23"/>
                    <a:pt x="1" y="64"/>
                    <a:pt x="8" y="101"/>
                  </a:cubicBezTo>
                  <a:cubicBezTo>
                    <a:pt x="15" y="137"/>
                    <a:pt x="42" y="171"/>
                    <a:pt x="75" y="190"/>
                  </a:cubicBezTo>
                  <a:cubicBezTo>
                    <a:pt x="96" y="200"/>
                    <a:pt x="118" y="204"/>
                    <a:pt x="140" y="204"/>
                  </a:cubicBezTo>
                  <a:cubicBezTo>
                    <a:pt x="157" y="204"/>
                    <a:pt x="174" y="202"/>
                    <a:pt x="190" y="197"/>
                  </a:cubicBezTo>
                  <a:cubicBezTo>
                    <a:pt x="223" y="182"/>
                    <a:pt x="253" y="156"/>
                    <a:pt x="260" y="119"/>
                  </a:cubicBezTo>
                  <a:lnTo>
                    <a:pt x="260" y="119"/>
                  </a:lnTo>
                  <a:cubicBezTo>
                    <a:pt x="234" y="141"/>
                    <a:pt x="205" y="153"/>
                    <a:pt x="179" y="156"/>
                  </a:cubicBezTo>
                  <a:cubicBezTo>
                    <a:pt x="171" y="157"/>
                    <a:pt x="164" y="157"/>
                    <a:pt x="157" y="157"/>
                  </a:cubicBezTo>
                  <a:cubicBezTo>
                    <a:pt x="136" y="157"/>
                    <a:pt x="117" y="153"/>
                    <a:pt x="101" y="145"/>
                  </a:cubicBezTo>
                  <a:cubicBezTo>
                    <a:pt x="78" y="130"/>
                    <a:pt x="60" y="112"/>
                    <a:pt x="49" y="86"/>
                  </a:cubicBezTo>
                  <a:cubicBezTo>
                    <a:pt x="37" y="64"/>
                    <a:pt x="30" y="34"/>
                    <a:pt x="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3"/>
            <p:cNvSpPr/>
            <p:nvPr/>
          </p:nvSpPr>
          <p:spPr>
            <a:xfrm>
              <a:off x="4368789" y="3709369"/>
              <a:ext cx="31006" cy="33997"/>
            </a:xfrm>
            <a:custGeom>
              <a:rect b="b" l="l" r="r" t="t"/>
              <a:pathLst>
                <a:path extrusionOk="0" h="250" w="228">
                  <a:moveTo>
                    <a:pt x="1" y="0"/>
                  </a:moveTo>
                  <a:lnTo>
                    <a:pt x="1" y="0"/>
                  </a:lnTo>
                  <a:cubicBezTo>
                    <a:pt x="12" y="41"/>
                    <a:pt x="12" y="78"/>
                    <a:pt x="16" y="119"/>
                  </a:cubicBezTo>
                  <a:cubicBezTo>
                    <a:pt x="20" y="141"/>
                    <a:pt x="23" y="164"/>
                    <a:pt x="35" y="182"/>
                  </a:cubicBezTo>
                  <a:cubicBezTo>
                    <a:pt x="45" y="205"/>
                    <a:pt x="64" y="222"/>
                    <a:pt x="86" y="238"/>
                  </a:cubicBezTo>
                  <a:cubicBezTo>
                    <a:pt x="98" y="241"/>
                    <a:pt x="112" y="249"/>
                    <a:pt x="127" y="249"/>
                  </a:cubicBezTo>
                  <a:cubicBezTo>
                    <a:pt x="142" y="249"/>
                    <a:pt x="156" y="245"/>
                    <a:pt x="168" y="238"/>
                  </a:cubicBezTo>
                  <a:cubicBezTo>
                    <a:pt x="194" y="227"/>
                    <a:pt x="209" y="205"/>
                    <a:pt x="216" y="182"/>
                  </a:cubicBezTo>
                  <a:cubicBezTo>
                    <a:pt x="223" y="160"/>
                    <a:pt x="228" y="138"/>
                    <a:pt x="223" y="116"/>
                  </a:cubicBezTo>
                  <a:cubicBezTo>
                    <a:pt x="223" y="93"/>
                    <a:pt x="220" y="75"/>
                    <a:pt x="213" y="53"/>
                  </a:cubicBezTo>
                  <a:cubicBezTo>
                    <a:pt x="205" y="93"/>
                    <a:pt x="197" y="133"/>
                    <a:pt x="179" y="164"/>
                  </a:cubicBezTo>
                  <a:cubicBezTo>
                    <a:pt x="172" y="178"/>
                    <a:pt x="161" y="190"/>
                    <a:pt x="149" y="193"/>
                  </a:cubicBezTo>
                  <a:cubicBezTo>
                    <a:pt x="145" y="193"/>
                    <a:pt x="139" y="195"/>
                    <a:pt x="136" y="195"/>
                  </a:cubicBezTo>
                  <a:cubicBezTo>
                    <a:pt x="134" y="195"/>
                    <a:pt x="132" y="194"/>
                    <a:pt x="131" y="193"/>
                  </a:cubicBezTo>
                  <a:cubicBezTo>
                    <a:pt x="124" y="193"/>
                    <a:pt x="116" y="193"/>
                    <a:pt x="112" y="190"/>
                  </a:cubicBezTo>
                  <a:cubicBezTo>
                    <a:pt x="101" y="182"/>
                    <a:pt x="90" y="171"/>
                    <a:pt x="79" y="160"/>
                  </a:cubicBezTo>
                  <a:cubicBezTo>
                    <a:pt x="68" y="145"/>
                    <a:pt x="64" y="130"/>
                    <a:pt x="57" y="111"/>
                  </a:cubicBezTo>
                  <a:cubicBezTo>
                    <a:pt x="50" y="93"/>
                    <a:pt x="45" y="71"/>
                    <a:pt x="38" y="53"/>
                  </a:cubicBezTo>
                  <a:cubicBezTo>
                    <a:pt x="28" y="34"/>
                    <a:pt x="16" y="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3"/>
            <p:cNvSpPr/>
            <p:nvPr/>
          </p:nvSpPr>
          <p:spPr>
            <a:xfrm>
              <a:off x="4373957" y="3283582"/>
              <a:ext cx="37941" cy="222752"/>
            </a:xfrm>
            <a:custGeom>
              <a:rect b="b" l="l" r="r" t="t"/>
              <a:pathLst>
                <a:path extrusionOk="0" h="1638" w="279">
                  <a:moveTo>
                    <a:pt x="248" y="0"/>
                  </a:moveTo>
                  <a:cubicBezTo>
                    <a:pt x="248" y="141"/>
                    <a:pt x="241" y="278"/>
                    <a:pt x="234" y="418"/>
                  </a:cubicBezTo>
                  <a:cubicBezTo>
                    <a:pt x="230" y="452"/>
                    <a:pt x="226" y="485"/>
                    <a:pt x="223" y="522"/>
                  </a:cubicBezTo>
                  <a:lnTo>
                    <a:pt x="215" y="623"/>
                  </a:lnTo>
                  <a:cubicBezTo>
                    <a:pt x="207" y="659"/>
                    <a:pt x="204" y="693"/>
                    <a:pt x="200" y="726"/>
                  </a:cubicBezTo>
                  <a:lnTo>
                    <a:pt x="185" y="830"/>
                  </a:lnTo>
                  <a:lnTo>
                    <a:pt x="171" y="930"/>
                  </a:lnTo>
                  <a:lnTo>
                    <a:pt x="152" y="1034"/>
                  </a:lnTo>
                  <a:lnTo>
                    <a:pt x="130" y="1134"/>
                  </a:lnTo>
                  <a:cubicBezTo>
                    <a:pt x="123" y="1167"/>
                    <a:pt x="115" y="1201"/>
                    <a:pt x="108" y="1234"/>
                  </a:cubicBezTo>
                  <a:cubicBezTo>
                    <a:pt x="74" y="1371"/>
                    <a:pt x="41" y="1504"/>
                    <a:pt x="0" y="1638"/>
                  </a:cubicBezTo>
                  <a:cubicBezTo>
                    <a:pt x="60" y="1512"/>
                    <a:pt x="108" y="1379"/>
                    <a:pt x="149" y="1245"/>
                  </a:cubicBezTo>
                  <a:cubicBezTo>
                    <a:pt x="156" y="1212"/>
                    <a:pt x="167" y="1179"/>
                    <a:pt x="175" y="1145"/>
                  </a:cubicBezTo>
                  <a:lnTo>
                    <a:pt x="200" y="1041"/>
                  </a:lnTo>
                  <a:lnTo>
                    <a:pt x="223" y="941"/>
                  </a:lnTo>
                  <a:lnTo>
                    <a:pt x="238" y="837"/>
                  </a:lnTo>
                  <a:lnTo>
                    <a:pt x="252" y="734"/>
                  </a:lnTo>
                  <a:cubicBezTo>
                    <a:pt x="256" y="697"/>
                    <a:pt x="260" y="663"/>
                    <a:pt x="263" y="630"/>
                  </a:cubicBezTo>
                  <a:lnTo>
                    <a:pt x="271" y="522"/>
                  </a:lnTo>
                  <a:cubicBezTo>
                    <a:pt x="271" y="489"/>
                    <a:pt x="274" y="456"/>
                    <a:pt x="274" y="418"/>
                  </a:cubicBezTo>
                  <a:cubicBezTo>
                    <a:pt x="279" y="278"/>
                    <a:pt x="271" y="141"/>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3"/>
            <p:cNvSpPr/>
            <p:nvPr/>
          </p:nvSpPr>
          <p:spPr>
            <a:xfrm>
              <a:off x="4420193" y="3406926"/>
              <a:ext cx="57660" cy="124159"/>
            </a:xfrm>
            <a:custGeom>
              <a:rect b="b" l="l" r="r" t="t"/>
              <a:pathLst>
                <a:path extrusionOk="0" h="913" w="424">
                  <a:moveTo>
                    <a:pt x="16" y="1"/>
                  </a:moveTo>
                  <a:cubicBezTo>
                    <a:pt x="1" y="86"/>
                    <a:pt x="5" y="175"/>
                    <a:pt x="16" y="260"/>
                  </a:cubicBezTo>
                  <a:cubicBezTo>
                    <a:pt x="31" y="349"/>
                    <a:pt x="57" y="435"/>
                    <a:pt x="94" y="512"/>
                  </a:cubicBezTo>
                  <a:cubicBezTo>
                    <a:pt x="127" y="594"/>
                    <a:pt x="175" y="668"/>
                    <a:pt x="231" y="734"/>
                  </a:cubicBezTo>
                  <a:cubicBezTo>
                    <a:pt x="286" y="805"/>
                    <a:pt x="349" y="864"/>
                    <a:pt x="423" y="912"/>
                  </a:cubicBezTo>
                  <a:cubicBezTo>
                    <a:pt x="365" y="845"/>
                    <a:pt x="312" y="783"/>
                    <a:pt x="264" y="712"/>
                  </a:cubicBezTo>
                  <a:cubicBezTo>
                    <a:pt x="216" y="642"/>
                    <a:pt x="175" y="568"/>
                    <a:pt x="142" y="490"/>
                  </a:cubicBezTo>
                  <a:cubicBezTo>
                    <a:pt x="108" y="416"/>
                    <a:pt x="79" y="334"/>
                    <a:pt x="57" y="253"/>
                  </a:cubicBezTo>
                  <a:cubicBezTo>
                    <a:pt x="38" y="171"/>
                    <a:pt x="23" y="86"/>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3"/>
            <p:cNvSpPr/>
            <p:nvPr/>
          </p:nvSpPr>
          <p:spPr>
            <a:xfrm>
              <a:off x="4303921" y="3380816"/>
              <a:ext cx="75746" cy="123071"/>
            </a:xfrm>
            <a:custGeom>
              <a:rect b="b" l="l" r="r" t="t"/>
              <a:pathLst>
                <a:path extrusionOk="0" h="905" w="557">
                  <a:moveTo>
                    <a:pt x="556" y="0"/>
                  </a:moveTo>
                  <a:lnTo>
                    <a:pt x="556" y="0"/>
                  </a:lnTo>
                  <a:cubicBezTo>
                    <a:pt x="515" y="81"/>
                    <a:pt x="478" y="160"/>
                    <a:pt x="438" y="237"/>
                  </a:cubicBezTo>
                  <a:cubicBezTo>
                    <a:pt x="393" y="315"/>
                    <a:pt x="352" y="393"/>
                    <a:pt x="304" y="471"/>
                  </a:cubicBezTo>
                  <a:cubicBezTo>
                    <a:pt x="260" y="545"/>
                    <a:pt x="211" y="619"/>
                    <a:pt x="159" y="690"/>
                  </a:cubicBezTo>
                  <a:cubicBezTo>
                    <a:pt x="108" y="764"/>
                    <a:pt x="52" y="834"/>
                    <a:pt x="0" y="904"/>
                  </a:cubicBezTo>
                  <a:cubicBezTo>
                    <a:pt x="70" y="849"/>
                    <a:pt x="134" y="786"/>
                    <a:pt x="193" y="715"/>
                  </a:cubicBezTo>
                  <a:cubicBezTo>
                    <a:pt x="248" y="649"/>
                    <a:pt x="304" y="575"/>
                    <a:pt x="349" y="497"/>
                  </a:cubicBezTo>
                  <a:cubicBezTo>
                    <a:pt x="397" y="419"/>
                    <a:pt x="438" y="341"/>
                    <a:pt x="474" y="256"/>
                  </a:cubicBezTo>
                  <a:cubicBezTo>
                    <a:pt x="508" y="175"/>
                    <a:pt x="537" y="89"/>
                    <a:pt x="5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3"/>
            <p:cNvSpPr/>
            <p:nvPr/>
          </p:nvSpPr>
          <p:spPr>
            <a:xfrm>
              <a:off x="4483293" y="3706241"/>
              <a:ext cx="21214" cy="20534"/>
            </a:xfrm>
            <a:custGeom>
              <a:rect b="b" l="l" r="r" t="t"/>
              <a:pathLst>
                <a:path extrusionOk="0" h="151" w="156">
                  <a:moveTo>
                    <a:pt x="0" y="1"/>
                  </a:moveTo>
                  <a:cubicBezTo>
                    <a:pt x="0" y="23"/>
                    <a:pt x="4" y="45"/>
                    <a:pt x="12" y="60"/>
                  </a:cubicBezTo>
                  <a:cubicBezTo>
                    <a:pt x="19" y="79"/>
                    <a:pt x="34" y="98"/>
                    <a:pt x="48" y="112"/>
                  </a:cubicBezTo>
                  <a:cubicBezTo>
                    <a:pt x="60" y="124"/>
                    <a:pt x="78" y="134"/>
                    <a:pt x="97" y="142"/>
                  </a:cubicBezTo>
                  <a:cubicBezTo>
                    <a:pt x="110" y="147"/>
                    <a:pt x="126" y="151"/>
                    <a:pt x="140" y="151"/>
                  </a:cubicBezTo>
                  <a:cubicBezTo>
                    <a:pt x="146" y="151"/>
                    <a:pt x="151" y="150"/>
                    <a:pt x="156" y="149"/>
                  </a:cubicBezTo>
                  <a:cubicBezTo>
                    <a:pt x="145" y="134"/>
                    <a:pt x="130" y="120"/>
                    <a:pt x="119" y="108"/>
                  </a:cubicBezTo>
                  <a:cubicBezTo>
                    <a:pt x="108" y="94"/>
                    <a:pt x="97" y="83"/>
                    <a:pt x="82" y="72"/>
                  </a:cubicBezTo>
                  <a:cubicBezTo>
                    <a:pt x="70" y="60"/>
                    <a:pt x="60" y="50"/>
                    <a:pt x="45" y="38"/>
                  </a:cubicBezTo>
                  <a:cubicBezTo>
                    <a:pt x="34" y="28"/>
                    <a:pt x="19" y="16"/>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3"/>
            <p:cNvSpPr/>
            <p:nvPr/>
          </p:nvSpPr>
          <p:spPr>
            <a:xfrm>
              <a:off x="4603237" y="3725959"/>
              <a:ext cx="28286" cy="19311"/>
            </a:xfrm>
            <a:custGeom>
              <a:rect b="b" l="l" r="r" t="t"/>
              <a:pathLst>
                <a:path extrusionOk="0" h="142" w="208">
                  <a:moveTo>
                    <a:pt x="11" y="1"/>
                  </a:moveTo>
                  <a:lnTo>
                    <a:pt x="11" y="1"/>
                  </a:lnTo>
                  <a:cubicBezTo>
                    <a:pt x="1" y="23"/>
                    <a:pt x="4" y="52"/>
                    <a:pt x="16" y="75"/>
                  </a:cubicBezTo>
                  <a:cubicBezTo>
                    <a:pt x="26" y="100"/>
                    <a:pt x="49" y="119"/>
                    <a:pt x="71" y="131"/>
                  </a:cubicBezTo>
                  <a:cubicBezTo>
                    <a:pt x="85" y="138"/>
                    <a:pt x="102" y="141"/>
                    <a:pt x="120" y="141"/>
                  </a:cubicBezTo>
                  <a:cubicBezTo>
                    <a:pt x="130" y="141"/>
                    <a:pt x="140" y="140"/>
                    <a:pt x="149" y="138"/>
                  </a:cubicBezTo>
                  <a:cubicBezTo>
                    <a:pt x="175" y="134"/>
                    <a:pt x="197" y="119"/>
                    <a:pt x="208" y="93"/>
                  </a:cubicBezTo>
                  <a:lnTo>
                    <a:pt x="208" y="93"/>
                  </a:lnTo>
                  <a:cubicBezTo>
                    <a:pt x="193" y="97"/>
                    <a:pt x="180" y="99"/>
                    <a:pt x="168" y="99"/>
                  </a:cubicBezTo>
                  <a:cubicBezTo>
                    <a:pt x="160" y="99"/>
                    <a:pt x="152" y="98"/>
                    <a:pt x="145" y="97"/>
                  </a:cubicBezTo>
                  <a:cubicBezTo>
                    <a:pt x="127" y="93"/>
                    <a:pt x="112" y="90"/>
                    <a:pt x="93" y="83"/>
                  </a:cubicBezTo>
                  <a:cubicBezTo>
                    <a:pt x="78" y="75"/>
                    <a:pt x="64" y="64"/>
                    <a:pt x="49" y="52"/>
                  </a:cubicBezTo>
                  <a:cubicBezTo>
                    <a:pt x="33" y="38"/>
                    <a:pt x="23" y="23"/>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3"/>
            <p:cNvSpPr/>
            <p:nvPr/>
          </p:nvSpPr>
          <p:spPr>
            <a:xfrm>
              <a:off x="4509539" y="3560187"/>
              <a:ext cx="33862" cy="36309"/>
            </a:xfrm>
            <a:custGeom>
              <a:rect b="b" l="l" r="r" t="t"/>
              <a:pathLst>
                <a:path extrusionOk="0" h="267" w="249">
                  <a:moveTo>
                    <a:pt x="207" y="0"/>
                  </a:moveTo>
                  <a:lnTo>
                    <a:pt x="207" y="0"/>
                  </a:lnTo>
                  <a:cubicBezTo>
                    <a:pt x="211" y="34"/>
                    <a:pt x="211" y="67"/>
                    <a:pt x="204" y="96"/>
                  </a:cubicBezTo>
                  <a:cubicBezTo>
                    <a:pt x="197" y="127"/>
                    <a:pt x="185" y="153"/>
                    <a:pt x="167" y="175"/>
                  </a:cubicBezTo>
                  <a:cubicBezTo>
                    <a:pt x="149" y="193"/>
                    <a:pt x="127" y="212"/>
                    <a:pt x="96" y="223"/>
                  </a:cubicBezTo>
                  <a:cubicBezTo>
                    <a:pt x="70" y="234"/>
                    <a:pt x="38" y="241"/>
                    <a:pt x="0" y="241"/>
                  </a:cubicBezTo>
                  <a:cubicBezTo>
                    <a:pt x="22" y="258"/>
                    <a:pt x="51" y="266"/>
                    <a:pt x="80" y="266"/>
                  </a:cubicBezTo>
                  <a:cubicBezTo>
                    <a:pt x="89" y="266"/>
                    <a:pt x="99" y="265"/>
                    <a:pt x="108" y="264"/>
                  </a:cubicBezTo>
                  <a:cubicBezTo>
                    <a:pt x="144" y="257"/>
                    <a:pt x="182" y="238"/>
                    <a:pt x="207" y="208"/>
                  </a:cubicBezTo>
                  <a:cubicBezTo>
                    <a:pt x="233" y="178"/>
                    <a:pt x="248" y="137"/>
                    <a:pt x="245" y="101"/>
                  </a:cubicBezTo>
                  <a:cubicBezTo>
                    <a:pt x="245" y="64"/>
                    <a:pt x="233" y="23"/>
                    <a:pt x="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3"/>
            <p:cNvSpPr/>
            <p:nvPr/>
          </p:nvSpPr>
          <p:spPr>
            <a:xfrm>
              <a:off x="4546801" y="2977060"/>
              <a:ext cx="15639" cy="12239"/>
            </a:xfrm>
            <a:custGeom>
              <a:rect b="b" l="l" r="r" t="t"/>
              <a:pathLst>
                <a:path extrusionOk="0" h="90" w="115">
                  <a:moveTo>
                    <a:pt x="60" y="1"/>
                  </a:moveTo>
                  <a:cubicBezTo>
                    <a:pt x="0" y="1"/>
                    <a:pt x="0" y="89"/>
                    <a:pt x="60" y="89"/>
                  </a:cubicBezTo>
                  <a:cubicBezTo>
                    <a:pt x="115" y="89"/>
                    <a:pt x="115"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3"/>
            <p:cNvSpPr/>
            <p:nvPr/>
          </p:nvSpPr>
          <p:spPr>
            <a:xfrm>
              <a:off x="4573047" y="2974476"/>
              <a:ext cx="73163" cy="15095"/>
            </a:xfrm>
            <a:custGeom>
              <a:rect b="b" l="l" r="r" t="t"/>
              <a:pathLst>
                <a:path extrusionOk="0" h="111" w="538">
                  <a:moveTo>
                    <a:pt x="486" y="0"/>
                  </a:moveTo>
                  <a:cubicBezTo>
                    <a:pt x="483" y="0"/>
                    <a:pt x="480" y="0"/>
                    <a:pt x="478" y="1"/>
                  </a:cubicBezTo>
                  <a:cubicBezTo>
                    <a:pt x="385" y="15"/>
                    <a:pt x="291" y="22"/>
                    <a:pt x="198" y="22"/>
                  </a:cubicBezTo>
                  <a:cubicBezTo>
                    <a:pt x="147" y="22"/>
                    <a:pt x="96" y="20"/>
                    <a:pt x="45" y="16"/>
                  </a:cubicBezTo>
                  <a:cubicBezTo>
                    <a:pt x="19" y="16"/>
                    <a:pt x="0" y="38"/>
                    <a:pt x="0" y="60"/>
                  </a:cubicBezTo>
                  <a:cubicBezTo>
                    <a:pt x="0" y="86"/>
                    <a:pt x="19" y="105"/>
                    <a:pt x="45" y="105"/>
                  </a:cubicBezTo>
                  <a:cubicBezTo>
                    <a:pt x="93" y="109"/>
                    <a:pt x="142" y="110"/>
                    <a:pt x="190" y="110"/>
                  </a:cubicBezTo>
                  <a:cubicBezTo>
                    <a:pt x="294" y="110"/>
                    <a:pt x="397" y="103"/>
                    <a:pt x="500" y="90"/>
                  </a:cubicBezTo>
                  <a:cubicBezTo>
                    <a:pt x="527" y="86"/>
                    <a:pt x="537" y="53"/>
                    <a:pt x="534" y="35"/>
                  </a:cubicBezTo>
                  <a:cubicBezTo>
                    <a:pt x="528" y="12"/>
                    <a:pt x="506" y="0"/>
                    <a:pt x="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3"/>
            <p:cNvSpPr/>
            <p:nvPr/>
          </p:nvSpPr>
          <p:spPr>
            <a:xfrm>
              <a:off x="4389459" y="3201852"/>
              <a:ext cx="15775" cy="12239"/>
            </a:xfrm>
            <a:custGeom>
              <a:rect b="b" l="l" r="r" t="t"/>
              <a:pathLst>
                <a:path extrusionOk="0" h="90" w="116">
                  <a:moveTo>
                    <a:pt x="57" y="1"/>
                  </a:moveTo>
                  <a:cubicBezTo>
                    <a:pt x="1" y="1"/>
                    <a:pt x="1" y="90"/>
                    <a:pt x="57" y="90"/>
                  </a:cubicBezTo>
                  <a:cubicBezTo>
                    <a:pt x="116" y="90"/>
                    <a:pt x="116"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3"/>
            <p:cNvSpPr/>
            <p:nvPr/>
          </p:nvSpPr>
          <p:spPr>
            <a:xfrm>
              <a:off x="4392995" y="3114138"/>
              <a:ext cx="76426" cy="70851"/>
            </a:xfrm>
            <a:custGeom>
              <a:rect b="b" l="l" r="r" t="t"/>
              <a:pathLst>
                <a:path extrusionOk="0" h="521" w="562">
                  <a:moveTo>
                    <a:pt x="511" y="0"/>
                  </a:moveTo>
                  <a:cubicBezTo>
                    <a:pt x="508" y="0"/>
                    <a:pt x="505" y="1"/>
                    <a:pt x="501" y="1"/>
                  </a:cubicBezTo>
                  <a:cubicBezTo>
                    <a:pt x="316" y="30"/>
                    <a:pt x="149" y="152"/>
                    <a:pt x="60" y="316"/>
                  </a:cubicBezTo>
                  <a:cubicBezTo>
                    <a:pt x="38" y="364"/>
                    <a:pt x="16" y="412"/>
                    <a:pt x="5" y="464"/>
                  </a:cubicBezTo>
                  <a:cubicBezTo>
                    <a:pt x="1" y="486"/>
                    <a:pt x="12" y="513"/>
                    <a:pt x="38" y="520"/>
                  </a:cubicBezTo>
                  <a:cubicBezTo>
                    <a:pt x="41" y="520"/>
                    <a:pt x="44" y="520"/>
                    <a:pt x="46" y="520"/>
                  </a:cubicBezTo>
                  <a:cubicBezTo>
                    <a:pt x="66" y="520"/>
                    <a:pt x="87" y="509"/>
                    <a:pt x="90" y="486"/>
                  </a:cubicBezTo>
                  <a:cubicBezTo>
                    <a:pt x="139" y="282"/>
                    <a:pt x="312" y="119"/>
                    <a:pt x="524" y="86"/>
                  </a:cubicBezTo>
                  <a:cubicBezTo>
                    <a:pt x="546" y="82"/>
                    <a:pt x="561" y="53"/>
                    <a:pt x="553" y="34"/>
                  </a:cubicBezTo>
                  <a:cubicBezTo>
                    <a:pt x="547" y="12"/>
                    <a:pt x="530" y="0"/>
                    <a:pt x="5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 name="Google Shape;2399;p63"/>
          <p:cNvGrpSpPr/>
          <p:nvPr/>
        </p:nvGrpSpPr>
        <p:grpSpPr>
          <a:xfrm>
            <a:off x="1040233" y="2882903"/>
            <a:ext cx="835241" cy="632174"/>
            <a:chOff x="919690" y="1775010"/>
            <a:chExt cx="2480667" cy="1877559"/>
          </a:xfrm>
        </p:grpSpPr>
        <p:sp>
          <p:nvSpPr>
            <p:cNvPr id="2400" name="Google Shape;2400;p63"/>
            <p:cNvSpPr/>
            <p:nvPr/>
          </p:nvSpPr>
          <p:spPr>
            <a:xfrm flipH="1">
              <a:off x="3158074" y="1988166"/>
              <a:ext cx="65498" cy="65063"/>
            </a:xfrm>
            <a:custGeom>
              <a:rect b="b" l="l" r="r" t="t"/>
              <a:pathLst>
                <a:path extrusionOk="0" h="449" w="452">
                  <a:moveTo>
                    <a:pt x="226" y="0"/>
                  </a:moveTo>
                  <a:cubicBezTo>
                    <a:pt x="103" y="0"/>
                    <a:pt x="0" y="101"/>
                    <a:pt x="0" y="223"/>
                  </a:cubicBezTo>
                  <a:cubicBezTo>
                    <a:pt x="0" y="349"/>
                    <a:pt x="103" y="449"/>
                    <a:pt x="226" y="449"/>
                  </a:cubicBezTo>
                  <a:cubicBezTo>
                    <a:pt x="352" y="449"/>
                    <a:pt x="452" y="349"/>
                    <a:pt x="452" y="223"/>
                  </a:cubicBezTo>
                  <a:cubicBezTo>
                    <a:pt x="452" y="101"/>
                    <a:pt x="352"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3"/>
            <p:cNvSpPr/>
            <p:nvPr/>
          </p:nvSpPr>
          <p:spPr>
            <a:xfrm flipH="1">
              <a:off x="1990569" y="1928030"/>
              <a:ext cx="58253" cy="58108"/>
            </a:xfrm>
            <a:custGeom>
              <a:rect b="b" l="l" r="r" t="t"/>
              <a:pathLst>
                <a:path extrusionOk="0" h="401" w="402">
                  <a:moveTo>
                    <a:pt x="201" y="0"/>
                  </a:moveTo>
                  <a:cubicBezTo>
                    <a:pt x="94" y="0"/>
                    <a:pt x="1" y="89"/>
                    <a:pt x="1" y="200"/>
                  </a:cubicBezTo>
                  <a:cubicBezTo>
                    <a:pt x="1" y="311"/>
                    <a:pt x="94" y="400"/>
                    <a:pt x="201" y="400"/>
                  </a:cubicBezTo>
                  <a:cubicBezTo>
                    <a:pt x="312" y="400"/>
                    <a:pt x="401" y="311"/>
                    <a:pt x="401" y="200"/>
                  </a:cubicBezTo>
                  <a:cubicBezTo>
                    <a:pt x="401" y="89"/>
                    <a:pt x="312" y="0"/>
                    <a:pt x="2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3"/>
            <p:cNvSpPr/>
            <p:nvPr/>
          </p:nvSpPr>
          <p:spPr>
            <a:xfrm flipH="1">
              <a:off x="1425148" y="3480985"/>
              <a:ext cx="145" cy="145"/>
            </a:xfrm>
            <a:custGeom>
              <a:rect b="b" l="l" r="r" t="t"/>
              <a:pathLst>
                <a:path extrusionOk="0" h="1" w="1">
                  <a:moveTo>
                    <a:pt x="1" y="1"/>
                  </a:move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3"/>
            <p:cNvSpPr/>
            <p:nvPr/>
          </p:nvSpPr>
          <p:spPr>
            <a:xfrm flipH="1">
              <a:off x="1425148" y="3480985"/>
              <a:ext cx="145" cy="145"/>
            </a:xfrm>
            <a:custGeom>
              <a:rect b="b" l="l" r="r" t="t"/>
              <a:pathLst>
                <a:path extrusionOk="0" h="1" w="1">
                  <a:moveTo>
                    <a:pt x="1" y="1"/>
                  </a:move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3"/>
            <p:cNvSpPr/>
            <p:nvPr/>
          </p:nvSpPr>
          <p:spPr>
            <a:xfrm flipH="1">
              <a:off x="1498615" y="3369842"/>
              <a:ext cx="145" cy="145"/>
            </a:xfrm>
            <a:custGeom>
              <a:rect b="b" l="l" r="r" t="t"/>
              <a:pathLst>
                <a:path extrusionOk="0" h="1" w="1">
                  <a:moveTo>
                    <a:pt x="0" y="1"/>
                  </a:moveTo>
                  <a:lnTo>
                    <a:pt x="0" y="1"/>
                  </a:ln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3"/>
            <p:cNvSpPr/>
            <p:nvPr/>
          </p:nvSpPr>
          <p:spPr>
            <a:xfrm flipH="1">
              <a:off x="1510497" y="2907013"/>
              <a:ext cx="145" cy="145"/>
            </a:xfrm>
            <a:custGeom>
              <a:rect b="b" l="l" r="r" t="t"/>
              <a:pathLst>
                <a:path extrusionOk="0" h="1" w="1">
                  <a:moveTo>
                    <a:pt x="0" y="0"/>
                  </a:moveTo>
                  <a:lnTo>
                    <a:pt x="0" y="0"/>
                  </a:lnTo>
                  <a:close/>
                </a:path>
              </a:pathLst>
            </a:custGeom>
            <a:solidFill>
              <a:srgbClr val="ED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3"/>
            <p:cNvSpPr/>
            <p:nvPr/>
          </p:nvSpPr>
          <p:spPr>
            <a:xfrm flipH="1">
              <a:off x="1406310" y="2286817"/>
              <a:ext cx="145" cy="145"/>
            </a:xfrm>
            <a:custGeom>
              <a:rect b="b" l="l" r="r" t="t"/>
              <a:pathLst>
                <a:path extrusionOk="0" h="1" w="1">
                  <a:moveTo>
                    <a:pt x="1" y="0"/>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3"/>
            <p:cNvSpPr/>
            <p:nvPr/>
          </p:nvSpPr>
          <p:spPr>
            <a:xfrm flipH="1">
              <a:off x="1405730" y="2287252"/>
              <a:ext cx="145" cy="145"/>
            </a:xfrm>
            <a:custGeom>
              <a:rect b="b" l="l" r="r" t="t"/>
              <a:pathLst>
                <a:path extrusionOk="0" h="1" w="1">
                  <a:moveTo>
                    <a:pt x="0" y="1"/>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3"/>
            <p:cNvSpPr/>
            <p:nvPr/>
          </p:nvSpPr>
          <p:spPr>
            <a:xfrm flipH="1">
              <a:off x="1405730" y="2287252"/>
              <a:ext cx="145" cy="145"/>
            </a:xfrm>
            <a:custGeom>
              <a:rect b="b" l="l" r="r" t="t"/>
              <a:pathLst>
                <a:path extrusionOk="0" h="1" w="1">
                  <a:moveTo>
                    <a:pt x="0" y="1"/>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3"/>
            <p:cNvSpPr/>
            <p:nvPr/>
          </p:nvSpPr>
          <p:spPr>
            <a:xfrm flipH="1">
              <a:off x="1871876" y="1775010"/>
              <a:ext cx="1310399" cy="1134771"/>
            </a:xfrm>
            <a:custGeom>
              <a:rect b="b" l="l" r="r" t="t"/>
              <a:pathLst>
                <a:path extrusionOk="0" h="7831" w="9043">
                  <a:moveTo>
                    <a:pt x="4484" y="0"/>
                  </a:moveTo>
                  <a:cubicBezTo>
                    <a:pt x="4362" y="0"/>
                    <a:pt x="4239" y="23"/>
                    <a:pt x="4118" y="63"/>
                  </a:cubicBezTo>
                  <a:cubicBezTo>
                    <a:pt x="3947" y="119"/>
                    <a:pt x="3795" y="211"/>
                    <a:pt x="3669" y="334"/>
                  </a:cubicBezTo>
                  <a:cubicBezTo>
                    <a:pt x="3536" y="471"/>
                    <a:pt x="3439" y="638"/>
                    <a:pt x="3395" y="823"/>
                  </a:cubicBezTo>
                  <a:cubicBezTo>
                    <a:pt x="3387" y="860"/>
                    <a:pt x="3380" y="900"/>
                    <a:pt x="3372" y="938"/>
                  </a:cubicBezTo>
                  <a:cubicBezTo>
                    <a:pt x="3339" y="868"/>
                    <a:pt x="3280" y="804"/>
                    <a:pt x="3206" y="756"/>
                  </a:cubicBezTo>
                  <a:cubicBezTo>
                    <a:pt x="3109" y="693"/>
                    <a:pt x="2991" y="660"/>
                    <a:pt x="2864" y="660"/>
                  </a:cubicBezTo>
                  <a:cubicBezTo>
                    <a:pt x="2802" y="660"/>
                    <a:pt x="2739" y="667"/>
                    <a:pt x="2676" y="686"/>
                  </a:cubicBezTo>
                  <a:cubicBezTo>
                    <a:pt x="2609" y="705"/>
                    <a:pt x="2550" y="731"/>
                    <a:pt x="2498" y="763"/>
                  </a:cubicBezTo>
                  <a:cubicBezTo>
                    <a:pt x="2438" y="801"/>
                    <a:pt x="2390" y="845"/>
                    <a:pt x="2346" y="900"/>
                  </a:cubicBezTo>
                  <a:cubicBezTo>
                    <a:pt x="2317" y="938"/>
                    <a:pt x="2294" y="979"/>
                    <a:pt x="2272" y="1027"/>
                  </a:cubicBezTo>
                  <a:cubicBezTo>
                    <a:pt x="2257" y="960"/>
                    <a:pt x="2231" y="893"/>
                    <a:pt x="2190" y="819"/>
                  </a:cubicBezTo>
                  <a:cubicBezTo>
                    <a:pt x="2161" y="771"/>
                    <a:pt x="2131" y="719"/>
                    <a:pt x="2094" y="675"/>
                  </a:cubicBezTo>
                  <a:cubicBezTo>
                    <a:pt x="2064" y="634"/>
                    <a:pt x="2028" y="597"/>
                    <a:pt x="1983" y="560"/>
                  </a:cubicBezTo>
                  <a:cubicBezTo>
                    <a:pt x="1916" y="500"/>
                    <a:pt x="1834" y="452"/>
                    <a:pt x="1746" y="426"/>
                  </a:cubicBezTo>
                  <a:cubicBezTo>
                    <a:pt x="1686" y="408"/>
                    <a:pt x="1619" y="397"/>
                    <a:pt x="1549" y="397"/>
                  </a:cubicBezTo>
                  <a:cubicBezTo>
                    <a:pt x="1527" y="397"/>
                    <a:pt x="1505" y="397"/>
                    <a:pt x="1486" y="401"/>
                  </a:cubicBezTo>
                  <a:cubicBezTo>
                    <a:pt x="1405" y="408"/>
                    <a:pt x="1320" y="426"/>
                    <a:pt x="1234" y="464"/>
                  </a:cubicBezTo>
                  <a:cubicBezTo>
                    <a:pt x="1157" y="497"/>
                    <a:pt x="1075" y="545"/>
                    <a:pt x="997" y="604"/>
                  </a:cubicBezTo>
                  <a:cubicBezTo>
                    <a:pt x="853" y="715"/>
                    <a:pt x="734" y="864"/>
                    <a:pt x="656" y="1027"/>
                  </a:cubicBezTo>
                  <a:cubicBezTo>
                    <a:pt x="579" y="1197"/>
                    <a:pt x="556" y="1379"/>
                    <a:pt x="596" y="1542"/>
                  </a:cubicBezTo>
                  <a:cubicBezTo>
                    <a:pt x="619" y="1627"/>
                    <a:pt x="660" y="1712"/>
                    <a:pt x="719" y="1790"/>
                  </a:cubicBezTo>
                  <a:cubicBezTo>
                    <a:pt x="764" y="1846"/>
                    <a:pt x="815" y="1901"/>
                    <a:pt x="882" y="1950"/>
                  </a:cubicBezTo>
                  <a:cubicBezTo>
                    <a:pt x="860" y="1954"/>
                    <a:pt x="837" y="1961"/>
                    <a:pt x="815" y="1972"/>
                  </a:cubicBezTo>
                  <a:cubicBezTo>
                    <a:pt x="757" y="2005"/>
                    <a:pt x="708" y="2053"/>
                    <a:pt x="675" y="2113"/>
                  </a:cubicBezTo>
                  <a:cubicBezTo>
                    <a:pt x="637" y="2190"/>
                    <a:pt x="630" y="2275"/>
                    <a:pt x="652" y="2364"/>
                  </a:cubicBezTo>
                  <a:cubicBezTo>
                    <a:pt x="645" y="2361"/>
                    <a:pt x="634" y="2357"/>
                    <a:pt x="623" y="2354"/>
                  </a:cubicBezTo>
                  <a:cubicBezTo>
                    <a:pt x="589" y="2346"/>
                    <a:pt x="556" y="2342"/>
                    <a:pt x="523" y="2342"/>
                  </a:cubicBezTo>
                  <a:cubicBezTo>
                    <a:pt x="493" y="2342"/>
                    <a:pt x="463" y="2346"/>
                    <a:pt x="437" y="2354"/>
                  </a:cubicBezTo>
                  <a:cubicBezTo>
                    <a:pt x="300" y="2387"/>
                    <a:pt x="208" y="2491"/>
                    <a:pt x="156" y="2573"/>
                  </a:cubicBezTo>
                  <a:cubicBezTo>
                    <a:pt x="85" y="2679"/>
                    <a:pt x="37" y="2809"/>
                    <a:pt x="15" y="2965"/>
                  </a:cubicBezTo>
                  <a:cubicBezTo>
                    <a:pt x="4" y="3035"/>
                    <a:pt x="1" y="3106"/>
                    <a:pt x="4" y="3180"/>
                  </a:cubicBezTo>
                  <a:cubicBezTo>
                    <a:pt x="8" y="3257"/>
                    <a:pt x="15" y="3332"/>
                    <a:pt x="33" y="3402"/>
                  </a:cubicBezTo>
                  <a:cubicBezTo>
                    <a:pt x="74" y="3554"/>
                    <a:pt x="145" y="3680"/>
                    <a:pt x="241" y="3773"/>
                  </a:cubicBezTo>
                  <a:cubicBezTo>
                    <a:pt x="297" y="3825"/>
                    <a:pt x="363" y="3866"/>
                    <a:pt x="434" y="3895"/>
                  </a:cubicBezTo>
                  <a:cubicBezTo>
                    <a:pt x="504" y="3924"/>
                    <a:pt x="582" y="3940"/>
                    <a:pt x="671" y="3947"/>
                  </a:cubicBezTo>
                  <a:lnTo>
                    <a:pt x="719" y="3947"/>
                  </a:lnTo>
                  <a:cubicBezTo>
                    <a:pt x="808" y="3947"/>
                    <a:pt x="908" y="3932"/>
                    <a:pt x="1008" y="3907"/>
                  </a:cubicBezTo>
                  <a:lnTo>
                    <a:pt x="1008" y="3907"/>
                  </a:lnTo>
                  <a:cubicBezTo>
                    <a:pt x="960" y="4085"/>
                    <a:pt x="1027" y="4299"/>
                    <a:pt x="1171" y="4440"/>
                  </a:cubicBezTo>
                  <a:cubicBezTo>
                    <a:pt x="1253" y="4518"/>
                    <a:pt x="1345" y="4562"/>
                    <a:pt x="1438" y="4562"/>
                  </a:cubicBezTo>
                  <a:cubicBezTo>
                    <a:pt x="1494" y="4559"/>
                    <a:pt x="1542" y="4547"/>
                    <a:pt x="1586" y="4521"/>
                  </a:cubicBezTo>
                  <a:cubicBezTo>
                    <a:pt x="1638" y="4492"/>
                    <a:pt x="1679" y="4451"/>
                    <a:pt x="1720" y="4391"/>
                  </a:cubicBezTo>
                  <a:cubicBezTo>
                    <a:pt x="1723" y="4388"/>
                    <a:pt x="1723" y="4384"/>
                    <a:pt x="1727" y="4377"/>
                  </a:cubicBezTo>
                  <a:cubicBezTo>
                    <a:pt x="2406" y="4685"/>
                    <a:pt x="3117" y="5044"/>
                    <a:pt x="3892" y="5474"/>
                  </a:cubicBezTo>
                  <a:cubicBezTo>
                    <a:pt x="4648" y="5893"/>
                    <a:pt x="5389" y="6337"/>
                    <a:pt x="6026" y="6723"/>
                  </a:cubicBezTo>
                  <a:lnTo>
                    <a:pt x="6400" y="6948"/>
                  </a:lnTo>
                  <a:lnTo>
                    <a:pt x="6567" y="7049"/>
                  </a:lnTo>
                  <a:lnTo>
                    <a:pt x="6893" y="7246"/>
                  </a:lnTo>
                  <a:cubicBezTo>
                    <a:pt x="6893" y="7249"/>
                    <a:pt x="6893" y="7253"/>
                    <a:pt x="6897" y="7256"/>
                  </a:cubicBezTo>
                  <a:cubicBezTo>
                    <a:pt x="6911" y="7316"/>
                    <a:pt x="6934" y="7371"/>
                    <a:pt x="6960" y="7423"/>
                  </a:cubicBezTo>
                  <a:cubicBezTo>
                    <a:pt x="6978" y="7471"/>
                    <a:pt x="7008" y="7516"/>
                    <a:pt x="7045" y="7564"/>
                  </a:cubicBezTo>
                  <a:cubicBezTo>
                    <a:pt x="7104" y="7638"/>
                    <a:pt x="7186" y="7704"/>
                    <a:pt x="7271" y="7749"/>
                  </a:cubicBezTo>
                  <a:cubicBezTo>
                    <a:pt x="7378" y="7801"/>
                    <a:pt x="7501" y="7831"/>
                    <a:pt x="7627" y="7831"/>
                  </a:cubicBezTo>
                  <a:cubicBezTo>
                    <a:pt x="7690" y="7831"/>
                    <a:pt x="7753" y="7824"/>
                    <a:pt x="7819" y="7809"/>
                  </a:cubicBezTo>
                  <a:cubicBezTo>
                    <a:pt x="8001" y="7768"/>
                    <a:pt x="8149" y="7664"/>
                    <a:pt x="8235" y="7531"/>
                  </a:cubicBezTo>
                  <a:cubicBezTo>
                    <a:pt x="8279" y="7460"/>
                    <a:pt x="8301" y="7379"/>
                    <a:pt x="8301" y="7294"/>
                  </a:cubicBezTo>
                  <a:cubicBezTo>
                    <a:pt x="8301" y="7220"/>
                    <a:pt x="8283" y="7145"/>
                    <a:pt x="8250" y="7068"/>
                  </a:cubicBezTo>
                  <a:lnTo>
                    <a:pt x="8250" y="7068"/>
                  </a:lnTo>
                  <a:cubicBezTo>
                    <a:pt x="8294" y="7078"/>
                    <a:pt x="8342" y="7082"/>
                    <a:pt x="8390" y="7082"/>
                  </a:cubicBezTo>
                  <a:lnTo>
                    <a:pt x="8442" y="7082"/>
                  </a:lnTo>
                  <a:cubicBezTo>
                    <a:pt x="8534" y="7075"/>
                    <a:pt x="8620" y="7053"/>
                    <a:pt x="8695" y="7012"/>
                  </a:cubicBezTo>
                  <a:cubicBezTo>
                    <a:pt x="8761" y="6975"/>
                    <a:pt x="8824" y="6923"/>
                    <a:pt x="8876" y="6856"/>
                  </a:cubicBezTo>
                  <a:cubicBezTo>
                    <a:pt x="8924" y="6797"/>
                    <a:pt x="8961" y="6731"/>
                    <a:pt x="8991" y="6652"/>
                  </a:cubicBezTo>
                  <a:cubicBezTo>
                    <a:pt x="9013" y="6582"/>
                    <a:pt x="9032" y="6504"/>
                    <a:pt x="9039" y="6419"/>
                  </a:cubicBezTo>
                  <a:cubicBezTo>
                    <a:pt x="9042" y="6345"/>
                    <a:pt x="9039" y="6264"/>
                    <a:pt x="9024" y="6185"/>
                  </a:cubicBezTo>
                  <a:cubicBezTo>
                    <a:pt x="9013" y="6108"/>
                    <a:pt x="8987" y="6037"/>
                    <a:pt x="8953" y="5970"/>
                  </a:cubicBezTo>
                  <a:cubicBezTo>
                    <a:pt x="8920" y="5908"/>
                    <a:pt x="8872" y="5848"/>
                    <a:pt x="8820" y="5807"/>
                  </a:cubicBezTo>
                  <a:cubicBezTo>
                    <a:pt x="8787" y="5778"/>
                    <a:pt x="8750" y="5756"/>
                    <a:pt x="8709" y="5741"/>
                  </a:cubicBezTo>
                  <a:cubicBezTo>
                    <a:pt x="8672" y="5722"/>
                    <a:pt x="8628" y="5711"/>
                    <a:pt x="8579" y="5708"/>
                  </a:cubicBezTo>
                  <a:cubicBezTo>
                    <a:pt x="8565" y="5703"/>
                    <a:pt x="8546" y="5703"/>
                    <a:pt x="8527" y="5703"/>
                  </a:cubicBezTo>
                  <a:cubicBezTo>
                    <a:pt x="8495" y="5703"/>
                    <a:pt x="8455" y="5708"/>
                    <a:pt x="8414" y="5715"/>
                  </a:cubicBezTo>
                  <a:lnTo>
                    <a:pt x="8414" y="5715"/>
                  </a:lnTo>
                  <a:cubicBezTo>
                    <a:pt x="8416" y="5714"/>
                    <a:pt x="8416" y="5711"/>
                    <a:pt x="8416" y="5711"/>
                  </a:cubicBezTo>
                  <a:cubicBezTo>
                    <a:pt x="8428" y="5689"/>
                    <a:pt x="8431" y="5670"/>
                    <a:pt x="8438" y="5641"/>
                  </a:cubicBezTo>
                  <a:cubicBezTo>
                    <a:pt x="8438" y="5619"/>
                    <a:pt x="8438" y="5600"/>
                    <a:pt x="8435" y="5581"/>
                  </a:cubicBezTo>
                  <a:cubicBezTo>
                    <a:pt x="8431" y="5548"/>
                    <a:pt x="8416" y="5511"/>
                    <a:pt x="8387" y="5474"/>
                  </a:cubicBezTo>
                  <a:cubicBezTo>
                    <a:pt x="8368" y="5448"/>
                    <a:pt x="8339" y="5426"/>
                    <a:pt x="8298" y="5404"/>
                  </a:cubicBezTo>
                  <a:cubicBezTo>
                    <a:pt x="8253" y="5378"/>
                    <a:pt x="8205" y="5363"/>
                    <a:pt x="8149" y="5348"/>
                  </a:cubicBezTo>
                  <a:cubicBezTo>
                    <a:pt x="8216" y="5318"/>
                    <a:pt x="8279" y="5274"/>
                    <a:pt x="8339" y="5214"/>
                  </a:cubicBezTo>
                  <a:cubicBezTo>
                    <a:pt x="8394" y="5155"/>
                    <a:pt x="8442" y="5085"/>
                    <a:pt x="8476" y="5003"/>
                  </a:cubicBezTo>
                  <a:cubicBezTo>
                    <a:pt x="8494" y="4962"/>
                    <a:pt x="8509" y="4921"/>
                    <a:pt x="8520" y="4881"/>
                  </a:cubicBezTo>
                  <a:cubicBezTo>
                    <a:pt x="8531" y="4844"/>
                    <a:pt x="8539" y="4800"/>
                    <a:pt x="8546" y="4752"/>
                  </a:cubicBezTo>
                  <a:cubicBezTo>
                    <a:pt x="8565" y="4584"/>
                    <a:pt x="8539" y="4407"/>
                    <a:pt x="8468" y="4240"/>
                  </a:cubicBezTo>
                  <a:cubicBezTo>
                    <a:pt x="8401" y="4073"/>
                    <a:pt x="8290" y="3932"/>
                    <a:pt x="8153" y="3844"/>
                  </a:cubicBezTo>
                  <a:cubicBezTo>
                    <a:pt x="8042" y="3769"/>
                    <a:pt x="7912" y="3732"/>
                    <a:pt x="7775" y="3729"/>
                  </a:cubicBezTo>
                  <a:lnTo>
                    <a:pt x="7756" y="3729"/>
                  </a:lnTo>
                  <a:cubicBezTo>
                    <a:pt x="7705" y="3729"/>
                    <a:pt x="7653" y="3732"/>
                    <a:pt x="7597" y="3743"/>
                  </a:cubicBezTo>
                  <a:cubicBezTo>
                    <a:pt x="7609" y="3736"/>
                    <a:pt x="7616" y="3724"/>
                    <a:pt x="7623" y="3710"/>
                  </a:cubicBezTo>
                  <a:cubicBezTo>
                    <a:pt x="7675" y="3625"/>
                    <a:pt x="7698" y="3521"/>
                    <a:pt x="7690" y="3417"/>
                  </a:cubicBezTo>
                  <a:cubicBezTo>
                    <a:pt x="7686" y="3365"/>
                    <a:pt x="7675" y="3313"/>
                    <a:pt x="7657" y="3265"/>
                  </a:cubicBezTo>
                  <a:cubicBezTo>
                    <a:pt x="7638" y="3224"/>
                    <a:pt x="7616" y="3184"/>
                    <a:pt x="7586" y="3143"/>
                  </a:cubicBezTo>
                  <a:cubicBezTo>
                    <a:pt x="7527" y="3065"/>
                    <a:pt x="7445" y="3013"/>
                    <a:pt x="7352" y="2995"/>
                  </a:cubicBezTo>
                  <a:cubicBezTo>
                    <a:pt x="7338" y="2991"/>
                    <a:pt x="7323" y="2987"/>
                    <a:pt x="7304" y="2987"/>
                  </a:cubicBezTo>
                  <a:cubicBezTo>
                    <a:pt x="7368" y="2954"/>
                    <a:pt x="7427" y="2906"/>
                    <a:pt x="7482" y="2850"/>
                  </a:cubicBezTo>
                  <a:cubicBezTo>
                    <a:pt x="7527" y="2809"/>
                    <a:pt x="7571" y="2761"/>
                    <a:pt x="7619" y="2698"/>
                  </a:cubicBezTo>
                  <a:cubicBezTo>
                    <a:pt x="7653" y="2653"/>
                    <a:pt x="7686" y="2605"/>
                    <a:pt x="7716" y="2557"/>
                  </a:cubicBezTo>
                  <a:cubicBezTo>
                    <a:pt x="7823" y="2380"/>
                    <a:pt x="7872" y="2190"/>
                    <a:pt x="7857" y="2009"/>
                  </a:cubicBezTo>
                  <a:cubicBezTo>
                    <a:pt x="7845" y="1839"/>
                    <a:pt x="7783" y="1672"/>
                    <a:pt x="7675" y="1527"/>
                  </a:cubicBezTo>
                  <a:cubicBezTo>
                    <a:pt x="7575" y="1386"/>
                    <a:pt x="7441" y="1264"/>
                    <a:pt x="7279" y="1164"/>
                  </a:cubicBezTo>
                  <a:cubicBezTo>
                    <a:pt x="7123" y="1071"/>
                    <a:pt x="6949" y="1004"/>
                    <a:pt x="6778" y="972"/>
                  </a:cubicBezTo>
                  <a:cubicBezTo>
                    <a:pt x="6700" y="960"/>
                    <a:pt x="6627" y="953"/>
                    <a:pt x="6556" y="953"/>
                  </a:cubicBezTo>
                  <a:cubicBezTo>
                    <a:pt x="6456" y="953"/>
                    <a:pt x="6360" y="967"/>
                    <a:pt x="6271" y="994"/>
                  </a:cubicBezTo>
                  <a:cubicBezTo>
                    <a:pt x="6133" y="1034"/>
                    <a:pt x="6011" y="1112"/>
                    <a:pt x="5922" y="1212"/>
                  </a:cubicBezTo>
                  <a:cubicBezTo>
                    <a:pt x="5866" y="1275"/>
                    <a:pt x="5822" y="1345"/>
                    <a:pt x="5785" y="1427"/>
                  </a:cubicBezTo>
                  <a:cubicBezTo>
                    <a:pt x="5777" y="1398"/>
                    <a:pt x="5767" y="1367"/>
                    <a:pt x="5748" y="1338"/>
                  </a:cubicBezTo>
                  <a:cubicBezTo>
                    <a:pt x="5726" y="1301"/>
                    <a:pt x="5693" y="1268"/>
                    <a:pt x="5655" y="1238"/>
                  </a:cubicBezTo>
                  <a:cubicBezTo>
                    <a:pt x="5622" y="1212"/>
                    <a:pt x="5582" y="1197"/>
                    <a:pt x="5533" y="1186"/>
                  </a:cubicBezTo>
                  <a:cubicBezTo>
                    <a:pt x="5510" y="1182"/>
                    <a:pt x="5488" y="1179"/>
                    <a:pt x="5470" y="1179"/>
                  </a:cubicBezTo>
                  <a:cubicBezTo>
                    <a:pt x="5404" y="1179"/>
                    <a:pt x="5337" y="1197"/>
                    <a:pt x="5270" y="1230"/>
                  </a:cubicBezTo>
                  <a:cubicBezTo>
                    <a:pt x="5259" y="1234"/>
                    <a:pt x="5252" y="1238"/>
                    <a:pt x="5244" y="1246"/>
                  </a:cubicBezTo>
                  <a:cubicBezTo>
                    <a:pt x="5277" y="1167"/>
                    <a:pt x="5300" y="1083"/>
                    <a:pt x="5310" y="994"/>
                  </a:cubicBezTo>
                  <a:cubicBezTo>
                    <a:pt x="5322" y="878"/>
                    <a:pt x="5322" y="771"/>
                    <a:pt x="5307" y="667"/>
                  </a:cubicBezTo>
                  <a:cubicBezTo>
                    <a:pt x="5277" y="486"/>
                    <a:pt x="5192" y="322"/>
                    <a:pt x="5070" y="211"/>
                  </a:cubicBezTo>
                  <a:cubicBezTo>
                    <a:pt x="5011" y="156"/>
                    <a:pt x="4940" y="112"/>
                    <a:pt x="4862" y="78"/>
                  </a:cubicBezTo>
                  <a:cubicBezTo>
                    <a:pt x="4795" y="48"/>
                    <a:pt x="4714" y="26"/>
                    <a:pt x="4629" y="11"/>
                  </a:cubicBezTo>
                  <a:cubicBezTo>
                    <a:pt x="4581" y="4"/>
                    <a:pt x="4532" y="0"/>
                    <a:pt x="4484"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3"/>
            <p:cNvSpPr/>
            <p:nvPr/>
          </p:nvSpPr>
          <p:spPr>
            <a:xfrm flipH="1">
              <a:off x="2887824" y="1880791"/>
              <a:ext cx="163021" cy="106942"/>
            </a:xfrm>
            <a:custGeom>
              <a:rect b="b" l="l" r="r" t="t"/>
              <a:pathLst>
                <a:path extrusionOk="0" h="738" w="1125">
                  <a:moveTo>
                    <a:pt x="694" y="1"/>
                  </a:moveTo>
                  <a:cubicBezTo>
                    <a:pt x="672" y="1"/>
                    <a:pt x="654" y="4"/>
                    <a:pt x="631" y="4"/>
                  </a:cubicBezTo>
                  <a:cubicBezTo>
                    <a:pt x="601" y="8"/>
                    <a:pt x="572" y="15"/>
                    <a:pt x="542" y="23"/>
                  </a:cubicBezTo>
                  <a:cubicBezTo>
                    <a:pt x="509" y="30"/>
                    <a:pt x="479" y="41"/>
                    <a:pt x="450" y="56"/>
                  </a:cubicBezTo>
                  <a:cubicBezTo>
                    <a:pt x="397" y="78"/>
                    <a:pt x="346" y="108"/>
                    <a:pt x="301" y="141"/>
                  </a:cubicBezTo>
                  <a:cubicBezTo>
                    <a:pt x="253" y="178"/>
                    <a:pt x="209" y="219"/>
                    <a:pt x="168" y="264"/>
                  </a:cubicBezTo>
                  <a:cubicBezTo>
                    <a:pt x="90" y="348"/>
                    <a:pt x="35" y="449"/>
                    <a:pt x="12" y="564"/>
                  </a:cubicBezTo>
                  <a:cubicBezTo>
                    <a:pt x="5" y="612"/>
                    <a:pt x="1" y="664"/>
                    <a:pt x="5" y="716"/>
                  </a:cubicBezTo>
                  <a:cubicBezTo>
                    <a:pt x="9" y="726"/>
                    <a:pt x="16" y="738"/>
                    <a:pt x="27" y="738"/>
                  </a:cubicBezTo>
                  <a:cubicBezTo>
                    <a:pt x="38" y="738"/>
                    <a:pt x="50" y="726"/>
                    <a:pt x="50" y="716"/>
                  </a:cubicBezTo>
                  <a:cubicBezTo>
                    <a:pt x="45" y="686"/>
                    <a:pt x="50" y="660"/>
                    <a:pt x="50" y="630"/>
                  </a:cubicBezTo>
                  <a:cubicBezTo>
                    <a:pt x="57" y="593"/>
                    <a:pt x="64" y="560"/>
                    <a:pt x="79" y="526"/>
                  </a:cubicBezTo>
                  <a:cubicBezTo>
                    <a:pt x="98" y="486"/>
                    <a:pt x="120" y="449"/>
                    <a:pt x="146" y="411"/>
                  </a:cubicBezTo>
                  <a:cubicBezTo>
                    <a:pt x="183" y="367"/>
                    <a:pt x="223" y="326"/>
                    <a:pt x="268" y="290"/>
                  </a:cubicBezTo>
                  <a:cubicBezTo>
                    <a:pt x="312" y="252"/>
                    <a:pt x="364" y="226"/>
                    <a:pt x="416" y="208"/>
                  </a:cubicBezTo>
                  <a:cubicBezTo>
                    <a:pt x="461" y="189"/>
                    <a:pt x="505" y="178"/>
                    <a:pt x="553" y="170"/>
                  </a:cubicBezTo>
                  <a:cubicBezTo>
                    <a:pt x="575" y="170"/>
                    <a:pt x="601" y="167"/>
                    <a:pt x="623" y="167"/>
                  </a:cubicBezTo>
                  <a:cubicBezTo>
                    <a:pt x="642" y="167"/>
                    <a:pt x="661" y="167"/>
                    <a:pt x="679" y="170"/>
                  </a:cubicBezTo>
                  <a:cubicBezTo>
                    <a:pt x="709" y="175"/>
                    <a:pt x="739" y="182"/>
                    <a:pt x="768" y="193"/>
                  </a:cubicBezTo>
                  <a:cubicBezTo>
                    <a:pt x="798" y="208"/>
                    <a:pt x="823" y="223"/>
                    <a:pt x="850" y="242"/>
                  </a:cubicBezTo>
                  <a:cubicBezTo>
                    <a:pt x="876" y="264"/>
                    <a:pt x="898" y="290"/>
                    <a:pt x="920" y="315"/>
                  </a:cubicBezTo>
                  <a:cubicBezTo>
                    <a:pt x="927" y="326"/>
                    <a:pt x="935" y="334"/>
                    <a:pt x="943" y="345"/>
                  </a:cubicBezTo>
                  <a:cubicBezTo>
                    <a:pt x="957" y="367"/>
                    <a:pt x="976" y="382"/>
                    <a:pt x="1001" y="389"/>
                  </a:cubicBezTo>
                  <a:cubicBezTo>
                    <a:pt x="1009" y="393"/>
                    <a:pt x="1016" y="393"/>
                    <a:pt x="1024" y="393"/>
                  </a:cubicBezTo>
                  <a:cubicBezTo>
                    <a:pt x="1039" y="393"/>
                    <a:pt x="1057" y="389"/>
                    <a:pt x="1072" y="382"/>
                  </a:cubicBezTo>
                  <a:cubicBezTo>
                    <a:pt x="1095" y="367"/>
                    <a:pt x="1109" y="348"/>
                    <a:pt x="1117" y="323"/>
                  </a:cubicBezTo>
                  <a:cubicBezTo>
                    <a:pt x="1124" y="300"/>
                    <a:pt x="1117" y="274"/>
                    <a:pt x="1105" y="252"/>
                  </a:cubicBezTo>
                  <a:cubicBezTo>
                    <a:pt x="1046" y="134"/>
                    <a:pt x="935" y="45"/>
                    <a:pt x="806" y="15"/>
                  </a:cubicBezTo>
                  <a:cubicBezTo>
                    <a:pt x="768" y="4"/>
                    <a:pt x="731"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3"/>
            <p:cNvSpPr/>
            <p:nvPr/>
          </p:nvSpPr>
          <p:spPr>
            <a:xfrm flipH="1">
              <a:off x="2448180" y="1812685"/>
              <a:ext cx="162296" cy="127808"/>
            </a:xfrm>
            <a:custGeom>
              <a:rect b="b" l="l" r="r" t="t"/>
              <a:pathLst>
                <a:path extrusionOk="0" h="882" w="1120">
                  <a:moveTo>
                    <a:pt x="457" y="0"/>
                  </a:moveTo>
                  <a:cubicBezTo>
                    <a:pt x="382" y="0"/>
                    <a:pt x="309" y="11"/>
                    <a:pt x="238" y="37"/>
                  </a:cubicBezTo>
                  <a:cubicBezTo>
                    <a:pt x="153" y="70"/>
                    <a:pt x="79" y="122"/>
                    <a:pt x="12" y="189"/>
                  </a:cubicBezTo>
                  <a:cubicBezTo>
                    <a:pt x="4" y="200"/>
                    <a:pt x="1" y="218"/>
                    <a:pt x="12" y="226"/>
                  </a:cubicBezTo>
                  <a:cubicBezTo>
                    <a:pt x="20" y="233"/>
                    <a:pt x="27" y="237"/>
                    <a:pt x="35" y="237"/>
                  </a:cubicBezTo>
                  <a:cubicBezTo>
                    <a:pt x="42" y="237"/>
                    <a:pt x="49" y="233"/>
                    <a:pt x="52" y="230"/>
                  </a:cubicBezTo>
                  <a:cubicBezTo>
                    <a:pt x="68" y="211"/>
                    <a:pt x="86" y="196"/>
                    <a:pt x="105" y="181"/>
                  </a:cubicBezTo>
                  <a:cubicBezTo>
                    <a:pt x="138" y="156"/>
                    <a:pt x="175" y="133"/>
                    <a:pt x="213" y="118"/>
                  </a:cubicBezTo>
                  <a:lnTo>
                    <a:pt x="216" y="118"/>
                  </a:lnTo>
                  <a:cubicBezTo>
                    <a:pt x="257" y="100"/>
                    <a:pt x="297" y="89"/>
                    <a:pt x="342" y="85"/>
                  </a:cubicBezTo>
                  <a:lnTo>
                    <a:pt x="334" y="85"/>
                  </a:lnTo>
                  <a:cubicBezTo>
                    <a:pt x="357" y="81"/>
                    <a:pt x="379" y="81"/>
                    <a:pt x="401" y="81"/>
                  </a:cubicBezTo>
                  <a:cubicBezTo>
                    <a:pt x="423" y="81"/>
                    <a:pt x="446" y="85"/>
                    <a:pt x="471" y="85"/>
                  </a:cubicBezTo>
                  <a:cubicBezTo>
                    <a:pt x="516" y="93"/>
                    <a:pt x="560" y="103"/>
                    <a:pt x="601" y="122"/>
                  </a:cubicBezTo>
                  <a:cubicBezTo>
                    <a:pt x="649" y="144"/>
                    <a:pt x="697" y="170"/>
                    <a:pt x="738" y="200"/>
                  </a:cubicBezTo>
                  <a:cubicBezTo>
                    <a:pt x="776" y="230"/>
                    <a:pt x="813" y="262"/>
                    <a:pt x="842" y="303"/>
                  </a:cubicBezTo>
                  <a:cubicBezTo>
                    <a:pt x="864" y="334"/>
                    <a:pt x="883" y="370"/>
                    <a:pt x="897" y="404"/>
                  </a:cubicBezTo>
                  <a:cubicBezTo>
                    <a:pt x="913" y="437"/>
                    <a:pt x="920" y="471"/>
                    <a:pt x="924" y="503"/>
                  </a:cubicBezTo>
                  <a:cubicBezTo>
                    <a:pt x="928" y="544"/>
                    <a:pt x="928" y="585"/>
                    <a:pt x="924" y="623"/>
                  </a:cubicBezTo>
                  <a:cubicBezTo>
                    <a:pt x="916" y="671"/>
                    <a:pt x="902" y="719"/>
                    <a:pt x="887" y="763"/>
                  </a:cubicBezTo>
                  <a:cubicBezTo>
                    <a:pt x="880" y="778"/>
                    <a:pt x="880" y="796"/>
                    <a:pt x="883" y="811"/>
                  </a:cubicBezTo>
                  <a:cubicBezTo>
                    <a:pt x="890" y="837"/>
                    <a:pt x="909" y="856"/>
                    <a:pt x="931" y="871"/>
                  </a:cubicBezTo>
                  <a:cubicBezTo>
                    <a:pt x="946" y="878"/>
                    <a:pt x="961" y="881"/>
                    <a:pt x="976" y="881"/>
                  </a:cubicBezTo>
                  <a:cubicBezTo>
                    <a:pt x="986" y="881"/>
                    <a:pt x="994" y="881"/>
                    <a:pt x="1001" y="878"/>
                  </a:cubicBezTo>
                  <a:cubicBezTo>
                    <a:pt x="1024" y="874"/>
                    <a:pt x="1049" y="856"/>
                    <a:pt x="1061" y="833"/>
                  </a:cubicBezTo>
                  <a:cubicBezTo>
                    <a:pt x="1075" y="801"/>
                    <a:pt x="1087" y="767"/>
                    <a:pt x="1098" y="734"/>
                  </a:cubicBezTo>
                  <a:cubicBezTo>
                    <a:pt x="1109" y="696"/>
                    <a:pt x="1113" y="659"/>
                    <a:pt x="1116" y="623"/>
                  </a:cubicBezTo>
                  <a:cubicBezTo>
                    <a:pt x="1120" y="563"/>
                    <a:pt x="1113" y="496"/>
                    <a:pt x="1094" y="440"/>
                  </a:cubicBezTo>
                  <a:cubicBezTo>
                    <a:pt x="1061" y="326"/>
                    <a:pt x="986" y="226"/>
                    <a:pt x="894" y="151"/>
                  </a:cubicBezTo>
                  <a:cubicBezTo>
                    <a:pt x="849" y="115"/>
                    <a:pt x="798" y="85"/>
                    <a:pt x="746" y="59"/>
                  </a:cubicBezTo>
                  <a:cubicBezTo>
                    <a:pt x="690" y="37"/>
                    <a:pt x="635" y="22"/>
                    <a:pt x="579" y="11"/>
                  </a:cubicBezTo>
                  <a:cubicBezTo>
                    <a:pt x="538" y="4"/>
                    <a:pt x="497"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3"/>
            <p:cNvSpPr/>
            <p:nvPr/>
          </p:nvSpPr>
          <p:spPr>
            <a:xfrm flipH="1">
              <a:off x="2465280" y="1959185"/>
              <a:ext cx="27532" cy="27532"/>
            </a:xfrm>
            <a:custGeom>
              <a:rect b="b" l="l" r="r" t="t"/>
              <a:pathLst>
                <a:path extrusionOk="0" h="190" w="190">
                  <a:moveTo>
                    <a:pt x="97" y="0"/>
                  </a:moveTo>
                  <a:cubicBezTo>
                    <a:pt x="45" y="0"/>
                    <a:pt x="1" y="41"/>
                    <a:pt x="1" y="96"/>
                  </a:cubicBezTo>
                  <a:cubicBezTo>
                    <a:pt x="1" y="145"/>
                    <a:pt x="41" y="190"/>
                    <a:pt x="97" y="190"/>
                  </a:cubicBezTo>
                  <a:cubicBezTo>
                    <a:pt x="149" y="190"/>
                    <a:pt x="189" y="149"/>
                    <a:pt x="189" y="96"/>
                  </a:cubicBezTo>
                  <a:cubicBezTo>
                    <a:pt x="189" y="45"/>
                    <a:pt x="149" y="0"/>
                    <a:pt x="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3"/>
            <p:cNvSpPr/>
            <p:nvPr/>
          </p:nvSpPr>
          <p:spPr>
            <a:xfrm flipH="1">
              <a:off x="2081858" y="1960779"/>
              <a:ext cx="210116" cy="101580"/>
            </a:xfrm>
            <a:custGeom>
              <a:rect b="b" l="l" r="r" t="t"/>
              <a:pathLst>
                <a:path extrusionOk="0" h="701" w="1450">
                  <a:moveTo>
                    <a:pt x="545" y="1"/>
                  </a:moveTo>
                  <a:cubicBezTo>
                    <a:pt x="430" y="1"/>
                    <a:pt x="315" y="19"/>
                    <a:pt x="211" y="60"/>
                  </a:cubicBezTo>
                  <a:cubicBezTo>
                    <a:pt x="141" y="90"/>
                    <a:pt x="74" y="123"/>
                    <a:pt x="16" y="174"/>
                  </a:cubicBezTo>
                  <a:cubicBezTo>
                    <a:pt x="1" y="186"/>
                    <a:pt x="4" y="215"/>
                    <a:pt x="16" y="230"/>
                  </a:cubicBezTo>
                  <a:cubicBezTo>
                    <a:pt x="26" y="237"/>
                    <a:pt x="34" y="241"/>
                    <a:pt x="45" y="241"/>
                  </a:cubicBezTo>
                  <a:cubicBezTo>
                    <a:pt x="56" y="241"/>
                    <a:pt x="64" y="237"/>
                    <a:pt x="74" y="230"/>
                  </a:cubicBezTo>
                  <a:cubicBezTo>
                    <a:pt x="78" y="227"/>
                    <a:pt x="86" y="223"/>
                    <a:pt x="93" y="215"/>
                  </a:cubicBezTo>
                  <a:cubicBezTo>
                    <a:pt x="127" y="189"/>
                    <a:pt x="167" y="171"/>
                    <a:pt x="208" y="152"/>
                  </a:cubicBezTo>
                  <a:cubicBezTo>
                    <a:pt x="264" y="130"/>
                    <a:pt x="327" y="116"/>
                    <a:pt x="389" y="108"/>
                  </a:cubicBezTo>
                  <a:cubicBezTo>
                    <a:pt x="423" y="104"/>
                    <a:pt x="460" y="100"/>
                    <a:pt x="497" y="100"/>
                  </a:cubicBezTo>
                  <a:cubicBezTo>
                    <a:pt x="541" y="100"/>
                    <a:pt x="586" y="104"/>
                    <a:pt x="630" y="112"/>
                  </a:cubicBezTo>
                  <a:cubicBezTo>
                    <a:pt x="709" y="123"/>
                    <a:pt x="786" y="141"/>
                    <a:pt x="861" y="171"/>
                  </a:cubicBezTo>
                  <a:cubicBezTo>
                    <a:pt x="927" y="201"/>
                    <a:pt x="994" y="237"/>
                    <a:pt x="1053" y="282"/>
                  </a:cubicBezTo>
                  <a:cubicBezTo>
                    <a:pt x="1094" y="312"/>
                    <a:pt x="1131" y="349"/>
                    <a:pt x="1164" y="390"/>
                  </a:cubicBezTo>
                  <a:cubicBezTo>
                    <a:pt x="1190" y="427"/>
                    <a:pt x="1212" y="463"/>
                    <a:pt x="1231" y="504"/>
                  </a:cubicBezTo>
                  <a:cubicBezTo>
                    <a:pt x="1246" y="545"/>
                    <a:pt x="1256" y="586"/>
                    <a:pt x="1264" y="627"/>
                  </a:cubicBezTo>
                  <a:cubicBezTo>
                    <a:pt x="1268" y="653"/>
                    <a:pt x="1287" y="675"/>
                    <a:pt x="1309" y="686"/>
                  </a:cubicBezTo>
                  <a:cubicBezTo>
                    <a:pt x="1323" y="694"/>
                    <a:pt x="1338" y="701"/>
                    <a:pt x="1357" y="701"/>
                  </a:cubicBezTo>
                  <a:cubicBezTo>
                    <a:pt x="1364" y="701"/>
                    <a:pt x="1372" y="697"/>
                    <a:pt x="1379" y="697"/>
                  </a:cubicBezTo>
                  <a:cubicBezTo>
                    <a:pt x="1401" y="690"/>
                    <a:pt x="1424" y="675"/>
                    <a:pt x="1434" y="653"/>
                  </a:cubicBezTo>
                  <a:cubicBezTo>
                    <a:pt x="1449" y="631"/>
                    <a:pt x="1449" y="605"/>
                    <a:pt x="1446" y="583"/>
                  </a:cubicBezTo>
                  <a:cubicBezTo>
                    <a:pt x="1427" y="456"/>
                    <a:pt x="1357" y="345"/>
                    <a:pt x="1268" y="256"/>
                  </a:cubicBezTo>
                  <a:cubicBezTo>
                    <a:pt x="1220" y="215"/>
                    <a:pt x="1168" y="174"/>
                    <a:pt x="1116" y="145"/>
                  </a:cubicBezTo>
                  <a:cubicBezTo>
                    <a:pt x="1061" y="112"/>
                    <a:pt x="1001" y="85"/>
                    <a:pt x="942" y="63"/>
                  </a:cubicBezTo>
                  <a:cubicBezTo>
                    <a:pt x="883" y="45"/>
                    <a:pt x="820" y="30"/>
                    <a:pt x="760" y="19"/>
                  </a:cubicBezTo>
                  <a:cubicBezTo>
                    <a:pt x="697" y="8"/>
                    <a:pt x="63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3"/>
            <p:cNvSpPr/>
            <p:nvPr/>
          </p:nvSpPr>
          <p:spPr>
            <a:xfrm flipH="1">
              <a:off x="1988975" y="2369413"/>
              <a:ext cx="64484" cy="160702"/>
            </a:xfrm>
            <a:custGeom>
              <a:rect b="b" l="l" r="r" t="t"/>
              <a:pathLst>
                <a:path extrusionOk="0" h="1109" w="445">
                  <a:moveTo>
                    <a:pt x="226" y="0"/>
                  </a:moveTo>
                  <a:cubicBezTo>
                    <a:pt x="207" y="0"/>
                    <a:pt x="193" y="5"/>
                    <a:pt x="174" y="15"/>
                  </a:cubicBezTo>
                  <a:cubicBezTo>
                    <a:pt x="156" y="27"/>
                    <a:pt x="141" y="49"/>
                    <a:pt x="137" y="71"/>
                  </a:cubicBezTo>
                  <a:cubicBezTo>
                    <a:pt x="130" y="97"/>
                    <a:pt x="133" y="127"/>
                    <a:pt x="149" y="145"/>
                  </a:cubicBezTo>
                  <a:cubicBezTo>
                    <a:pt x="178" y="183"/>
                    <a:pt x="204" y="223"/>
                    <a:pt x="222" y="264"/>
                  </a:cubicBezTo>
                  <a:cubicBezTo>
                    <a:pt x="248" y="320"/>
                    <a:pt x="267" y="375"/>
                    <a:pt x="278" y="431"/>
                  </a:cubicBezTo>
                  <a:cubicBezTo>
                    <a:pt x="289" y="501"/>
                    <a:pt x="293" y="571"/>
                    <a:pt x="289" y="642"/>
                  </a:cubicBezTo>
                  <a:cubicBezTo>
                    <a:pt x="282" y="694"/>
                    <a:pt x="270" y="742"/>
                    <a:pt x="255" y="790"/>
                  </a:cubicBezTo>
                  <a:cubicBezTo>
                    <a:pt x="241" y="823"/>
                    <a:pt x="222" y="857"/>
                    <a:pt x="200" y="890"/>
                  </a:cubicBezTo>
                  <a:cubicBezTo>
                    <a:pt x="181" y="916"/>
                    <a:pt x="159" y="939"/>
                    <a:pt x="133" y="961"/>
                  </a:cubicBezTo>
                  <a:cubicBezTo>
                    <a:pt x="111" y="979"/>
                    <a:pt x="85" y="994"/>
                    <a:pt x="60" y="1009"/>
                  </a:cubicBezTo>
                  <a:cubicBezTo>
                    <a:pt x="52" y="1013"/>
                    <a:pt x="44" y="1016"/>
                    <a:pt x="41" y="1016"/>
                  </a:cubicBezTo>
                  <a:cubicBezTo>
                    <a:pt x="15" y="1028"/>
                    <a:pt x="0" y="1050"/>
                    <a:pt x="11" y="1076"/>
                  </a:cubicBezTo>
                  <a:cubicBezTo>
                    <a:pt x="15" y="1094"/>
                    <a:pt x="33" y="1109"/>
                    <a:pt x="55" y="1109"/>
                  </a:cubicBezTo>
                  <a:cubicBezTo>
                    <a:pt x="60" y="1109"/>
                    <a:pt x="63" y="1109"/>
                    <a:pt x="70" y="1105"/>
                  </a:cubicBezTo>
                  <a:cubicBezTo>
                    <a:pt x="159" y="1068"/>
                    <a:pt x="245" y="1013"/>
                    <a:pt x="304" y="931"/>
                  </a:cubicBezTo>
                  <a:cubicBezTo>
                    <a:pt x="366" y="850"/>
                    <a:pt x="404" y="753"/>
                    <a:pt x="426" y="653"/>
                  </a:cubicBezTo>
                  <a:cubicBezTo>
                    <a:pt x="445" y="546"/>
                    <a:pt x="441" y="434"/>
                    <a:pt x="419" y="327"/>
                  </a:cubicBezTo>
                  <a:cubicBezTo>
                    <a:pt x="400" y="227"/>
                    <a:pt x="363" y="127"/>
                    <a:pt x="304" y="41"/>
                  </a:cubicBezTo>
                  <a:cubicBezTo>
                    <a:pt x="286" y="15"/>
                    <a:pt x="255" y="0"/>
                    <a:pt x="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3"/>
            <p:cNvSpPr/>
            <p:nvPr/>
          </p:nvSpPr>
          <p:spPr>
            <a:xfrm flipH="1">
              <a:off x="1908842" y="2646038"/>
              <a:ext cx="63614" cy="122447"/>
            </a:xfrm>
            <a:custGeom>
              <a:rect b="b" l="l" r="r" t="t"/>
              <a:pathLst>
                <a:path extrusionOk="0" h="845" w="439">
                  <a:moveTo>
                    <a:pt x="297" y="0"/>
                  </a:moveTo>
                  <a:cubicBezTo>
                    <a:pt x="293" y="0"/>
                    <a:pt x="290" y="4"/>
                    <a:pt x="282" y="8"/>
                  </a:cubicBezTo>
                  <a:cubicBezTo>
                    <a:pt x="271" y="15"/>
                    <a:pt x="267" y="30"/>
                    <a:pt x="274" y="45"/>
                  </a:cubicBezTo>
                  <a:cubicBezTo>
                    <a:pt x="286" y="60"/>
                    <a:pt x="297" y="75"/>
                    <a:pt x="305" y="93"/>
                  </a:cubicBezTo>
                  <a:cubicBezTo>
                    <a:pt x="319" y="126"/>
                    <a:pt x="330" y="159"/>
                    <a:pt x="338" y="197"/>
                  </a:cubicBezTo>
                  <a:cubicBezTo>
                    <a:pt x="346" y="238"/>
                    <a:pt x="346" y="282"/>
                    <a:pt x="341" y="326"/>
                  </a:cubicBezTo>
                  <a:lnTo>
                    <a:pt x="346" y="326"/>
                  </a:lnTo>
                  <a:cubicBezTo>
                    <a:pt x="346" y="326"/>
                    <a:pt x="341" y="326"/>
                    <a:pt x="341" y="330"/>
                  </a:cubicBezTo>
                  <a:cubicBezTo>
                    <a:pt x="338" y="374"/>
                    <a:pt x="327" y="419"/>
                    <a:pt x="312" y="463"/>
                  </a:cubicBezTo>
                  <a:cubicBezTo>
                    <a:pt x="301" y="493"/>
                    <a:pt x="282" y="523"/>
                    <a:pt x="264" y="552"/>
                  </a:cubicBezTo>
                  <a:cubicBezTo>
                    <a:pt x="249" y="575"/>
                    <a:pt x="230" y="593"/>
                    <a:pt x="208" y="612"/>
                  </a:cubicBezTo>
                  <a:cubicBezTo>
                    <a:pt x="185" y="631"/>
                    <a:pt x="160" y="645"/>
                    <a:pt x="134" y="660"/>
                  </a:cubicBezTo>
                  <a:cubicBezTo>
                    <a:pt x="112" y="667"/>
                    <a:pt x="89" y="679"/>
                    <a:pt x="67" y="682"/>
                  </a:cubicBezTo>
                  <a:cubicBezTo>
                    <a:pt x="23" y="697"/>
                    <a:pt x="0" y="745"/>
                    <a:pt x="16" y="790"/>
                  </a:cubicBezTo>
                  <a:cubicBezTo>
                    <a:pt x="26" y="823"/>
                    <a:pt x="60" y="845"/>
                    <a:pt x="93" y="845"/>
                  </a:cubicBezTo>
                  <a:cubicBezTo>
                    <a:pt x="101" y="845"/>
                    <a:pt x="112" y="845"/>
                    <a:pt x="119" y="841"/>
                  </a:cubicBezTo>
                  <a:cubicBezTo>
                    <a:pt x="156" y="826"/>
                    <a:pt x="197" y="809"/>
                    <a:pt x="226" y="778"/>
                  </a:cubicBezTo>
                  <a:cubicBezTo>
                    <a:pt x="245" y="768"/>
                    <a:pt x="264" y="749"/>
                    <a:pt x="279" y="734"/>
                  </a:cubicBezTo>
                  <a:cubicBezTo>
                    <a:pt x="293" y="715"/>
                    <a:pt x="308" y="697"/>
                    <a:pt x="319" y="679"/>
                  </a:cubicBezTo>
                  <a:cubicBezTo>
                    <a:pt x="363" y="616"/>
                    <a:pt x="390" y="542"/>
                    <a:pt x="408" y="467"/>
                  </a:cubicBezTo>
                  <a:cubicBezTo>
                    <a:pt x="438" y="311"/>
                    <a:pt x="408" y="145"/>
                    <a:pt x="323" y="15"/>
                  </a:cubicBezTo>
                  <a:cubicBezTo>
                    <a:pt x="315" y="8"/>
                    <a:pt x="308" y="0"/>
                    <a:pt x="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3"/>
            <p:cNvSpPr/>
            <p:nvPr/>
          </p:nvSpPr>
          <p:spPr>
            <a:xfrm flipH="1">
              <a:off x="2429339" y="2042941"/>
              <a:ext cx="401249" cy="155776"/>
            </a:xfrm>
            <a:custGeom>
              <a:rect b="b" l="l" r="r" t="t"/>
              <a:pathLst>
                <a:path extrusionOk="0" h="1075" w="2769">
                  <a:moveTo>
                    <a:pt x="379" y="570"/>
                  </a:moveTo>
                  <a:cubicBezTo>
                    <a:pt x="378" y="571"/>
                    <a:pt x="377" y="571"/>
                    <a:pt x="375" y="571"/>
                  </a:cubicBezTo>
                  <a:cubicBezTo>
                    <a:pt x="378" y="571"/>
                    <a:pt x="379" y="571"/>
                    <a:pt x="379" y="570"/>
                  </a:cubicBezTo>
                  <a:close/>
                  <a:moveTo>
                    <a:pt x="1820" y="0"/>
                  </a:moveTo>
                  <a:cubicBezTo>
                    <a:pt x="1764" y="0"/>
                    <a:pt x="1709" y="4"/>
                    <a:pt x="1657" y="16"/>
                  </a:cubicBezTo>
                  <a:cubicBezTo>
                    <a:pt x="1609" y="26"/>
                    <a:pt x="1564" y="41"/>
                    <a:pt x="1520" y="56"/>
                  </a:cubicBezTo>
                  <a:cubicBezTo>
                    <a:pt x="1475" y="74"/>
                    <a:pt x="1438" y="96"/>
                    <a:pt x="1398" y="123"/>
                  </a:cubicBezTo>
                  <a:cubicBezTo>
                    <a:pt x="1323" y="171"/>
                    <a:pt x="1265" y="238"/>
                    <a:pt x="1220" y="312"/>
                  </a:cubicBezTo>
                  <a:cubicBezTo>
                    <a:pt x="1164" y="401"/>
                    <a:pt x="1135" y="505"/>
                    <a:pt x="1127" y="604"/>
                  </a:cubicBezTo>
                  <a:cubicBezTo>
                    <a:pt x="1123" y="619"/>
                    <a:pt x="1123" y="635"/>
                    <a:pt x="1123" y="652"/>
                  </a:cubicBezTo>
                  <a:cubicBezTo>
                    <a:pt x="1087" y="619"/>
                    <a:pt x="1046" y="590"/>
                    <a:pt x="1005" y="563"/>
                  </a:cubicBezTo>
                  <a:cubicBezTo>
                    <a:pt x="912" y="512"/>
                    <a:pt x="808" y="483"/>
                    <a:pt x="704" y="467"/>
                  </a:cubicBezTo>
                  <a:cubicBezTo>
                    <a:pt x="671" y="460"/>
                    <a:pt x="634" y="460"/>
                    <a:pt x="598" y="460"/>
                  </a:cubicBezTo>
                  <a:cubicBezTo>
                    <a:pt x="434" y="460"/>
                    <a:pt x="271" y="508"/>
                    <a:pt x="153" y="619"/>
                  </a:cubicBezTo>
                  <a:cubicBezTo>
                    <a:pt x="100" y="668"/>
                    <a:pt x="59" y="731"/>
                    <a:pt x="37" y="797"/>
                  </a:cubicBezTo>
                  <a:cubicBezTo>
                    <a:pt x="8" y="879"/>
                    <a:pt x="1" y="964"/>
                    <a:pt x="8" y="1046"/>
                  </a:cubicBezTo>
                  <a:cubicBezTo>
                    <a:pt x="8" y="1064"/>
                    <a:pt x="27" y="1075"/>
                    <a:pt x="42" y="1075"/>
                  </a:cubicBezTo>
                  <a:lnTo>
                    <a:pt x="45" y="1075"/>
                  </a:lnTo>
                  <a:cubicBezTo>
                    <a:pt x="64" y="1071"/>
                    <a:pt x="75" y="1053"/>
                    <a:pt x="71" y="1035"/>
                  </a:cubicBezTo>
                  <a:lnTo>
                    <a:pt x="71" y="1016"/>
                  </a:lnTo>
                  <a:lnTo>
                    <a:pt x="71" y="1008"/>
                  </a:lnTo>
                  <a:cubicBezTo>
                    <a:pt x="71" y="964"/>
                    <a:pt x="71" y="919"/>
                    <a:pt x="82" y="875"/>
                  </a:cubicBezTo>
                  <a:cubicBezTo>
                    <a:pt x="90" y="842"/>
                    <a:pt x="104" y="804"/>
                    <a:pt x="119" y="772"/>
                  </a:cubicBezTo>
                  <a:lnTo>
                    <a:pt x="119" y="775"/>
                  </a:lnTo>
                  <a:cubicBezTo>
                    <a:pt x="119" y="775"/>
                    <a:pt x="119" y="772"/>
                    <a:pt x="123" y="772"/>
                  </a:cubicBezTo>
                  <a:cubicBezTo>
                    <a:pt x="138" y="746"/>
                    <a:pt x="156" y="719"/>
                    <a:pt x="175" y="697"/>
                  </a:cubicBezTo>
                  <a:cubicBezTo>
                    <a:pt x="201" y="668"/>
                    <a:pt x="230" y="645"/>
                    <a:pt x="260" y="623"/>
                  </a:cubicBezTo>
                  <a:cubicBezTo>
                    <a:pt x="297" y="601"/>
                    <a:pt x="338" y="582"/>
                    <a:pt x="379" y="568"/>
                  </a:cubicBezTo>
                  <a:lnTo>
                    <a:pt x="379" y="568"/>
                  </a:lnTo>
                  <a:cubicBezTo>
                    <a:pt x="379" y="569"/>
                    <a:pt x="379" y="569"/>
                    <a:pt x="379" y="570"/>
                  </a:cubicBezTo>
                  <a:lnTo>
                    <a:pt x="379" y="570"/>
                  </a:lnTo>
                  <a:cubicBezTo>
                    <a:pt x="380" y="569"/>
                    <a:pt x="380" y="568"/>
                    <a:pt x="382" y="568"/>
                  </a:cubicBezTo>
                  <a:cubicBezTo>
                    <a:pt x="434" y="553"/>
                    <a:pt x="490" y="541"/>
                    <a:pt x="545" y="541"/>
                  </a:cubicBezTo>
                  <a:lnTo>
                    <a:pt x="571" y="541"/>
                  </a:lnTo>
                  <a:cubicBezTo>
                    <a:pt x="627" y="541"/>
                    <a:pt x="682" y="546"/>
                    <a:pt x="738" y="556"/>
                  </a:cubicBezTo>
                  <a:cubicBezTo>
                    <a:pt x="801" y="571"/>
                    <a:pt x="860" y="594"/>
                    <a:pt x="916" y="623"/>
                  </a:cubicBezTo>
                  <a:cubicBezTo>
                    <a:pt x="964" y="649"/>
                    <a:pt x="1005" y="679"/>
                    <a:pt x="1042" y="716"/>
                  </a:cubicBezTo>
                  <a:cubicBezTo>
                    <a:pt x="1072" y="746"/>
                    <a:pt x="1097" y="775"/>
                    <a:pt x="1120" y="808"/>
                  </a:cubicBezTo>
                  <a:cubicBezTo>
                    <a:pt x="1127" y="816"/>
                    <a:pt x="1131" y="827"/>
                    <a:pt x="1135" y="835"/>
                  </a:cubicBezTo>
                  <a:cubicBezTo>
                    <a:pt x="1145" y="853"/>
                    <a:pt x="1164" y="868"/>
                    <a:pt x="1186" y="868"/>
                  </a:cubicBezTo>
                  <a:lnTo>
                    <a:pt x="1198" y="868"/>
                  </a:lnTo>
                  <a:cubicBezTo>
                    <a:pt x="1220" y="864"/>
                    <a:pt x="1242" y="842"/>
                    <a:pt x="1242" y="816"/>
                  </a:cubicBezTo>
                  <a:cubicBezTo>
                    <a:pt x="1242" y="734"/>
                    <a:pt x="1246" y="652"/>
                    <a:pt x="1265" y="571"/>
                  </a:cubicBezTo>
                  <a:cubicBezTo>
                    <a:pt x="1275" y="523"/>
                    <a:pt x="1290" y="475"/>
                    <a:pt x="1316" y="430"/>
                  </a:cubicBezTo>
                  <a:cubicBezTo>
                    <a:pt x="1335" y="397"/>
                    <a:pt x="1357" y="363"/>
                    <a:pt x="1383" y="334"/>
                  </a:cubicBezTo>
                  <a:cubicBezTo>
                    <a:pt x="1412" y="305"/>
                    <a:pt x="1442" y="279"/>
                    <a:pt x="1475" y="257"/>
                  </a:cubicBezTo>
                  <a:cubicBezTo>
                    <a:pt x="1513" y="234"/>
                    <a:pt x="1549" y="216"/>
                    <a:pt x="1594" y="201"/>
                  </a:cubicBezTo>
                  <a:cubicBezTo>
                    <a:pt x="1646" y="185"/>
                    <a:pt x="1701" y="178"/>
                    <a:pt x="1757" y="175"/>
                  </a:cubicBezTo>
                  <a:lnTo>
                    <a:pt x="1780" y="175"/>
                  </a:lnTo>
                  <a:cubicBezTo>
                    <a:pt x="1843" y="175"/>
                    <a:pt x="1905" y="178"/>
                    <a:pt x="1968" y="193"/>
                  </a:cubicBezTo>
                  <a:cubicBezTo>
                    <a:pt x="2035" y="212"/>
                    <a:pt x="2105" y="238"/>
                    <a:pt x="2168" y="267"/>
                  </a:cubicBezTo>
                  <a:cubicBezTo>
                    <a:pt x="2231" y="305"/>
                    <a:pt x="2291" y="349"/>
                    <a:pt x="2346" y="397"/>
                  </a:cubicBezTo>
                  <a:cubicBezTo>
                    <a:pt x="2391" y="442"/>
                    <a:pt x="2432" y="490"/>
                    <a:pt x="2465" y="541"/>
                  </a:cubicBezTo>
                  <a:cubicBezTo>
                    <a:pt x="2498" y="597"/>
                    <a:pt x="2528" y="652"/>
                    <a:pt x="2546" y="712"/>
                  </a:cubicBezTo>
                  <a:cubicBezTo>
                    <a:pt x="2561" y="760"/>
                    <a:pt x="2568" y="808"/>
                    <a:pt x="2576" y="857"/>
                  </a:cubicBezTo>
                  <a:cubicBezTo>
                    <a:pt x="2584" y="901"/>
                    <a:pt x="2628" y="934"/>
                    <a:pt x="2673" y="934"/>
                  </a:cubicBezTo>
                  <a:lnTo>
                    <a:pt x="2688" y="934"/>
                  </a:lnTo>
                  <a:cubicBezTo>
                    <a:pt x="2713" y="927"/>
                    <a:pt x="2736" y="916"/>
                    <a:pt x="2746" y="893"/>
                  </a:cubicBezTo>
                  <a:cubicBezTo>
                    <a:pt x="2765" y="875"/>
                    <a:pt x="2769" y="849"/>
                    <a:pt x="2765" y="823"/>
                  </a:cubicBezTo>
                  <a:cubicBezTo>
                    <a:pt x="2750" y="712"/>
                    <a:pt x="2717" y="604"/>
                    <a:pt x="2665" y="505"/>
                  </a:cubicBezTo>
                  <a:cubicBezTo>
                    <a:pt x="2639" y="457"/>
                    <a:pt x="2609" y="408"/>
                    <a:pt x="2576" y="368"/>
                  </a:cubicBezTo>
                  <a:cubicBezTo>
                    <a:pt x="2543" y="323"/>
                    <a:pt x="2502" y="286"/>
                    <a:pt x="2465" y="249"/>
                  </a:cubicBezTo>
                  <a:cubicBezTo>
                    <a:pt x="2391" y="178"/>
                    <a:pt x="2302" y="127"/>
                    <a:pt x="2213" y="86"/>
                  </a:cubicBezTo>
                  <a:cubicBezTo>
                    <a:pt x="2124" y="45"/>
                    <a:pt x="2028" y="19"/>
                    <a:pt x="1932" y="8"/>
                  </a:cubicBezTo>
                  <a:cubicBezTo>
                    <a:pt x="1894" y="0"/>
                    <a:pt x="185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flipH="1">
              <a:off x="1720463" y="1811961"/>
              <a:ext cx="161282" cy="160702"/>
            </a:xfrm>
            <a:custGeom>
              <a:rect b="b" l="l" r="r" t="t"/>
              <a:pathLst>
                <a:path extrusionOk="0" h="1109" w="1113">
                  <a:moveTo>
                    <a:pt x="557" y="1"/>
                  </a:moveTo>
                  <a:cubicBezTo>
                    <a:pt x="253" y="1"/>
                    <a:pt x="1" y="250"/>
                    <a:pt x="1" y="553"/>
                  </a:cubicBezTo>
                  <a:cubicBezTo>
                    <a:pt x="1" y="861"/>
                    <a:pt x="253" y="1109"/>
                    <a:pt x="557" y="1109"/>
                  </a:cubicBezTo>
                  <a:cubicBezTo>
                    <a:pt x="864" y="1109"/>
                    <a:pt x="1112" y="861"/>
                    <a:pt x="1112" y="553"/>
                  </a:cubicBezTo>
                  <a:cubicBezTo>
                    <a:pt x="1112" y="250"/>
                    <a:pt x="864" y="1"/>
                    <a:pt x="557"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3"/>
            <p:cNvSpPr/>
            <p:nvPr/>
          </p:nvSpPr>
          <p:spPr>
            <a:xfrm flipH="1">
              <a:off x="1773065" y="1823843"/>
              <a:ext cx="62455" cy="60861"/>
            </a:xfrm>
            <a:custGeom>
              <a:rect b="b" l="l" r="r" t="t"/>
              <a:pathLst>
                <a:path extrusionOk="0" h="420" w="431">
                  <a:moveTo>
                    <a:pt x="223" y="0"/>
                  </a:moveTo>
                  <a:cubicBezTo>
                    <a:pt x="108" y="0"/>
                    <a:pt x="12" y="86"/>
                    <a:pt x="4" y="204"/>
                  </a:cubicBezTo>
                  <a:cubicBezTo>
                    <a:pt x="1" y="315"/>
                    <a:pt x="93" y="419"/>
                    <a:pt x="208" y="419"/>
                  </a:cubicBezTo>
                  <a:cubicBezTo>
                    <a:pt x="323" y="419"/>
                    <a:pt x="423" y="338"/>
                    <a:pt x="427" y="219"/>
                  </a:cubicBezTo>
                  <a:cubicBezTo>
                    <a:pt x="431" y="108"/>
                    <a:pt x="338" y="0"/>
                    <a:pt x="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3"/>
            <p:cNvSpPr/>
            <p:nvPr/>
          </p:nvSpPr>
          <p:spPr>
            <a:xfrm flipH="1">
              <a:off x="1831608" y="1876444"/>
              <a:ext cx="21591" cy="21156"/>
            </a:xfrm>
            <a:custGeom>
              <a:rect b="b" l="l" r="r" t="t"/>
              <a:pathLst>
                <a:path extrusionOk="0" h="146" w="149">
                  <a:moveTo>
                    <a:pt x="78" y="0"/>
                  </a:moveTo>
                  <a:cubicBezTo>
                    <a:pt x="38" y="0"/>
                    <a:pt x="4" y="27"/>
                    <a:pt x="0" y="67"/>
                  </a:cubicBezTo>
                  <a:cubicBezTo>
                    <a:pt x="0" y="108"/>
                    <a:pt x="34" y="145"/>
                    <a:pt x="70" y="145"/>
                  </a:cubicBezTo>
                  <a:cubicBezTo>
                    <a:pt x="111" y="145"/>
                    <a:pt x="145" y="116"/>
                    <a:pt x="145" y="75"/>
                  </a:cubicBezTo>
                  <a:cubicBezTo>
                    <a:pt x="149" y="38"/>
                    <a:pt x="115" y="0"/>
                    <a:pt x="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3"/>
            <p:cNvSpPr/>
            <p:nvPr/>
          </p:nvSpPr>
          <p:spPr>
            <a:xfrm flipH="1">
              <a:off x="3262695" y="2164806"/>
              <a:ext cx="137662" cy="137662"/>
            </a:xfrm>
            <a:custGeom>
              <a:rect b="b" l="l" r="r" t="t"/>
              <a:pathLst>
                <a:path extrusionOk="0" h="950" w="950">
                  <a:moveTo>
                    <a:pt x="475" y="1"/>
                  </a:moveTo>
                  <a:cubicBezTo>
                    <a:pt x="211" y="1"/>
                    <a:pt x="1" y="212"/>
                    <a:pt x="1" y="475"/>
                  </a:cubicBezTo>
                  <a:cubicBezTo>
                    <a:pt x="1" y="738"/>
                    <a:pt x="211" y="950"/>
                    <a:pt x="475" y="950"/>
                  </a:cubicBezTo>
                  <a:cubicBezTo>
                    <a:pt x="734" y="950"/>
                    <a:pt x="950" y="738"/>
                    <a:pt x="950" y="475"/>
                  </a:cubicBezTo>
                  <a:cubicBezTo>
                    <a:pt x="950" y="212"/>
                    <a:pt x="734" y="1"/>
                    <a:pt x="475"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3"/>
            <p:cNvSpPr/>
            <p:nvPr/>
          </p:nvSpPr>
          <p:spPr>
            <a:xfrm flipH="1">
              <a:off x="3290083" y="2176109"/>
              <a:ext cx="61441" cy="60282"/>
            </a:xfrm>
            <a:custGeom>
              <a:rect b="b" l="l" r="r" t="t"/>
              <a:pathLst>
                <a:path extrusionOk="0" h="416" w="424">
                  <a:moveTo>
                    <a:pt x="220" y="0"/>
                  </a:moveTo>
                  <a:cubicBezTo>
                    <a:pt x="108" y="0"/>
                    <a:pt x="8" y="86"/>
                    <a:pt x="4" y="200"/>
                  </a:cubicBezTo>
                  <a:cubicBezTo>
                    <a:pt x="1" y="308"/>
                    <a:pt x="90" y="416"/>
                    <a:pt x="204" y="416"/>
                  </a:cubicBezTo>
                  <a:cubicBezTo>
                    <a:pt x="316" y="416"/>
                    <a:pt x="413" y="330"/>
                    <a:pt x="416" y="215"/>
                  </a:cubicBezTo>
                  <a:cubicBezTo>
                    <a:pt x="423" y="104"/>
                    <a:pt x="331"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flipH="1">
              <a:off x="3279940" y="2232043"/>
              <a:ext cx="24779" cy="24200"/>
            </a:xfrm>
            <a:custGeom>
              <a:rect b="b" l="l" r="r" t="t"/>
              <a:pathLst>
                <a:path extrusionOk="0" h="167" w="171">
                  <a:moveTo>
                    <a:pt x="85" y="0"/>
                  </a:moveTo>
                  <a:cubicBezTo>
                    <a:pt x="41" y="0"/>
                    <a:pt x="4" y="33"/>
                    <a:pt x="1" y="81"/>
                  </a:cubicBezTo>
                  <a:cubicBezTo>
                    <a:pt x="1" y="126"/>
                    <a:pt x="33" y="167"/>
                    <a:pt x="82" y="167"/>
                  </a:cubicBezTo>
                  <a:cubicBezTo>
                    <a:pt x="126" y="167"/>
                    <a:pt x="167" y="134"/>
                    <a:pt x="167" y="86"/>
                  </a:cubicBezTo>
                  <a:cubicBezTo>
                    <a:pt x="170" y="41"/>
                    <a:pt x="134" y="0"/>
                    <a:pt x="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3"/>
            <p:cNvSpPr/>
            <p:nvPr/>
          </p:nvSpPr>
          <p:spPr>
            <a:xfrm flipH="1">
              <a:off x="1943764" y="2069168"/>
              <a:ext cx="84481" cy="84481"/>
            </a:xfrm>
            <a:custGeom>
              <a:rect b="b" l="l" r="r" t="t"/>
              <a:pathLst>
                <a:path extrusionOk="0" h="583" w="583">
                  <a:moveTo>
                    <a:pt x="293" y="1"/>
                  </a:moveTo>
                  <a:cubicBezTo>
                    <a:pt x="130" y="1"/>
                    <a:pt x="0" y="131"/>
                    <a:pt x="0" y="290"/>
                  </a:cubicBezTo>
                  <a:cubicBezTo>
                    <a:pt x="0" y="454"/>
                    <a:pt x="130" y="583"/>
                    <a:pt x="293" y="583"/>
                  </a:cubicBezTo>
                  <a:cubicBezTo>
                    <a:pt x="452" y="583"/>
                    <a:pt x="582" y="454"/>
                    <a:pt x="582" y="290"/>
                  </a:cubicBezTo>
                  <a:cubicBezTo>
                    <a:pt x="582" y="131"/>
                    <a:pt x="452"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3"/>
            <p:cNvSpPr/>
            <p:nvPr/>
          </p:nvSpPr>
          <p:spPr>
            <a:xfrm flipH="1">
              <a:off x="1969558" y="2080616"/>
              <a:ext cx="37386" cy="36517"/>
            </a:xfrm>
            <a:custGeom>
              <a:rect b="b" l="l" r="r" t="t"/>
              <a:pathLst>
                <a:path extrusionOk="0" h="252" w="258">
                  <a:moveTo>
                    <a:pt x="134" y="0"/>
                  </a:moveTo>
                  <a:cubicBezTo>
                    <a:pt x="64" y="0"/>
                    <a:pt x="5" y="48"/>
                    <a:pt x="1" y="118"/>
                  </a:cubicBezTo>
                  <a:cubicBezTo>
                    <a:pt x="1" y="189"/>
                    <a:pt x="53" y="252"/>
                    <a:pt x="124" y="252"/>
                  </a:cubicBezTo>
                  <a:cubicBezTo>
                    <a:pt x="194" y="252"/>
                    <a:pt x="254" y="200"/>
                    <a:pt x="254" y="130"/>
                  </a:cubicBezTo>
                  <a:cubicBezTo>
                    <a:pt x="257" y="63"/>
                    <a:pt x="201" y="0"/>
                    <a:pt x="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3"/>
            <p:cNvSpPr/>
            <p:nvPr/>
          </p:nvSpPr>
          <p:spPr>
            <a:xfrm flipH="1">
              <a:off x="2038957" y="2225087"/>
              <a:ext cx="894659" cy="618030"/>
            </a:xfrm>
            <a:custGeom>
              <a:rect b="b" l="l" r="r" t="t"/>
              <a:pathLst>
                <a:path extrusionOk="0" h="4265" w="6174">
                  <a:moveTo>
                    <a:pt x="553" y="0"/>
                  </a:moveTo>
                  <a:cubicBezTo>
                    <a:pt x="522" y="0"/>
                    <a:pt x="493" y="0"/>
                    <a:pt x="464" y="4"/>
                  </a:cubicBezTo>
                  <a:cubicBezTo>
                    <a:pt x="400" y="11"/>
                    <a:pt x="341" y="22"/>
                    <a:pt x="289" y="45"/>
                  </a:cubicBezTo>
                  <a:cubicBezTo>
                    <a:pt x="233" y="67"/>
                    <a:pt x="189" y="100"/>
                    <a:pt x="148" y="144"/>
                  </a:cubicBezTo>
                  <a:cubicBezTo>
                    <a:pt x="111" y="182"/>
                    <a:pt x="81" y="233"/>
                    <a:pt x="59" y="300"/>
                  </a:cubicBezTo>
                  <a:cubicBezTo>
                    <a:pt x="37" y="360"/>
                    <a:pt x="22" y="418"/>
                    <a:pt x="14" y="489"/>
                  </a:cubicBezTo>
                  <a:cubicBezTo>
                    <a:pt x="0" y="641"/>
                    <a:pt x="14" y="793"/>
                    <a:pt x="30" y="923"/>
                  </a:cubicBezTo>
                  <a:cubicBezTo>
                    <a:pt x="48" y="1049"/>
                    <a:pt x="70" y="1179"/>
                    <a:pt x="93" y="1293"/>
                  </a:cubicBezTo>
                  <a:lnTo>
                    <a:pt x="93" y="1304"/>
                  </a:lnTo>
                  <a:lnTo>
                    <a:pt x="96" y="1316"/>
                  </a:lnTo>
                  <a:lnTo>
                    <a:pt x="93" y="1316"/>
                  </a:lnTo>
                  <a:cubicBezTo>
                    <a:pt x="93" y="1316"/>
                    <a:pt x="89" y="1316"/>
                    <a:pt x="86" y="1319"/>
                  </a:cubicBezTo>
                  <a:cubicBezTo>
                    <a:pt x="74" y="1326"/>
                    <a:pt x="67" y="1338"/>
                    <a:pt x="63" y="1352"/>
                  </a:cubicBezTo>
                  <a:cubicBezTo>
                    <a:pt x="59" y="1367"/>
                    <a:pt x="63" y="1379"/>
                    <a:pt x="70" y="1389"/>
                  </a:cubicBezTo>
                  <a:cubicBezTo>
                    <a:pt x="89" y="1408"/>
                    <a:pt x="103" y="1430"/>
                    <a:pt x="118" y="1449"/>
                  </a:cubicBezTo>
                  <a:cubicBezTo>
                    <a:pt x="141" y="1560"/>
                    <a:pt x="152" y="1656"/>
                    <a:pt x="156" y="1752"/>
                  </a:cubicBezTo>
                  <a:cubicBezTo>
                    <a:pt x="156" y="1779"/>
                    <a:pt x="182" y="1797"/>
                    <a:pt x="204" y="1797"/>
                  </a:cubicBezTo>
                  <a:cubicBezTo>
                    <a:pt x="233" y="1797"/>
                    <a:pt x="255" y="1775"/>
                    <a:pt x="255" y="1745"/>
                  </a:cubicBezTo>
                  <a:cubicBezTo>
                    <a:pt x="252" y="1697"/>
                    <a:pt x="248" y="1646"/>
                    <a:pt x="241" y="1586"/>
                  </a:cubicBezTo>
                  <a:lnTo>
                    <a:pt x="241" y="1586"/>
                  </a:lnTo>
                  <a:cubicBezTo>
                    <a:pt x="382" y="1749"/>
                    <a:pt x="548" y="1912"/>
                    <a:pt x="738" y="2072"/>
                  </a:cubicBezTo>
                  <a:cubicBezTo>
                    <a:pt x="967" y="2260"/>
                    <a:pt x="1230" y="2442"/>
                    <a:pt x="1538" y="2628"/>
                  </a:cubicBezTo>
                  <a:cubicBezTo>
                    <a:pt x="2123" y="2980"/>
                    <a:pt x="2776" y="3264"/>
                    <a:pt x="3298" y="3495"/>
                  </a:cubicBezTo>
                  <a:lnTo>
                    <a:pt x="3435" y="3558"/>
                  </a:lnTo>
                  <a:lnTo>
                    <a:pt x="3706" y="3676"/>
                  </a:lnTo>
                  <a:lnTo>
                    <a:pt x="3794" y="3714"/>
                  </a:lnTo>
                  <a:lnTo>
                    <a:pt x="3825" y="3728"/>
                  </a:lnTo>
                  <a:lnTo>
                    <a:pt x="3832" y="3731"/>
                  </a:lnTo>
                  <a:lnTo>
                    <a:pt x="3839" y="3736"/>
                  </a:lnTo>
                  <a:cubicBezTo>
                    <a:pt x="3932" y="3776"/>
                    <a:pt x="4028" y="3820"/>
                    <a:pt x="4124" y="3858"/>
                  </a:cubicBezTo>
                  <a:cubicBezTo>
                    <a:pt x="4292" y="3924"/>
                    <a:pt x="4458" y="3980"/>
                    <a:pt x="4622" y="4025"/>
                  </a:cubicBezTo>
                  <a:cubicBezTo>
                    <a:pt x="4777" y="4065"/>
                    <a:pt x="4928" y="4092"/>
                    <a:pt x="5073" y="4102"/>
                  </a:cubicBezTo>
                  <a:cubicBezTo>
                    <a:pt x="5044" y="4124"/>
                    <a:pt x="5014" y="4150"/>
                    <a:pt x="4981" y="4184"/>
                  </a:cubicBezTo>
                  <a:cubicBezTo>
                    <a:pt x="4973" y="4191"/>
                    <a:pt x="4969" y="4203"/>
                    <a:pt x="4969" y="4217"/>
                  </a:cubicBezTo>
                  <a:cubicBezTo>
                    <a:pt x="4969" y="4232"/>
                    <a:pt x="4977" y="4243"/>
                    <a:pt x="4984" y="4254"/>
                  </a:cubicBezTo>
                  <a:cubicBezTo>
                    <a:pt x="4995" y="4261"/>
                    <a:pt x="5007" y="4265"/>
                    <a:pt x="5017" y="4265"/>
                  </a:cubicBezTo>
                  <a:cubicBezTo>
                    <a:pt x="5033" y="4265"/>
                    <a:pt x="5044" y="4261"/>
                    <a:pt x="5055" y="4251"/>
                  </a:cubicBezTo>
                  <a:cubicBezTo>
                    <a:pt x="5081" y="4225"/>
                    <a:pt x="5106" y="4198"/>
                    <a:pt x="5133" y="4176"/>
                  </a:cubicBezTo>
                  <a:lnTo>
                    <a:pt x="5137" y="4172"/>
                  </a:lnTo>
                  <a:cubicBezTo>
                    <a:pt x="5240" y="4084"/>
                    <a:pt x="5340" y="4006"/>
                    <a:pt x="5451" y="3921"/>
                  </a:cubicBezTo>
                  <a:cubicBezTo>
                    <a:pt x="5600" y="3806"/>
                    <a:pt x="5751" y="3683"/>
                    <a:pt x="5889" y="3550"/>
                  </a:cubicBezTo>
                  <a:cubicBezTo>
                    <a:pt x="5944" y="3495"/>
                    <a:pt x="5996" y="3435"/>
                    <a:pt x="6040" y="3376"/>
                  </a:cubicBezTo>
                  <a:cubicBezTo>
                    <a:pt x="6062" y="3346"/>
                    <a:pt x="6085" y="3313"/>
                    <a:pt x="6103" y="3279"/>
                  </a:cubicBezTo>
                  <a:cubicBezTo>
                    <a:pt x="6126" y="3242"/>
                    <a:pt x="6144" y="3198"/>
                    <a:pt x="6156" y="3146"/>
                  </a:cubicBezTo>
                  <a:cubicBezTo>
                    <a:pt x="6174" y="3072"/>
                    <a:pt x="6170" y="2987"/>
                    <a:pt x="6141" y="2898"/>
                  </a:cubicBezTo>
                  <a:cubicBezTo>
                    <a:pt x="6134" y="2864"/>
                    <a:pt x="6115" y="2828"/>
                    <a:pt x="6093" y="2787"/>
                  </a:cubicBezTo>
                  <a:cubicBezTo>
                    <a:pt x="6074" y="2749"/>
                    <a:pt x="6052" y="2713"/>
                    <a:pt x="6022" y="2672"/>
                  </a:cubicBezTo>
                  <a:cubicBezTo>
                    <a:pt x="5966" y="2590"/>
                    <a:pt x="5900" y="2520"/>
                    <a:pt x="5848" y="2468"/>
                  </a:cubicBezTo>
                  <a:cubicBezTo>
                    <a:pt x="5792" y="2412"/>
                    <a:pt x="5733" y="2353"/>
                    <a:pt x="5662" y="2290"/>
                  </a:cubicBezTo>
                  <a:cubicBezTo>
                    <a:pt x="5540" y="2186"/>
                    <a:pt x="5407" y="2079"/>
                    <a:pt x="5255" y="1971"/>
                  </a:cubicBezTo>
                  <a:cubicBezTo>
                    <a:pt x="4995" y="1790"/>
                    <a:pt x="4706" y="1615"/>
                    <a:pt x="4336" y="1419"/>
                  </a:cubicBezTo>
                  <a:cubicBezTo>
                    <a:pt x="4017" y="1252"/>
                    <a:pt x="3695" y="1097"/>
                    <a:pt x="3391" y="956"/>
                  </a:cubicBezTo>
                  <a:cubicBezTo>
                    <a:pt x="2954" y="752"/>
                    <a:pt x="2616" y="604"/>
                    <a:pt x="2294" y="478"/>
                  </a:cubicBezTo>
                  <a:cubicBezTo>
                    <a:pt x="2113" y="408"/>
                    <a:pt x="1923" y="337"/>
                    <a:pt x="1735" y="278"/>
                  </a:cubicBezTo>
                  <a:cubicBezTo>
                    <a:pt x="1634" y="245"/>
                    <a:pt x="1538" y="215"/>
                    <a:pt x="1449" y="189"/>
                  </a:cubicBezTo>
                  <a:cubicBezTo>
                    <a:pt x="1412" y="178"/>
                    <a:pt x="1375" y="167"/>
                    <a:pt x="1338" y="159"/>
                  </a:cubicBezTo>
                  <a:lnTo>
                    <a:pt x="1304" y="148"/>
                  </a:lnTo>
                  <a:lnTo>
                    <a:pt x="1293" y="144"/>
                  </a:lnTo>
                  <a:lnTo>
                    <a:pt x="1212" y="122"/>
                  </a:lnTo>
                  <a:lnTo>
                    <a:pt x="1189" y="118"/>
                  </a:lnTo>
                  <a:cubicBezTo>
                    <a:pt x="1068" y="85"/>
                    <a:pt x="963" y="55"/>
                    <a:pt x="856" y="33"/>
                  </a:cubicBezTo>
                  <a:cubicBezTo>
                    <a:pt x="738" y="11"/>
                    <a:pt x="641" y="0"/>
                    <a:pt x="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3"/>
            <p:cNvSpPr/>
            <p:nvPr/>
          </p:nvSpPr>
          <p:spPr>
            <a:xfrm flipH="1">
              <a:off x="2629165" y="2224363"/>
              <a:ext cx="305030" cy="427187"/>
            </a:xfrm>
            <a:custGeom>
              <a:rect b="b" l="l" r="r" t="t"/>
              <a:pathLst>
                <a:path extrusionOk="0" h="2948" w="2105">
                  <a:moveTo>
                    <a:pt x="557" y="1"/>
                  </a:moveTo>
                  <a:cubicBezTo>
                    <a:pt x="526" y="1"/>
                    <a:pt x="497" y="1"/>
                    <a:pt x="468" y="5"/>
                  </a:cubicBezTo>
                  <a:cubicBezTo>
                    <a:pt x="404" y="12"/>
                    <a:pt x="345" y="27"/>
                    <a:pt x="293" y="50"/>
                  </a:cubicBezTo>
                  <a:cubicBezTo>
                    <a:pt x="237" y="72"/>
                    <a:pt x="189" y="105"/>
                    <a:pt x="148" y="146"/>
                  </a:cubicBezTo>
                  <a:cubicBezTo>
                    <a:pt x="112" y="187"/>
                    <a:pt x="85" y="238"/>
                    <a:pt x="59" y="301"/>
                  </a:cubicBezTo>
                  <a:cubicBezTo>
                    <a:pt x="37" y="361"/>
                    <a:pt x="26" y="423"/>
                    <a:pt x="18" y="494"/>
                  </a:cubicBezTo>
                  <a:cubicBezTo>
                    <a:pt x="1" y="646"/>
                    <a:pt x="15" y="798"/>
                    <a:pt x="30" y="928"/>
                  </a:cubicBezTo>
                  <a:cubicBezTo>
                    <a:pt x="49" y="1054"/>
                    <a:pt x="74" y="1187"/>
                    <a:pt x="90" y="1287"/>
                  </a:cubicBezTo>
                  <a:lnTo>
                    <a:pt x="97" y="1309"/>
                  </a:lnTo>
                  <a:lnTo>
                    <a:pt x="97" y="1321"/>
                  </a:lnTo>
                  <a:lnTo>
                    <a:pt x="85" y="1321"/>
                  </a:lnTo>
                  <a:cubicBezTo>
                    <a:pt x="74" y="1328"/>
                    <a:pt x="67" y="1343"/>
                    <a:pt x="63" y="1357"/>
                  </a:cubicBezTo>
                  <a:cubicBezTo>
                    <a:pt x="63" y="1372"/>
                    <a:pt x="67" y="1384"/>
                    <a:pt x="74" y="1394"/>
                  </a:cubicBezTo>
                  <a:cubicBezTo>
                    <a:pt x="90" y="1417"/>
                    <a:pt x="104" y="1435"/>
                    <a:pt x="122" y="1458"/>
                  </a:cubicBezTo>
                  <a:cubicBezTo>
                    <a:pt x="141" y="1569"/>
                    <a:pt x="152" y="1661"/>
                    <a:pt x="156" y="1757"/>
                  </a:cubicBezTo>
                  <a:cubicBezTo>
                    <a:pt x="156" y="1788"/>
                    <a:pt x="186" y="1806"/>
                    <a:pt x="208" y="1806"/>
                  </a:cubicBezTo>
                  <a:cubicBezTo>
                    <a:pt x="241" y="1802"/>
                    <a:pt x="263" y="1780"/>
                    <a:pt x="259" y="1750"/>
                  </a:cubicBezTo>
                  <a:cubicBezTo>
                    <a:pt x="259" y="1702"/>
                    <a:pt x="256" y="1651"/>
                    <a:pt x="249" y="1591"/>
                  </a:cubicBezTo>
                  <a:lnTo>
                    <a:pt x="249" y="1591"/>
                  </a:lnTo>
                  <a:cubicBezTo>
                    <a:pt x="379" y="1754"/>
                    <a:pt x="545" y="1917"/>
                    <a:pt x="742" y="2077"/>
                  </a:cubicBezTo>
                  <a:cubicBezTo>
                    <a:pt x="971" y="2269"/>
                    <a:pt x="1234" y="2451"/>
                    <a:pt x="1542" y="2636"/>
                  </a:cubicBezTo>
                  <a:cubicBezTo>
                    <a:pt x="1716" y="2740"/>
                    <a:pt x="1905" y="2843"/>
                    <a:pt x="2105" y="2947"/>
                  </a:cubicBezTo>
                  <a:cubicBezTo>
                    <a:pt x="2072" y="2906"/>
                    <a:pt x="2038" y="2869"/>
                    <a:pt x="2002" y="2829"/>
                  </a:cubicBezTo>
                  <a:lnTo>
                    <a:pt x="1975" y="2799"/>
                  </a:lnTo>
                  <a:cubicBezTo>
                    <a:pt x="1916" y="2732"/>
                    <a:pt x="1853" y="2669"/>
                    <a:pt x="1794" y="2602"/>
                  </a:cubicBezTo>
                  <a:cubicBezTo>
                    <a:pt x="1679" y="2473"/>
                    <a:pt x="1557" y="2335"/>
                    <a:pt x="1442" y="2191"/>
                  </a:cubicBezTo>
                  <a:cubicBezTo>
                    <a:pt x="1313" y="2032"/>
                    <a:pt x="1212" y="1891"/>
                    <a:pt x="1127" y="1754"/>
                  </a:cubicBezTo>
                  <a:cubicBezTo>
                    <a:pt x="1075" y="1668"/>
                    <a:pt x="1034" y="1595"/>
                    <a:pt x="997" y="1521"/>
                  </a:cubicBezTo>
                  <a:cubicBezTo>
                    <a:pt x="960" y="1439"/>
                    <a:pt x="923" y="1357"/>
                    <a:pt x="894" y="1280"/>
                  </a:cubicBezTo>
                  <a:cubicBezTo>
                    <a:pt x="830" y="1105"/>
                    <a:pt x="782" y="924"/>
                    <a:pt x="752" y="739"/>
                  </a:cubicBezTo>
                  <a:cubicBezTo>
                    <a:pt x="719" y="553"/>
                    <a:pt x="704" y="365"/>
                    <a:pt x="704" y="183"/>
                  </a:cubicBezTo>
                  <a:cubicBezTo>
                    <a:pt x="704" y="127"/>
                    <a:pt x="704" y="67"/>
                    <a:pt x="708" y="12"/>
                  </a:cubicBezTo>
                  <a:cubicBezTo>
                    <a:pt x="653" y="5"/>
                    <a:pt x="605" y="1"/>
                    <a:pt x="557" y="1"/>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flipH="1">
              <a:off x="2714373" y="2281890"/>
              <a:ext cx="71584" cy="294017"/>
            </a:xfrm>
            <a:custGeom>
              <a:rect b="b" l="l" r="r" t="t"/>
              <a:pathLst>
                <a:path extrusionOk="0" h="2029" w="494">
                  <a:moveTo>
                    <a:pt x="475" y="0"/>
                  </a:moveTo>
                  <a:cubicBezTo>
                    <a:pt x="467" y="0"/>
                    <a:pt x="463" y="4"/>
                    <a:pt x="459" y="12"/>
                  </a:cubicBezTo>
                  <a:cubicBezTo>
                    <a:pt x="427" y="82"/>
                    <a:pt x="393" y="153"/>
                    <a:pt x="363" y="223"/>
                  </a:cubicBezTo>
                  <a:cubicBezTo>
                    <a:pt x="326" y="305"/>
                    <a:pt x="297" y="382"/>
                    <a:pt x="267" y="460"/>
                  </a:cubicBezTo>
                  <a:cubicBezTo>
                    <a:pt x="234" y="542"/>
                    <a:pt x="208" y="623"/>
                    <a:pt x="178" y="708"/>
                  </a:cubicBezTo>
                  <a:cubicBezTo>
                    <a:pt x="152" y="790"/>
                    <a:pt x="129" y="876"/>
                    <a:pt x="107" y="960"/>
                  </a:cubicBezTo>
                  <a:cubicBezTo>
                    <a:pt x="67" y="1127"/>
                    <a:pt x="37" y="1294"/>
                    <a:pt x="15" y="1464"/>
                  </a:cubicBezTo>
                  <a:cubicBezTo>
                    <a:pt x="8" y="1550"/>
                    <a:pt x="0" y="1632"/>
                    <a:pt x="0" y="1716"/>
                  </a:cubicBezTo>
                  <a:cubicBezTo>
                    <a:pt x="0" y="1761"/>
                    <a:pt x="0" y="1805"/>
                    <a:pt x="4" y="1850"/>
                  </a:cubicBezTo>
                  <a:cubicBezTo>
                    <a:pt x="4" y="1890"/>
                    <a:pt x="8" y="1931"/>
                    <a:pt x="11" y="1972"/>
                  </a:cubicBezTo>
                  <a:cubicBezTo>
                    <a:pt x="17" y="2005"/>
                    <a:pt x="47" y="2029"/>
                    <a:pt x="79" y="2029"/>
                  </a:cubicBezTo>
                  <a:cubicBezTo>
                    <a:pt x="84" y="2029"/>
                    <a:pt x="88" y="2028"/>
                    <a:pt x="93" y="2027"/>
                  </a:cubicBezTo>
                  <a:cubicBezTo>
                    <a:pt x="112" y="2024"/>
                    <a:pt x="126" y="2017"/>
                    <a:pt x="137" y="2002"/>
                  </a:cubicBezTo>
                  <a:cubicBezTo>
                    <a:pt x="148" y="1987"/>
                    <a:pt x="152" y="1969"/>
                    <a:pt x="148" y="1950"/>
                  </a:cubicBezTo>
                  <a:cubicBezTo>
                    <a:pt x="145" y="1906"/>
                    <a:pt x="141" y="1861"/>
                    <a:pt x="137" y="1817"/>
                  </a:cubicBezTo>
                  <a:cubicBezTo>
                    <a:pt x="129" y="1769"/>
                    <a:pt x="129" y="1721"/>
                    <a:pt x="126" y="1672"/>
                  </a:cubicBezTo>
                  <a:lnTo>
                    <a:pt x="126" y="1687"/>
                  </a:lnTo>
                  <a:cubicBezTo>
                    <a:pt x="122" y="1543"/>
                    <a:pt x="126" y="1394"/>
                    <a:pt x="145" y="1249"/>
                  </a:cubicBezTo>
                  <a:cubicBezTo>
                    <a:pt x="160" y="1098"/>
                    <a:pt x="189" y="953"/>
                    <a:pt x="223" y="804"/>
                  </a:cubicBezTo>
                  <a:lnTo>
                    <a:pt x="223" y="804"/>
                  </a:lnTo>
                  <a:cubicBezTo>
                    <a:pt x="222" y="805"/>
                    <a:pt x="221" y="806"/>
                    <a:pt x="221" y="807"/>
                  </a:cubicBezTo>
                  <a:lnTo>
                    <a:pt x="221" y="807"/>
                  </a:lnTo>
                  <a:cubicBezTo>
                    <a:pt x="254" y="673"/>
                    <a:pt x="290" y="539"/>
                    <a:pt x="334" y="409"/>
                  </a:cubicBezTo>
                  <a:cubicBezTo>
                    <a:pt x="378" y="275"/>
                    <a:pt x="430" y="145"/>
                    <a:pt x="490" y="23"/>
                  </a:cubicBezTo>
                  <a:cubicBezTo>
                    <a:pt x="493" y="16"/>
                    <a:pt x="490" y="4"/>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flipH="1">
              <a:off x="2633371" y="2299713"/>
              <a:ext cx="42023" cy="105493"/>
            </a:xfrm>
            <a:custGeom>
              <a:rect b="b" l="l" r="r" t="t"/>
              <a:pathLst>
                <a:path extrusionOk="0" h="728" w="290">
                  <a:moveTo>
                    <a:pt x="267" y="0"/>
                  </a:moveTo>
                  <a:cubicBezTo>
                    <a:pt x="260" y="0"/>
                    <a:pt x="256" y="4"/>
                    <a:pt x="252" y="11"/>
                  </a:cubicBezTo>
                  <a:cubicBezTo>
                    <a:pt x="167" y="241"/>
                    <a:pt x="74" y="467"/>
                    <a:pt x="4" y="704"/>
                  </a:cubicBezTo>
                  <a:cubicBezTo>
                    <a:pt x="1" y="712"/>
                    <a:pt x="4" y="722"/>
                    <a:pt x="16" y="726"/>
                  </a:cubicBezTo>
                  <a:cubicBezTo>
                    <a:pt x="17" y="727"/>
                    <a:pt x="19" y="727"/>
                    <a:pt x="20" y="727"/>
                  </a:cubicBezTo>
                  <a:cubicBezTo>
                    <a:pt x="27" y="727"/>
                    <a:pt x="34" y="721"/>
                    <a:pt x="38" y="715"/>
                  </a:cubicBezTo>
                  <a:cubicBezTo>
                    <a:pt x="108" y="481"/>
                    <a:pt x="201" y="252"/>
                    <a:pt x="286" y="22"/>
                  </a:cubicBezTo>
                  <a:cubicBezTo>
                    <a:pt x="290" y="14"/>
                    <a:pt x="283" y="4"/>
                    <a:pt x="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3"/>
            <p:cNvSpPr/>
            <p:nvPr/>
          </p:nvSpPr>
          <p:spPr>
            <a:xfrm flipH="1">
              <a:off x="2676263" y="2432737"/>
              <a:ext cx="66223" cy="160268"/>
            </a:xfrm>
            <a:custGeom>
              <a:rect b="b" l="l" r="r" t="t"/>
              <a:pathLst>
                <a:path extrusionOk="0" h="1106" w="457">
                  <a:moveTo>
                    <a:pt x="412" y="1"/>
                  </a:moveTo>
                  <a:cubicBezTo>
                    <a:pt x="393" y="1"/>
                    <a:pt x="382" y="12"/>
                    <a:pt x="375" y="27"/>
                  </a:cubicBezTo>
                  <a:cubicBezTo>
                    <a:pt x="341" y="105"/>
                    <a:pt x="308" y="179"/>
                    <a:pt x="274" y="257"/>
                  </a:cubicBezTo>
                  <a:cubicBezTo>
                    <a:pt x="241" y="338"/>
                    <a:pt x="212" y="423"/>
                    <a:pt x="182" y="505"/>
                  </a:cubicBezTo>
                  <a:cubicBezTo>
                    <a:pt x="149" y="591"/>
                    <a:pt x="119" y="672"/>
                    <a:pt x="93" y="757"/>
                  </a:cubicBezTo>
                  <a:cubicBezTo>
                    <a:pt x="63" y="839"/>
                    <a:pt x="34" y="924"/>
                    <a:pt x="7" y="1005"/>
                  </a:cubicBezTo>
                  <a:cubicBezTo>
                    <a:pt x="0" y="1024"/>
                    <a:pt x="0" y="1042"/>
                    <a:pt x="7" y="1061"/>
                  </a:cubicBezTo>
                  <a:cubicBezTo>
                    <a:pt x="19" y="1080"/>
                    <a:pt x="34" y="1094"/>
                    <a:pt x="52" y="1102"/>
                  </a:cubicBezTo>
                  <a:cubicBezTo>
                    <a:pt x="59" y="1105"/>
                    <a:pt x="66" y="1106"/>
                    <a:pt x="73" y="1106"/>
                  </a:cubicBezTo>
                  <a:cubicBezTo>
                    <a:pt x="84" y="1106"/>
                    <a:pt x="96" y="1103"/>
                    <a:pt x="108" y="1098"/>
                  </a:cubicBezTo>
                  <a:cubicBezTo>
                    <a:pt x="123" y="1090"/>
                    <a:pt x="141" y="1075"/>
                    <a:pt x="145" y="1058"/>
                  </a:cubicBezTo>
                  <a:cubicBezTo>
                    <a:pt x="167" y="976"/>
                    <a:pt x="185" y="894"/>
                    <a:pt x="207" y="813"/>
                  </a:cubicBezTo>
                  <a:cubicBezTo>
                    <a:pt x="230" y="728"/>
                    <a:pt x="256" y="642"/>
                    <a:pt x="279" y="557"/>
                  </a:cubicBezTo>
                  <a:cubicBezTo>
                    <a:pt x="304" y="471"/>
                    <a:pt x="330" y="386"/>
                    <a:pt x="360" y="302"/>
                  </a:cubicBezTo>
                  <a:cubicBezTo>
                    <a:pt x="385" y="220"/>
                    <a:pt x="416" y="134"/>
                    <a:pt x="448" y="53"/>
                  </a:cubicBezTo>
                  <a:cubicBezTo>
                    <a:pt x="456" y="35"/>
                    <a:pt x="445" y="12"/>
                    <a:pt x="423" y="4"/>
                  </a:cubicBezTo>
                  <a:cubicBezTo>
                    <a:pt x="419" y="1"/>
                    <a:pt x="416"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3"/>
            <p:cNvSpPr/>
            <p:nvPr/>
          </p:nvSpPr>
          <p:spPr>
            <a:xfrm flipH="1">
              <a:off x="2148515" y="2557935"/>
              <a:ext cx="169252" cy="264311"/>
            </a:xfrm>
            <a:custGeom>
              <a:rect b="b" l="l" r="r" t="t"/>
              <a:pathLst>
                <a:path extrusionOk="0" h="1824" w="1168">
                  <a:moveTo>
                    <a:pt x="1138" y="1"/>
                  </a:moveTo>
                  <a:cubicBezTo>
                    <a:pt x="1128" y="1"/>
                    <a:pt x="1120" y="8"/>
                    <a:pt x="1116" y="19"/>
                  </a:cubicBezTo>
                  <a:cubicBezTo>
                    <a:pt x="1087" y="74"/>
                    <a:pt x="1061" y="127"/>
                    <a:pt x="1031" y="182"/>
                  </a:cubicBezTo>
                  <a:cubicBezTo>
                    <a:pt x="960" y="312"/>
                    <a:pt x="887" y="438"/>
                    <a:pt x="808" y="564"/>
                  </a:cubicBezTo>
                  <a:cubicBezTo>
                    <a:pt x="731" y="693"/>
                    <a:pt x="649" y="820"/>
                    <a:pt x="564" y="945"/>
                  </a:cubicBezTo>
                  <a:cubicBezTo>
                    <a:pt x="478" y="1071"/>
                    <a:pt x="394" y="1198"/>
                    <a:pt x="305" y="1320"/>
                  </a:cubicBezTo>
                  <a:cubicBezTo>
                    <a:pt x="260" y="1379"/>
                    <a:pt x="216" y="1439"/>
                    <a:pt x="171" y="1501"/>
                  </a:cubicBezTo>
                  <a:cubicBezTo>
                    <a:pt x="123" y="1564"/>
                    <a:pt x="75" y="1624"/>
                    <a:pt x="27" y="1687"/>
                  </a:cubicBezTo>
                  <a:cubicBezTo>
                    <a:pt x="1" y="1728"/>
                    <a:pt x="8" y="1779"/>
                    <a:pt x="49" y="1809"/>
                  </a:cubicBezTo>
                  <a:cubicBezTo>
                    <a:pt x="63" y="1819"/>
                    <a:pt x="80" y="1824"/>
                    <a:pt x="97" y="1824"/>
                  </a:cubicBezTo>
                  <a:cubicBezTo>
                    <a:pt x="123" y="1824"/>
                    <a:pt x="149" y="1811"/>
                    <a:pt x="167" y="1787"/>
                  </a:cubicBezTo>
                  <a:cubicBezTo>
                    <a:pt x="216" y="1723"/>
                    <a:pt x="260" y="1650"/>
                    <a:pt x="305" y="1583"/>
                  </a:cubicBezTo>
                  <a:cubicBezTo>
                    <a:pt x="353" y="1509"/>
                    <a:pt x="397" y="1439"/>
                    <a:pt x="442" y="1364"/>
                  </a:cubicBezTo>
                  <a:cubicBezTo>
                    <a:pt x="531" y="1220"/>
                    <a:pt x="616" y="1075"/>
                    <a:pt x="701" y="931"/>
                  </a:cubicBezTo>
                  <a:cubicBezTo>
                    <a:pt x="783" y="786"/>
                    <a:pt x="861" y="638"/>
                    <a:pt x="938" y="490"/>
                  </a:cubicBezTo>
                  <a:cubicBezTo>
                    <a:pt x="1016" y="338"/>
                    <a:pt x="1090" y="186"/>
                    <a:pt x="1161" y="38"/>
                  </a:cubicBezTo>
                  <a:cubicBezTo>
                    <a:pt x="1168" y="23"/>
                    <a:pt x="1161" y="8"/>
                    <a:pt x="1145" y="4"/>
                  </a:cubicBezTo>
                  <a:cubicBezTo>
                    <a:pt x="1145" y="4"/>
                    <a:pt x="1142" y="1"/>
                    <a:pt x="1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3"/>
            <p:cNvSpPr/>
            <p:nvPr/>
          </p:nvSpPr>
          <p:spPr>
            <a:xfrm flipH="1">
              <a:off x="2199377" y="2518231"/>
              <a:ext cx="152298" cy="284888"/>
            </a:xfrm>
            <a:custGeom>
              <a:rect b="b" l="l" r="r" t="t"/>
              <a:pathLst>
                <a:path extrusionOk="0" h="1966" w="1051">
                  <a:moveTo>
                    <a:pt x="659" y="786"/>
                  </a:moveTo>
                  <a:cubicBezTo>
                    <a:pt x="658" y="787"/>
                    <a:pt x="657" y="788"/>
                    <a:pt x="657" y="789"/>
                  </a:cubicBezTo>
                  <a:lnTo>
                    <a:pt x="657" y="789"/>
                  </a:lnTo>
                  <a:cubicBezTo>
                    <a:pt x="658" y="788"/>
                    <a:pt x="658" y="787"/>
                    <a:pt x="659" y="786"/>
                  </a:cubicBezTo>
                  <a:close/>
                  <a:moveTo>
                    <a:pt x="1032" y="1"/>
                  </a:moveTo>
                  <a:cubicBezTo>
                    <a:pt x="1024" y="1"/>
                    <a:pt x="1020" y="1"/>
                    <a:pt x="1017" y="8"/>
                  </a:cubicBezTo>
                  <a:cubicBezTo>
                    <a:pt x="968" y="141"/>
                    <a:pt x="912" y="275"/>
                    <a:pt x="850" y="404"/>
                  </a:cubicBezTo>
                  <a:cubicBezTo>
                    <a:pt x="792" y="532"/>
                    <a:pt x="726" y="659"/>
                    <a:pt x="661" y="783"/>
                  </a:cubicBezTo>
                  <a:lnTo>
                    <a:pt x="661" y="783"/>
                  </a:lnTo>
                  <a:cubicBezTo>
                    <a:pt x="661" y="783"/>
                    <a:pt x="661" y="783"/>
                    <a:pt x="661" y="782"/>
                  </a:cubicBezTo>
                  <a:lnTo>
                    <a:pt x="661" y="782"/>
                  </a:lnTo>
                  <a:cubicBezTo>
                    <a:pt x="660" y="784"/>
                    <a:pt x="659" y="785"/>
                    <a:pt x="659" y="786"/>
                  </a:cubicBezTo>
                  <a:lnTo>
                    <a:pt x="659" y="786"/>
                  </a:lnTo>
                  <a:cubicBezTo>
                    <a:pt x="659" y="786"/>
                    <a:pt x="659" y="786"/>
                    <a:pt x="659" y="786"/>
                  </a:cubicBezTo>
                  <a:lnTo>
                    <a:pt x="659" y="786"/>
                  </a:lnTo>
                  <a:cubicBezTo>
                    <a:pt x="659" y="787"/>
                    <a:pt x="658" y="788"/>
                    <a:pt x="657" y="790"/>
                  </a:cubicBezTo>
                  <a:cubicBezTo>
                    <a:pt x="657" y="789"/>
                    <a:pt x="657" y="789"/>
                    <a:pt x="657" y="789"/>
                  </a:cubicBezTo>
                  <a:lnTo>
                    <a:pt x="657" y="789"/>
                  </a:lnTo>
                  <a:cubicBezTo>
                    <a:pt x="562" y="968"/>
                    <a:pt x="456" y="1144"/>
                    <a:pt x="349" y="1320"/>
                  </a:cubicBezTo>
                  <a:cubicBezTo>
                    <a:pt x="294" y="1409"/>
                    <a:pt x="238" y="1494"/>
                    <a:pt x="183" y="1583"/>
                  </a:cubicBezTo>
                  <a:cubicBezTo>
                    <a:pt x="156" y="1627"/>
                    <a:pt x="127" y="1668"/>
                    <a:pt x="101" y="1713"/>
                  </a:cubicBezTo>
                  <a:cubicBezTo>
                    <a:pt x="72" y="1753"/>
                    <a:pt x="45" y="1797"/>
                    <a:pt x="19" y="1842"/>
                  </a:cubicBezTo>
                  <a:cubicBezTo>
                    <a:pt x="9" y="1860"/>
                    <a:pt x="1" y="1879"/>
                    <a:pt x="5" y="1901"/>
                  </a:cubicBezTo>
                  <a:cubicBezTo>
                    <a:pt x="9" y="1920"/>
                    <a:pt x="19" y="1939"/>
                    <a:pt x="35" y="1949"/>
                  </a:cubicBezTo>
                  <a:cubicBezTo>
                    <a:pt x="49" y="1961"/>
                    <a:pt x="65" y="1966"/>
                    <a:pt x="81" y="1966"/>
                  </a:cubicBezTo>
                  <a:cubicBezTo>
                    <a:pt x="85" y="1966"/>
                    <a:pt x="90" y="1965"/>
                    <a:pt x="94" y="1964"/>
                  </a:cubicBezTo>
                  <a:cubicBezTo>
                    <a:pt x="112" y="1961"/>
                    <a:pt x="134" y="1949"/>
                    <a:pt x="146" y="1935"/>
                  </a:cubicBezTo>
                  <a:cubicBezTo>
                    <a:pt x="190" y="1860"/>
                    <a:pt x="231" y="1783"/>
                    <a:pt x="276" y="1708"/>
                  </a:cubicBezTo>
                  <a:cubicBezTo>
                    <a:pt x="320" y="1627"/>
                    <a:pt x="361" y="1549"/>
                    <a:pt x="401" y="1472"/>
                  </a:cubicBezTo>
                  <a:cubicBezTo>
                    <a:pt x="486" y="1316"/>
                    <a:pt x="565" y="1160"/>
                    <a:pt x="642" y="1001"/>
                  </a:cubicBezTo>
                  <a:cubicBezTo>
                    <a:pt x="717" y="841"/>
                    <a:pt x="791" y="682"/>
                    <a:pt x="857" y="519"/>
                  </a:cubicBezTo>
                  <a:cubicBezTo>
                    <a:pt x="890" y="441"/>
                    <a:pt x="924" y="360"/>
                    <a:pt x="953" y="278"/>
                  </a:cubicBezTo>
                  <a:cubicBezTo>
                    <a:pt x="987" y="193"/>
                    <a:pt x="1017" y="107"/>
                    <a:pt x="1046" y="18"/>
                  </a:cubicBezTo>
                  <a:cubicBezTo>
                    <a:pt x="1050" y="8"/>
                    <a:pt x="1039"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3"/>
            <p:cNvSpPr/>
            <p:nvPr/>
          </p:nvSpPr>
          <p:spPr>
            <a:xfrm flipH="1">
              <a:off x="2258500" y="2477368"/>
              <a:ext cx="41588" cy="71150"/>
            </a:xfrm>
            <a:custGeom>
              <a:rect b="b" l="l" r="r" t="t"/>
              <a:pathLst>
                <a:path extrusionOk="0" h="491" w="287">
                  <a:moveTo>
                    <a:pt x="245" y="1"/>
                  </a:moveTo>
                  <a:cubicBezTo>
                    <a:pt x="238" y="4"/>
                    <a:pt x="234" y="8"/>
                    <a:pt x="231" y="16"/>
                  </a:cubicBezTo>
                  <a:cubicBezTo>
                    <a:pt x="194" y="86"/>
                    <a:pt x="161" y="153"/>
                    <a:pt x="123" y="223"/>
                  </a:cubicBezTo>
                  <a:cubicBezTo>
                    <a:pt x="82" y="293"/>
                    <a:pt x="45" y="367"/>
                    <a:pt x="9" y="442"/>
                  </a:cubicBezTo>
                  <a:cubicBezTo>
                    <a:pt x="1" y="461"/>
                    <a:pt x="16" y="483"/>
                    <a:pt x="31" y="490"/>
                  </a:cubicBezTo>
                  <a:cubicBezTo>
                    <a:pt x="34" y="490"/>
                    <a:pt x="38" y="491"/>
                    <a:pt x="42" y="491"/>
                  </a:cubicBezTo>
                  <a:cubicBezTo>
                    <a:pt x="59" y="491"/>
                    <a:pt x="73" y="483"/>
                    <a:pt x="79" y="468"/>
                  </a:cubicBezTo>
                  <a:cubicBezTo>
                    <a:pt x="108" y="394"/>
                    <a:pt x="142" y="323"/>
                    <a:pt x="171" y="252"/>
                  </a:cubicBezTo>
                  <a:cubicBezTo>
                    <a:pt x="209" y="182"/>
                    <a:pt x="242" y="108"/>
                    <a:pt x="279" y="34"/>
                  </a:cubicBezTo>
                  <a:cubicBezTo>
                    <a:pt x="286" y="23"/>
                    <a:pt x="275" y="4"/>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3"/>
            <p:cNvSpPr/>
            <p:nvPr/>
          </p:nvSpPr>
          <p:spPr>
            <a:xfrm flipH="1">
              <a:off x="2314433" y="2591264"/>
              <a:ext cx="95204" cy="168817"/>
            </a:xfrm>
            <a:custGeom>
              <a:rect b="b" l="l" r="r" t="t"/>
              <a:pathLst>
                <a:path extrusionOk="0" h="1165" w="657">
                  <a:moveTo>
                    <a:pt x="407" y="353"/>
                  </a:moveTo>
                  <a:lnTo>
                    <a:pt x="407" y="353"/>
                  </a:lnTo>
                  <a:cubicBezTo>
                    <a:pt x="405" y="354"/>
                    <a:pt x="405" y="356"/>
                    <a:pt x="405" y="356"/>
                  </a:cubicBezTo>
                  <a:cubicBezTo>
                    <a:pt x="406" y="355"/>
                    <a:pt x="406" y="354"/>
                    <a:pt x="407" y="353"/>
                  </a:cubicBezTo>
                  <a:close/>
                  <a:moveTo>
                    <a:pt x="612" y="0"/>
                  </a:moveTo>
                  <a:cubicBezTo>
                    <a:pt x="597" y="0"/>
                    <a:pt x="583" y="12"/>
                    <a:pt x="575" y="26"/>
                  </a:cubicBezTo>
                  <a:cubicBezTo>
                    <a:pt x="549" y="82"/>
                    <a:pt x="520" y="133"/>
                    <a:pt x="494" y="189"/>
                  </a:cubicBezTo>
                  <a:cubicBezTo>
                    <a:pt x="465" y="244"/>
                    <a:pt x="436" y="299"/>
                    <a:pt x="407" y="353"/>
                  </a:cubicBezTo>
                  <a:lnTo>
                    <a:pt x="407" y="353"/>
                  </a:lnTo>
                  <a:cubicBezTo>
                    <a:pt x="407" y="352"/>
                    <a:pt x="408" y="352"/>
                    <a:pt x="409" y="352"/>
                  </a:cubicBezTo>
                  <a:lnTo>
                    <a:pt x="409" y="352"/>
                  </a:lnTo>
                  <a:cubicBezTo>
                    <a:pt x="283" y="586"/>
                    <a:pt x="153" y="816"/>
                    <a:pt x="19" y="1045"/>
                  </a:cubicBezTo>
                  <a:cubicBezTo>
                    <a:pt x="9" y="1064"/>
                    <a:pt x="1" y="1079"/>
                    <a:pt x="5" y="1101"/>
                  </a:cubicBezTo>
                  <a:cubicBezTo>
                    <a:pt x="9" y="1120"/>
                    <a:pt x="19" y="1138"/>
                    <a:pt x="34" y="1149"/>
                  </a:cubicBezTo>
                  <a:cubicBezTo>
                    <a:pt x="53" y="1160"/>
                    <a:pt x="72" y="1164"/>
                    <a:pt x="94" y="1164"/>
                  </a:cubicBezTo>
                  <a:cubicBezTo>
                    <a:pt x="120" y="1156"/>
                    <a:pt x="138" y="1138"/>
                    <a:pt x="149" y="1115"/>
                  </a:cubicBezTo>
                  <a:cubicBezTo>
                    <a:pt x="234" y="937"/>
                    <a:pt x="320" y="764"/>
                    <a:pt x="405" y="586"/>
                  </a:cubicBezTo>
                  <a:cubicBezTo>
                    <a:pt x="450" y="501"/>
                    <a:pt x="490" y="412"/>
                    <a:pt x="531" y="323"/>
                  </a:cubicBezTo>
                  <a:cubicBezTo>
                    <a:pt x="572" y="234"/>
                    <a:pt x="609" y="141"/>
                    <a:pt x="650" y="53"/>
                  </a:cubicBezTo>
                  <a:cubicBezTo>
                    <a:pt x="657" y="34"/>
                    <a:pt x="645" y="12"/>
                    <a:pt x="628" y="4"/>
                  </a:cubicBezTo>
                  <a:cubicBezTo>
                    <a:pt x="620" y="0"/>
                    <a:pt x="616" y="0"/>
                    <a:pt x="6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3"/>
            <p:cNvSpPr/>
            <p:nvPr/>
          </p:nvSpPr>
          <p:spPr>
            <a:xfrm flipH="1">
              <a:off x="2382539" y="2434476"/>
              <a:ext cx="62600" cy="120128"/>
            </a:xfrm>
            <a:custGeom>
              <a:rect b="b" l="l" r="r" t="t"/>
              <a:pathLst>
                <a:path extrusionOk="0" h="829" w="432">
                  <a:moveTo>
                    <a:pt x="44" y="697"/>
                  </a:moveTo>
                  <a:cubicBezTo>
                    <a:pt x="43" y="698"/>
                    <a:pt x="42" y="699"/>
                    <a:pt x="42" y="700"/>
                  </a:cubicBezTo>
                  <a:cubicBezTo>
                    <a:pt x="42" y="699"/>
                    <a:pt x="43" y="698"/>
                    <a:pt x="44" y="697"/>
                  </a:cubicBezTo>
                  <a:close/>
                  <a:moveTo>
                    <a:pt x="409" y="0"/>
                  </a:moveTo>
                  <a:cubicBezTo>
                    <a:pt x="401" y="0"/>
                    <a:pt x="394" y="4"/>
                    <a:pt x="391" y="11"/>
                  </a:cubicBezTo>
                  <a:cubicBezTo>
                    <a:pt x="339" y="129"/>
                    <a:pt x="279" y="241"/>
                    <a:pt x="220" y="356"/>
                  </a:cubicBezTo>
                  <a:cubicBezTo>
                    <a:pt x="162" y="470"/>
                    <a:pt x="106" y="584"/>
                    <a:pt x="44" y="697"/>
                  </a:cubicBezTo>
                  <a:lnTo>
                    <a:pt x="44" y="697"/>
                  </a:lnTo>
                  <a:cubicBezTo>
                    <a:pt x="44" y="697"/>
                    <a:pt x="45" y="697"/>
                    <a:pt x="45" y="697"/>
                  </a:cubicBezTo>
                  <a:lnTo>
                    <a:pt x="45" y="697"/>
                  </a:lnTo>
                  <a:cubicBezTo>
                    <a:pt x="35" y="716"/>
                    <a:pt x="23" y="734"/>
                    <a:pt x="13" y="757"/>
                  </a:cubicBezTo>
                  <a:cubicBezTo>
                    <a:pt x="13" y="760"/>
                    <a:pt x="9" y="764"/>
                    <a:pt x="5" y="767"/>
                  </a:cubicBezTo>
                  <a:cubicBezTo>
                    <a:pt x="5" y="774"/>
                    <a:pt x="1" y="782"/>
                    <a:pt x="5" y="789"/>
                  </a:cubicBezTo>
                  <a:cubicBezTo>
                    <a:pt x="5" y="801"/>
                    <a:pt x="13" y="812"/>
                    <a:pt x="23" y="819"/>
                  </a:cubicBezTo>
                  <a:cubicBezTo>
                    <a:pt x="31" y="825"/>
                    <a:pt x="40" y="828"/>
                    <a:pt x="49" y="828"/>
                  </a:cubicBezTo>
                  <a:cubicBezTo>
                    <a:pt x="68" y="828"/>
                    <a:pt x="87" y="817"/>
                    <a:pt x="94" y="797"/>
                  </a:cubicBezTo>
                  <a:cubicBezTo>
                    <a:pt x="142" y="668"/>
                    <a:pt x="201" y="541"/>
                    <a:pt x="261" y="411"/>
                  </a:cubicBezTo>
                  <a:cubicBezTo>
                    <a:pt x="286" y="348"/>
                    <a:pt x="317" y="282"/>
                    <a:pt x="346" y="218"/>
                  </a:cubicBezTo>
                  <a:cubicBezTo>
                    <a:pt x="372" y="156"/>
                    <a:pt x="401" y="89"/>
                    <a:pt x="428" y="26"/>
                  </a:cubicBezTo>
                  <a:cubicBezTo>
                    <a:pt x="431" y="15"/>
                    <a:pt x="428" y="4"/>
                    <a:pt x="4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3"/>
            <p:cNvSpPr/>
            <p:nvPr/>
          </p:nvSpPr>
          <p:spPr>
            <a:xfrm flipH="1">
              <a:off x="2452383" y="2593872"/>
              <a:ext cx="62455" cy="104623"/>
            </a:xfrm>
            <a:custGeom>
              <a:rect b="b" l="l" r="r" t="t"/>
              <a:pathLst>
                <a:path extrusionOk="0" h="722" w="431">
                  <a:moveTo>
                    <a:pt x="31" y="583"/>
                  </a:moveTo>
                  <a:cubicBezTo>
                    <a:pt x="29" y="585"/>
                    <a:pt x="28" y="588"/>
                    <a:pt x="27" y="590"/>
                  </a:cubicBezTo>
                  <a:cubicBezTo>
                    <a:pt x="28" y="587"/>
                    <a:pt x="29" y="585"/>
                    <a:pt x="31" y="583"/>
                  </a:cubicBezTo>
                  <a:close/>
                  <a:moveTo>
                    <a:pt x="364" y="1"/>
                  </a:moveTo>
                  <a:cubicBezTo>
                    <a:pt x="353" y="1"/>
                    <a:pt x="338" y="8"/>
                    <a:pt x="331" y="19"/>
                  </a:cubicBezTo>
                  <a:cubicBezTo>
                    <a:pt x="278" y="115"/>
                    <a:pt x="227" y="208"/>
                    <a:pt x="175" y="305"/>
                  </a:cubicBezTo>
                  <a:cubicBezTo>
                    <a:pt x="128" y="393"/>
                    <a:pt x="82" y="485"/>
                    <a:pt x="33" y="578"/>
                  </a:cubicBezTo>
                  <a:lnTo>
                    <a:pt x="33" y="578"/>
                  </a:lnTo>
                  <a:cubicBezTo>
                    <a:pt x="28" y="587"/>
                    <a:pt x="22" y="596"/>
                    <a:pt x="19" y="605"/>
                  </a:cubicBezTo>
                  <a:cubicBezTo>
                    <a:pt x="8" y="623"/>
                    <a:pt x="1" y="638"/>
                    <a:pt x="4" y="661"/>
                  </a:cubicBezTo>
                  <a:cubicBezTo>
                    <a:pt x="8" y="679"/>
                    <a:pt x="19" y="697"/>
                    <a:pt x="34" y="709"/>
                  </a:cubicBezTo>
                  <a:cubicBezTo>
                    <a:pt x="46" y="717"/>
                    <a:pt x="61" y="721"/>
                    <a:pt x="76" y="721"/>
                  </a:cubicBezTo>
                  <a:cubicBezTo>
                    <a:pt x="106" y="721"/>
                    <a:pt x="137" y="705"/>
                    <a:pt x="148" y="675"/>
                  </a:cubicBezTo>
                  <a:cubicBezTo>
                    <a:pt x="182" y="568"/>
                    <a:pt x="230" y="468"/>
                    <a:pt x="275" y="368"/>
                  </a:cubicBezTo>
                  <a:cubicBezTo>
                    <a:pt x="323" y="268"/>
                    <a:pt x="367" y="168"/>
                    <a:pt x="420" y="71"/>
                  </a:cubicBezTo>
                  <a:cubicBezTo>
                    <a:pt x="430" y="49"/>
                    <a:pt x="420" y="23"/>
                    <a:pt x="405" y="8"/>
                  </a:cubicBezTo>
                  <a:cubicBezTo>
                    <a:pt x="393" y="4"/>
                    <a:pt x="382" y="1"/>
                    <a:pt x="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3"/>
            <p:cNvSpPr/>
            <p:nvPr/>
          </p:nvSpPr>
          <p:spPr>
            <a:xfrm flipH="1">
              <a:off x="2485131" y="2373326"/>
              <a:ext cx="125345" cy="286337"/>
            </a:xfrm>
            <a:custGeom>
              <a:rect b="b" l="l" r="r" t="t"/>
              <a:pathLst>
                <a:path extrusionOk="0" h="1976" w="865">
                  <a:moveTo>
                    <a:pt x="846" y="0"/>
                  </a:moveTo>
                  <a:cubicBezTo>
                    <a:pt x="839" y="0"/>
                    <a:pt x="835" y="4"/>
                    <a:pt x="831" y="11"/>
                  </a:cubicBezTo>
                  <a:cubicBezTo>
                    <a:pt x="757" y="159"/>
                    <a:pt x="679" y="311"/>
                    <a:pt x="601" y="459"/>
                  </a:cubicBezTo>
                  <a:cubicBezTo>
                    <a:pt x="524" y="615"/>
                    <a:pt x="442" y="767"/>
                    <a:pt x="368" y="926"/>
                  </a:cubicBezTo>
                  <a:cubicBezTo>
                    <a:pt x="297" y="1078"/>
                    <a:pt x="227" y="1234"/>
                    <a:pt x="164" y="1393"/>
                  </a:cubicBezTo>
                  <a:cubicBezTo>
                    <a:pt x="134" y="1471"/>
                    <a:pt x="105" y="1552"/>
                    <a:pt x="79" y="1634"/>
                  </a:cubicBezTo>
                  <a:cubicBezTo>
                    <a:pt x="52" y="1716"/>
                    <a:pt x="27" y="1793"/>
                    <a:pt x="4" y="1878"/>
                  </a:cubicBezTo>
                  <a:cubicBezTo>
                    <a:pt x="4" y="1882"/>
                    <a:pt x="1" y="1890"/>
                    <a:pt x="1" y="1897"/>
                  </a:cubicBezTo>
                  <a:cubicBezTo>
                    <a:pt x="1" y="1908"/>
                    <a:pt x="1" y="1919"/>
                    <a:pt x="8" y="1935"/>
                  </a:cubicBezTo>
                  <a:cubicBezTo>
                    <a:pt x="16" y="1949"/>
                    <a:pt x="30" y="1964"/>
                    <a:pt x="49" y="1971"/>
                  </a:cubicBezTo>
                  <a:cubicBezTo>
                    <a:pt x="55" y="1974"/>
                    <a:pt x="61" y="1975"/>
                    <a:pt x="68" y="1975"/>
                  </a:cubicBezTo>
                  <a:cubicBezTo>
                    <a:pt x="80" y="1975"/>
                    <a:pt x="92" y="1972"/>
                    <a:pt x="101" y="1967"/>
                  </a:cubicBezTo>
                  <a:cubicBezTo>
                    <a:pt x="112" y="1964"/>
                    <a:pt x="124" y="1957"/>
                    <a:pt x="131" y="1945"/>
                  </a:cubicBezTo>
                  <a:cubicBezTo>
                    <a:pt x="138" y="1935"/>
                    <a:pt x="141" y="1923"/>
                    <a:pt x="146" y="1908"/>
                  </a:cubicBezTo>
                  <a:cubicBezTo>
                    <a:pt x="153" y="1868"/>
                    <a:pt x="160" y="1827"/>
                    <a:pt x="172" y="1786"/>
                  </a:cubicBezTo>
                  <a:lnTo>
                    <a:pt x="172" y="1786"/>
                  </a:lnTo>
                  <a:cubicBezTo>
                    <a:pt x="172" y="1793"/>
                    <a:pt x="168" y="1797"/>
                    <a:pt x="168" y="1805"/>
                  </a:cubicBezTo>
                  <a:cubicBezTo>
                    <a:pt x="242" y="1493"/>
                    <a:pt x="350" y="1193"/>
                    <a:pt x="471" y="900"/>
                  </a:cubicBezTo>
                  <a:cubicBezTo>
                    <a:pt x="535" y="752"/>
                    <a:pt x="598" y="604"/>
                    <a:pt x="664" y="455"/>
                  </a:cubicBezTo>
                  <a:cubicBezTo>
                    <a:pt x="731" y="311"/>
                    <a:pt x="794" y="166"/>
                    <a:pt x="861" y="22"/>
                  </a:cubicBezTo>
                  <a:cubicBezTo>
                    <a:pt x="864" y="14"/>
                    <a:pt x="857" y="4"/>
                    <a:pt x="8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3"/>
            <p:cNvSpPr/>
            <p:nvPr/>
          </p:nvSpPr>
          <p:spPr>
            <a:xfrm flipH="1">
              <a:off x="2076931" y="2659369"/>
              <a:ext cx="189829" cy="187655"/>
            </a:xfrm>
            <a:custGeom>
              <a:rect b="b" l="l" r="r" t="t"/>
              <a:pathLst>
                <a:path extrusionOk="0" h="1295" w="1310">
                  <a:moveTo>
                    <a:pt x="164" y="1095"/>
                  </a:moveTo>
                  <a:lnTo>
                    <a:pt x="164" y="1095"/>
                  </a:lnTo>
                  <a:cubicBezTo>
                    <a:pt x="164" y="1095"/>
                    <a:pt x="160" y="1095"/>
                    <a:pt x="157" y="1098"/>
                  </a:cubicBezTo>
                  <a:lnTo>
                    <a:pt x="164" y="1095"/>
                  </a:lnTo>
                  <a:close/>
                  <a:moveTo>
                    <a:pt x="1287" y="1"/>
                  </a:moveTo>
                  <a:cubicBezTo>
                    <a:pt x="1279" y="1"/>
                    <a:pt x="1275" y="1"/>
                    <a:pt x="1268" y="9"/>
                  </a:cubicBezTo>
                  <a:cubicBezTo>
                    <a:pt x="1090" y="205"/>
                    <a:pt x="916" y="412"/>
                    <a:pt x="731" y="605"/>
                  </a:cubicBezTo>
                  <a:cubicBezTo>
                    <a:pt x="731" y="605"/>
                    <a:pt x="735" y="601"/>
                    <a:pt x="735" y="597"/>
                  </a:cubicBezTo>
                  <a:lnTo>
                    <a:pt x="735" y="597"/>
                  </a:lnTo>
                  <a:cubicBezTo>
                    <a:pt x="560" y="787"/>
                    <a:pt x="367" y="965"/>
                    <a:pt x="153" y="1102"/>
                  </a:cubicBezTo>
                  <a:cubicBezTo>
                    <a:pt x="119" y="1120"/>
                    <a:pt x="90" y="1135"/>
                    <a:pt x="56" y="1153"/>
                  </a:cubicBezTo>
                  <a:cubicBezTo>
                    <a:pt x="20" y="1168"/>
                    <a:pt x="1" y="1213"/>
                    <a:pt x="20" y="1250"/>
                  </a:cubicBezTo>
                  <a:cubicBezTo>
                    <a:pt x="27" y="1268"/>
                    <a:pt x="42" y="1283"/>
                    <a:pt x="60" y="1290"/>
                  </a:cubicBezTo>
                  <a:cubicBezTo>
                    <a:pt x="67" y="1293"/>
                    <a:pt x="75" y="1294"/>
                    <a:pt x="84" y="1294"/>
                  </a:cubicBezTo>
                  <a:cubicBezTo>
                    <a:pt x="101" y="1294"/>
                    <a:pt x="118" y="1288"/>
                    <a:pt x="131" y="1276"/>
                  </a:cubicBezTo>
                  <a:cubicBezTo>
                    <a:pt x="186" y="1235"/>
                    <a:pt x="242" y="1194"/>
                    <a:pt x="297" y="1150"/>
                  </a:cubicBezTo>
                  <a:cubicBezTo>
                    <a:pt x="353" y="1102"/>
                    <a:pt x="408" y="1054"/>
                    <a:pt x="460" y="1006"/>
                  </a:cubicBezTo>
                  <a:cubicBezTo>
                    <a:pt x="564" y="905"/>
                    <a:pt x="660" y="797"/>
                    <a:pt x="757" y="690"/>
                  </a:cubicBezTo>
                  <a:cubicBezTo>
                    <a:pt x="942" y="475"/>
                    <a:pt x="1113" y="245"/>
                    <a:pt x="1301" y="31"/>
                  </a:cubicBezTo>
                  <a:cubicBezTo>
                    <a:pt x="1309" y="23"/>
                    <a:pt x="1305" y="9"/>
                    <a:pt x="1298" y="5"/>
                  </a:cubicBezTo>
                  <a:cubicBezTo>
                    <a:pt x="1294" y="1"/>
                    <a:pt x="1291" y="1"/>
                    <a:pt x="1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3"/>
            <p:cNvSpPr/>
            <p:nvPr/>
          </p:nvSpPr>
          <p:spPr>
            <a:xfrm flipH="1">
              <a:off x="919690" y="2396800"/>
              <a:ext cx="2117533" cy="1255189"/>
            </a:xfrm>
            <a:custGeom>
              <a:rect b="b" l="l" r="r" t="t"/>
              <a:pathLst>
                <a:path extrusionOk="0" h="8662" w="14613">
                  <a:moveTo>
                    <a:pt x="611" y="1"/>
                  </a:moveTo>
                  <a:cubicBezTo>
                    <a:pt x="608" y="1"/>
                    <a:pt x="600" y="4"/>
                    <a:pt x="592" y="4"/>
                  </a:cubicBezTo>
                  <a:cubicBezTo>
                    <a:pt x="589" y="4"/>
                    <a:pt x="582" y="8"/>
                    <a:pt x="578" y="11"/>
                  </a:cubicBezTo>
                  <a:cubicBezTo>
                    <a:pt x="392" y="108"/>
                    <a:pt x="240" y="290"/>
                    <a:pt x="134" y="557"/>
                  </a:cubicBezTo>
                  <a:cubicBezTo>
                    <a:pt x="85" y="668"/>
                    <a:pt x="48" y="790"/>
                    <a:pt x="26" y="923"/>
                  </a:cubicBezTo>
                  <a:cubicBezTo>
                    <a:pt x="7" y="1042"/>
                    <a:pt x="0" y="1157"/>
                    <a:pt x="11" y="1268"/>
                  </a:cubicBezTo>
                  <a:cubicBezTo>
                    <a:pt x="11" y="1294"/>
                    <a:pt x="18" y="1313"/>
                    <a:pt x="37" y="1320"/>
                  </a:cubicBezTo>
                  <a:lnTo>
                    <a:pt x="1338" y="2006"/>
                  </a:lnTo>
                  <a:lnTo>
                    <a:pt x="4080" y="3444"/>
                  </a:lnTo>
                  <a:cubicBezTo>
                    <a:pt x="5455" y="4166"/>
                    <a:pt x="6830" y="4889"/>
                    <a:pt x="8205" y="5611"/>
                  </a:cubicBezTo>
                  <a:lnTo>
                    <a:pt x="9357" y="6215"/>
                  </a:lnTo>
                  <a:lnTo>
                    <a:pt x="12707" y="7976"/>
                  </a:lnTo>
                  <a:lnTo>
                    <a:pt x="13041" y="8150"/>
                  </a:lnTo>
                  <a:lnTo>
                    <a:pt x="14004" y="8654"/>
                  </a:lnTo>
                  <a:cubicBezTo>
                    <a:pt x="14016" y="8661"/>
                    <a:pt x="14023" y="8661"/>
                    <a:pt x="14031" y="8661"/>
                  </a:cubicBezTo>
                  <a:cubicBezTo>
                    <a:pt x="14038" y="8661"/>
                    <a:pt x="14045" y="8661"/>
                    <a:pt x="14048" y="8658"/>
                  </a:cubicBezTo>
                  <a:lnTo>
                    <a:pt x="14064" y="8658"/>
                  </a:lnTo>
                  <a:cubicBezTo>
                    <a:pt x="14071" y="8658"/>
                    <a:pt x="14075" y="8654"/>
                    <a:pt x="14082" y="8654"/>
                  </a:cubicBezTo>
                  <a:cubicBezTo>
                    <a:pt x="14093" y="8650"/>
                    <a:pt x="14101" y="8647"/>
                    <a:pt x="14112" y="8647"/>
                  </a:cubicBezTo>
                  <a:cubicBezTo>
                    <a:pt x="14137" y="8639"/>
                    <a:pt x="14160" y="8628"/>
                    <a:pt x="14182" y="8617"/>
                  </a:cubicBezTo>
                  <a:cubicBezTo>
                    <a:pt x="14226" y="8599"/>
                    <a:pt x="14267" y="8572"/>
                    <a:pt x="14312" y="8539"/>
                  </a:cubicBezTo>
                  <a:cubicBezTo>
                    <a:pt x="14386" y="8483"/>
                    <a:pt x="14453" y="8406"/>
                    <a:pt x="14505" y="8317"/>
                  </a:cubicBezTo>
                  <a:cubicBezTo>
                    <a:pt x="14553" y="8228"/>
                    <a:pt x="14587" y="8135"/>
                    <a:pt x="14601" y="8031"/>
                  </a:cubicBezTo>
                  <a:cubicBezTo>
                    <a:pt x="14612" y="7939"/>
                    <a:pt x="14601" y="7838"/>
                    <a:pt x="14564" y="7742"/>
                  </a:cubicBezTo>
                  <a:cubicBezTo>
                    <a:pt x="14560" y="7735"/>
                    <a:pt x="14556" y="7727"/>
                    <a:pt x="14546" y="7720"/>
                  </a:cubicBezTo>
                  <a:cubicBezTo>
                    <a:pt x="14542" y="7717"/>
                    <a:pt x="14538" y="7713"/>
                    <a:pt x="14531" y="7709"/>
                  </a:cubicBezTo>
                  <a:cubicBezTo>
                    <a:pt x="14201" y="7535"/>
                    <a:pt x="13867" y="7361"/>
                    <a:pt x="13537" y="7186"/>
                  </a:cubicBezTo>
                  <a:lnTo>
                    <a:pt x="12692" y="6742"/>
                  </a:lnTo>
                  <a:lnTo>
                    <a:pt x="10099" y="5382"/>
                  </a:lnTo>
                  <a:lnTo>
                    <a:pt x="7434" y="3981"/>
                  </a:lnTo>
                  <a:lnTo>
                    <a:pt x="6059" y="3258"/>
                  </a:lnTo>
                  <a:cubicBezTo>
                    <a:pt x="6066" y="3251"/>
                    <a:pt x="6077" y="3240"/>
                    <a:pt x="6085" y="3225"/>
                  </a:cubicBezTo>
                  <a:cubicBezTo>
                    <a:pt x="6103" y="3199"/>
                    <a:pt x="6118" y="3169"/>
                    <a:pt x="6129" y="3136"/>
                  </a:cubicBezTo>
                  <a:cubicBezTo>
                    <a:pt x="6151" y="3069"/>
                    <a:pt x="6159" y="2995"/>
                    <a:pt x="6141" y="2932"/>
                  </a:cubicBezTo>
                  <a:lnTo>
                    <a:pt x="6141" y="2921"/>
                  </a:lnTo>
                  <a:cubicBezTo>
                    <a:pt x="6137" y="2907"/>
                    <a:pt x="6129" y="2891"/>
                    <a:pt x="6115" y="2884"/>
                  </a:cubicBezTo>
                  <a:lnTo>
                    <a:pt x="5192" y="2399"/>
                  </a:lnTo>
                  <a:lnTo>
                    <a:pt x="4588" y="2079"/>
                  </a:lnTo>
                  <a:cubicBezTo>
                    <a:pt x="3906" y="1724"/>
                    <a:pt x="3228" y="1368"/>
                    <a:pt x="2549" y="1012"/>
                  </a:cubicBezTo>
                  <a:lnTo>
                    <a:pt x="637" y="8"/>
                  </a:lnTo>
                  <a:cubicBezTo>
                    <a:pt x="630" y="4"/>
                    <a:pt x="623" y="1"/>
                    <a:pt x="6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3"/>
            <p:cNvSpPr/>
            <p:nvPr/>
          </p:nvSpPr>
          <p:spPr>
            <a:xfrm flipH="1">
              <a:off x="970263" y="2396366"/>
              <a:ext cx="2066961" cy="1256203"/>
            </a:xfrm>
            <a:custGeom>
              <a:rect b="b" l="l" r="r" t="t"/>
              <a:pathLst>
                <a:path extrusionOk="0" h="8669" w="14264">
                  <a:moveTo>
                    <a:pt x="611" y="0"/>
                  </a:moveTo>
                  <a:cubicBezTo>
                    <a:pt x="604" y="0"/>
                    <a:pt x="600" y="4"/>
                    <a:pt x="592" y="7"/>
                  </a:cubicBezTo>
                  <a:cubicBezTo>
                    <a:pt x="585" y="7"/>
                    <a:pt x="582" y="7"/>
                    <a:pt x="574" y="11"/>
                  </a:cubicBezTo>
                  <a:cubicBezTo>
                    <a:pt x="389" y="108"/>
                    <a:pt x="240" y="293"/>
                    <a:pt x="129" y="556"/>
                  </a:cubicBezTo>
                  <a:cubicBezTo>
                    <a:pt x="81" y="671"/>
                    <a:pt x="48" y="793"/>
                    <a:pt x="26" y="926"/>
                  </a:cubicBezTo>
                  <a:cubicBezTo>
                    <a:pt x="4" y="1045"/>
                    <a:pt x="0" y="1160"/>
                    <a:pt x="7" y="1271"/>
                  </a:cubicBezTo>
                  <a:cubicBezTo>
                    <a:pt x="7" y="1297"/>
                    <a:pt x="14" y="1316"/>
                    <a:pt x="33" y="1326"/>
                  </a:cubicBezTo>
                  <a:lnTo>
                    <a:pt x="1338" y="2009"/>
                  </a:lnTo>
                  <a:lnTo>
                    <a:pt x="4080" y="3450"/>
                  </a:lnTo>
                  <a:cubicBezTo>
                    <a:pt x="5455" y="4169"/>
                    <a:pt x="6830" y="4892"/>
                    <a:pt x="8205" y="5614"/>
                  </a:cubicBezTo>
                  <a:lnTo>
                    <a:pt x="9357" y="6223"/>
                  </a:lnTo>
                  <a:lnTo>
                    <a:pt x="12707" y="7979"/>
                  </a:lnTo>
                  <a:lnTo>
                    <a:pt x="13041" y="8153"/>
                  </a:lnTo>
                  <a:lnTo>
                    <a:pt x="14004" y="8661"/>
                  </a:lnTo>
                  <a:cubicBezTo>
                    <a:pt x="14016" y="8664"/>
                    <a:pt x="14023" y="8669"/>
                    <a:pt x="14031" y="8669"/>
                  </a:cubicBezTo>
                  <a:cubicBezTo>
                    <a:pt x="14038" y="8669"/>
                    <a:pt x="14045" y="8664"/>
                    <a:pt x="14053" y="8664"/>
                  </a:cubicBezTo>
                  <a:lnTo>
                    <a:pt x="14060" y="8664"/>
                  </a:lnTo>
                  <a:cubicBezTo>
                    <a:pt x="14071" y="8661"/>
                    <a:pt x="14075" y="8661"/>
                    <a:pt x="14082" y="8661"/>
                  </a:cubicBezTo>
                  <a:cubicBezTo>
                    <a:pt x="14093" y="8657"/>
                    <a:pt x="14104" y="8653"/>
                    <a:pt x="14112" y="8650"/>
                  </a:cubicBezTo>
                  <a:cubicBezTo>
                    <a:pt x="14134" y="8646"/>
                    <a:pt x="14156" y="8635"/>
                    <a:pt x="14186" y="8624"/>
                  </a:cubicBezTo>
                  <a:cubicBezTo>
                    <a:pt x="14212" y="8612"/>
                    <a:pt x="14238" y="8597"/>
                    <a:pt x="14264" y="8580"/>
                  </a:cubicBezTo>
                  <a:cubicBezTo>
                    <a:pt x="14226" y="8561"/>
                    <a:pt x="14190" y="8542"/>
                    <a:pt x="14153" y="8524"/>
                  </a:cubicBezTo>
                  <a:lnTo>
                    <a:pt x="14079" y="8486"/>
                  </a:lnTo>
                  <a:cubicBezTo>
                    <a:pt x="13708" y="8301"/>
                    <a:pt x="13311" y="8094"/>
                    <a:pt x="12825" y="7834"/>
                  </a:cubicBezTo>
                  <a:cubicBezTo>
                    <a:pt x="12474" y="7641"/>
                    <a:pt x="12122" y="7453"/>
                    <a:pt x="11770" y="7260"/>
                  </a:cubicBezTo>
                  <a:lnTo>
                    <a:pt x="11573" y="7152"/>
                  </a:lnTo>
                  <a:lnTo>
                    <a:pt x="10614" y="6634"/>
                  </a:lnTo>
                  <a:lnTo>
                    <a:pt x="10202" y="6411"/>
                  </a:lnTo>
                  <a:lnTo>
                    <a:pt x="9035" y="5773"/>
                  </a:lnTo>
                  <a:cubicBezTo>
                    <a:pt x="8186" y="5318"/>
                    <a:pt x="7341" y="4858"/>
                    <a:pt x="6493" y="4403"/>
                  </a:cubicBezTo>
                  <a:cubicBezTo>
                    <a:pt x="6070" y="4173"/>
                    <a:pt x="5643" y="3943"/>
                    <a:pt x="5221" y="3717"/>
                  </a:cubicBezTo>
                  <a:cubicBezTo>
                    <a:pt x="5017" y="3609"/>
                    <a:pt x="4814" y="3498"/>
                    <a:pt x="4614" y="3391"/>
                  </a:cubicBezTo>
                  <a:cubicBezTo>
                    <a:pt x="4417" y="3288"/>
                    <a:pt x="4220" y="3183"/>
                    <a:pt x="4028" y="3076"/>
                  </a:cubicBezTo>
                  <a:cubicBezTo>
                    <a:pt x="3558" y="2824"/>
                    <a:pt x="3206" y="2620"/>
                    <a:pt x="2876" y="2416"/>
                  </a:cubicBezTo>
                  <a:cubicBezTo>
                    <a:pt x="2460" y="2161"/>
                    <a:pt x="2101" y="1912"/>
                    <a:pt x="1783" y="1668"/>
                  </a:cubicBezTo>
                  <a:cubicBezTo>
                    <a:pt x="1690" y="1593"/>
                    <a:pt x="1605" y="1526"/>
                    <a:pt x="1526" y="1460"/>
                  </a:cubicBezTo>
                  <a:cubicBezTo>
                    <a:pt x="1456" y="1405"/>
                    <a:pt x="1396" y="1353"/>
                    <a:pt x="1345" y="1304"/>
                  </a:cubicBezTo>
                  <a:cubicBezTo>
                    <a:pt x="1263" y="1230"/>
                    <a:pt x="1201" y="1171"/>
                    <a:pt x="1148" y="1112"/>
                  </a:cubicBezTo>
                  <a:cubicBezTo>
                    <a:pt x="1082" y="1042"/>
                    <a:pt x="1034" y="982"/>
                    <a:pt x="989" y="919"/>
                  </a:cubicBezTo>
                  <a:cubicBezTo>
                    <a:pt x="934" y="845"/>
                    <a:pt x="893" y="778"/>
                    <a:pt x="859" y="712"/>
                  </a:cubicBezTo>
                  <a:cubicBezTo>
                    <a:pt x="823" y="637"/>
                    <a:pt x="793" y="570"/>
                    <a:pt x="770" y="504"/>
                  </a:cubicBezTo>
                  <a:cubicBezTo>
                    <a:pt x="756" y="452"/>
                    <a:pt x="745" y="408"/>
                    <a:pt x="737" y="367"/>
                  </a:cubicBezTo>
                  <a:cubicBezTo>
                    <a:pt x="734" y="348"/>
                    <a:pt x="726" y="326"/>
                    <a:pt x="726" y="304"/>
                  </a:cubicBezTo>
                  <a:cubicBezTo>
                    <a:pt x="722" y="286"/>
                    <a:pt x="719" y="263"/>
                    <a:pt x="719" y="241"/>
                  </a:cubicBezTo>
                  <a:cubicBezTo>
                    <a:pt x="715" y="207"/>
                    <a:pt x="712" y="170"/>
                    <a:pt x="712" y="130"/>
                  </a:cubicBezTo>
                  <a:lnTo>
                    <a:pt x="712" y="119"/>
                  </a:lnTo>
                  <a:lnTo>
                    <a:pt x="712" y="63"/>
                  </a:lnTo>
                  <a:lnTo>
                    <a:pt x="712" y="48"/>
                  </a:lnTo>
                  <a:lnTo>
                    <a:pt x="637" y="7"/>
                  </a:lnTo>
                  <a:cubicBezTo>
                    <a:pt x="630" y="4"/>
                    <a:pt x="623" y="0"/>
                    <a:pt x="611"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3"/>
            <p:cNvSpPr/>
            <p:nvPr/>
          </p:nvSpPr>
          <p:spPr>
            <a:xfrm flipH="1">
              <a:off x="2161412" y="2874699"/>
              <a:ext cx="113897" cy="99262"/>
            </a:xfrm>
            <a:custGeom>
              <a:rect b="b" l="l" r="r" t="t"/>
              <a:pathLst>
                <a:path extrusionOk="0" h="685" w="786">
                  <a:moveTo>
                    <a:pt x="271" y="401"/>
                  </a:moveTo>
                  <a:lnTo>
                    <a:pt x="264" y="409"/>
                  </a:lnTo>
                  <a:cubicBezTo>
                    <a:pt x="264" y="405"/>
                    <a:pt x="267" y="405"/>
                    <a:pt x="271" y="401"/>
                  </a:cubicBezTo>
                  <a:close/>
                  <a:moveTo>
                    <a:pt x="756" y="1"/>
                  </a:moveTo>
                  <a:cubicBezTo>
                    <a:pt x="749" y="1"/>
                    <a:pt x="738" y="9"/>
                    <a:pt x="734" y="12"/>
                  </a:cubicBezTo>
                  <a:cubicBezTo>
                    <a:pt x="723" y="23"/>
                    <a:pt x="715" y="35"/>
                    <a:pt x="705" y="45"/>
                  </a:cubicBezTo>
                  <a:cubicBezTo>
                    <a:pt x="675" y="79"/>
                    <a:pt x="642" y="108"/>
                    <a:pt x="608" y="142"/>
                  </a:cubicBezTo>
                  <a:cubicBezTo>
                    <a:pt x="575" y="172"/>
                    <a:pt x="538" y="204"/>
                    <a:pt x="501" y="235"/>
                  </a:cubicBezTo>
                  <a:cubicBezTo>
                    <a:pt x="426" y="293"/>
                    <a:pt x="353" y="349"/>
                    <a:pt x="271" y="401"/>
                  </a:cubicBezTo>
                  <a:cubicBezTo>
                    <a:pt x="200" y="445"/>
                    <a:pt x="127" y="486"/>
                    <a:pt x="52" y="527"/>
                  </a:cubicBezTo>
                  <a:cubicBezTo>
                    <a:pt x="30" y="538"/>
                    <a:pt x="15" y="553"/>
                    <a:pt x="7" y="575"/>
                  </a:cubicBezTo>
                  <a:cubicBezTo>
                    <a:pt x="0" y="594"/>
                    <a:pt x="0" y="616"/>
                    <a:pt x="12" y="635"/>
                  </a:cubicBezTo>
                  <a:cubicBezTo>
                    <a:pt x="19" y="657"/>
                    <a:pt x="38" y="671"/>
                    <a:pt x="60" y="679"/>
                  </a:cubicBezTo>
                  <a:cubicBezTo>
                    <a:pt x="66" y="683"/>
                    <a:pt x="76" y="684"/>
                    <a:pt x="86" y="684"/>
                  </a:cubicBezTo>
                  <a:cubicBezTo>
                    <a:pt x="98" y="684"/>
                    <a:pt x="111" y="682"/>
                    <a:pt x="119" y="676"/>
                  </a:cubicBezTo>
                  <a:cubicBezTo>
                    <a:pt x="185" y="635"/>
                    <a:pt x="248" y="594"/>
                    <a:pt x="305" y="546"/>
                  </a:cubicBezTo>
                  <a:cubicBezTo>
                    <a:pt x="363" y="493"/>
                    <a:pt x="423" y="442"/>
                    <a:pt x="474" y="390"/>
                  </a:cubicBezTo>
                  <a:cubicBezTo>
                    <a:pt x="530" y="338"/>
                    <a:pt x="582" y="279"/>
                    <a:pt x="634" y="220"/>
                  </a:cubicBezTo>
                  <a:cubicBezTo>
                    <a:pt x="683" y="164"/>
                    <a:pt x="731" y="101"/>
                    <a:pt x="779" y="45"/>
                  </a:cubicBezTo>
                  <a:cubicBezTo>
                    <a:pt x="786" y="35"/>
                    <a:pt x="782" y="16"/>
                    <a:pt x="771" y="9"/>
                  </a:cubicBezTo>
                  <a:cubicBezTo>
                    <a:pt x="763" y="4"/>
                    <a:pt x="760"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63"/>
          <p:cNvGrpSpPr/>
          <p:nvPr/>
        </p:nvGrpSpPr>
        <p:grpSpPr>
          <a:xfrm rot="-2359034">
            <a:off x="1363989" y="3920909"/>
            <a:ext cx="777171" cy="313511"/>
            <a:chOff x="889400" y="1484875"/>
            <a:chExt cx="3832109" cy="1545877"/>
          </a:xfrm>
        </p:grpSpPr>
        <p:sp>
          <p:nvSpPr>
            <p:cNvPr id="2442" name="Google Shape;2442;p63"/>
            <p:cNvSpPr/>
            <p:nvPr/>
          </p:nvSpPr>
          <p:spPr>
            <a:xfrm>
              <a:off x="889400" y="1484875"/>
              <a:ext cx="3832109" cy="1545877"/>
            </a:xfrm>
            <a:custGeom>
              <a:rect b="b" l="l" r="r" t="t"/>
              <a:pathLst>
                <a:path extrusionOk="0" h="3416" w="8468">
                  <a:moveTo>
                    <a:pt x="7795" y="1"/>
                  </a:moveTo>
                  <a:cubicBezTo>
                    <a:pt x="7102" y="1"/>
                    <a:pt x="5565" y="525"/>
                    <a:pt x="4217" y="795"/>
                  </a:cubicBezTo>
                  <a:cubicBezTo>
                    <a:pt x="2582" y="1125"/>
                    <a:pt x="62" y="928"/>
                    <a:pt x="22" y="2048"/>
                  </a:cubicBezTo>
                  <a:cubicBezTo>
                    <a:pt x="0" y="2690"/>
                    <a:pt x="259" y="2920"/>
                    <a:pt x="614" y="2920"/>
                  </a:cubicBezTo>
                  <a:cubicBezTo>
                    <a:pt x="860" y="2920"/>
                    <a:pt x="1153" y="2809"/>
                    <a:pt x="1430" y="2649"/>
                  </a:cubicBezTo>
                  <a:cubicBezTo>
                    <a:pt x="1844" y="2410"/>
                    <a:pt x="2597" y="1940"/>
                    <a:pt x="3191" y="1940"/>
                  </a:cubicBezTo>
                  <a:cubicBezTo>
                    <a:pt x="3575" y="1940"/>
                    <a:pt x="3893" y="2137"/>
                    <a:pt x="4010" y="2719"/>
                  </a:cubicBezTo>
                  <a:cubicBezTo>
                    <a:pt x="4010" y="2719"/>
                    <a:pt x="4139" y="3323"/>
                    <a:pt x="4272" y="3415"/>
                  </a:cubicBezTo>
                  <a:lnTo>
                    <a:pt x="4395" y="3386"/>
                  </a:lnTo>
                  <a:lnTo>
                    <a:pt x="4150" y="2074"/>
                  </a:lnTo>
                  <a:cubicBezTo>
                    <a:pt x="4143" y="2030"/>
                    <a:pt x="4176" y="1982"/>
                    <a:pt x="4221" y="1970"/>
                  </a:cubicBezTo>
                  <a:lnTo>
                    <a:pt x="4224" y="1970"/>
                  </a:lnTo>
                  <a:cubicBezTo>
                    <a:pt x="4231" y="1968"/>
                    <a:pt x="4238" y="1968"/>
                    <a:pt x="4245" y="1968"/>
                  </a:cubicBezTo>
                  <a:cubicBezTo>
                    <a:pt x="4285" y="1968"/>
                    <a:pt x="4318" y="1992"/>
                    <a:pt x="4325" y="2033"/>
                  </a:cubicBezTo>
                  <a:lnTo>
                    <a:pt x="4566" y="3341"/>
                  </a:lnTo>
                  <a:lnTo>
                    <a:pt x="4687" y="3312"/>
                  </a:lnTo>
                  <a:lnTo>
                    <a:pt x="4450" y="2004"/>
                  </a:lnTo>
                  <a:cubicBezTo>
                    <a:pt x="4443" y="1956"/>
                    <a:pt x="4472" y="1907"/>
                    <a:pt x="4521" y="1896"/>
                  </a:cubicBezTo>
                  <a:lnTo>
                    <a:pt x="4525" y="1896"/>
                  </a:lnTo>
                  <a:cubicBezTo>
                    <a:pt x="4531" y="1894"/>
                    <a:pt x="4538" y="1894"/>
                    <a:pt x="4544" y="1894"/>
                  </a:cubicBezTo>
                  <a:cubicBezTo>
                    <a:pt x="4582" y="1894"/>
                    <a:pt x="4618" y="1921"/>
                    <a:pt x="4624" y="1959"/>
                  </a:cubicBezTo>
                  <a:lnTo>
                    <a:pt x="4858" y="3271"/>
                  </a:lnTo>
                  <a:lnTo>
                    <a:pt x="4984" y="3241"/>
                  </a:lnTo>
                  <a:lnTo>
                    <a:pt x="4751" y="1929"/>
                  </a:lnTo>
                  <a:cubicBezTo>
                    <a:pt x="4743" y="1881"/>
                    <a:pt x="4773" y="1837"/>
                    <a:pt x="4821" y="1826"/>
                  </a:cubicBezTo>
                  <a:lnTo>
                    <a:pt x="4824" y="1822"/>
                  </a:lnTo>
                  <a:cubicBezTo>
                    <a:pt x="4831" y="1821"/>
                    <a:pt x="4837" y="1820"/>
                    <a:pt x="4844" y="1820"/>
                  </a:cubicBezTo>
                  <a:cubicBezTo>
                    <a:pt x="4881" y="1820"/>
                    <a:pt x="4915" y="1847"/>
                    <a:pt x="4925" y="1889"/>
                  </a:cubicBezTo>
                  <a:lnTo>
                    <a:pt x="5154" y="3201"/>
                  </a:lnTo>
                  <a:lnTo>
                    <a:pt x="5277" y="3171"/>
                  </a:lnTo>
                  <a:lnTo>
                    <a:pt x="5050" y="1859"/>
                  </a:lnTo>
                  <a:cubicBezTo>
                    <a:pt x="5040" y="1811"/>
                    <a:pt x="5073" y="1763"/>
                    <a:pt x="5121" y="1751"/>
                  </a:cubicBezTo>
                  <a:cubicBezTo>
                    <a:pt x="5129" y="1750"/>
                    <a:pt x="5136" y="1749"/>
                    <a:pt x="5143" y="1749"/>
                  </a:cubicBezTo>
                  <a:cubicBezTo>
                    <a:pt x="5182" y="1749"/>
                    <a:pt x="5215" y="1774"/>
                    <a:pt x="5221" y="1814"/>
                  </a:cubicBezTo>
                  <a:lnTo>
                    <a:pt x="5447" y="3126"/>
                  </a:lnTo>
                  <a:lnTo>
                    <a:pt x="5570" y="3097"/>
                  </a:lnTo>
                  <a:lnTo>
                    <a:pt x="5347" y="1785"/>
                  </a:lnTo>
                  <a:cubicBezTo>
                    <a:pt x="5339" y="1737"/>
                    <a:pt x="5373" y="1689"/>
                    <a:pt x="5421" y="1677"/>
                  </a:cubicBezTo>
                  <a:cubicBezTo>
                    <a:pt x="5428" y="1676"/>
                    <a:pt x="5434" y="1675"/>
                    <a:pt x="5441" y="1675"/>
                  </a:cubicBezTo>
                  <a:cubicBezTo>
                    <a:pt x="5481" y="1675"/>
                    <a:pt x="5515" y="1703"/>
                    <a:pt x="5522" y="1744"/>
                  </a:cubicBezTo>
                  <a:lnTo>
                    <a:pt x="5740" y="3056"/>
                  </a:lnTo>
                  <a:lnTo>
                    <a:pt x="5862" y="3027"/>
                  </a:lnTo>
                  <a:lnTo>
                    <a:pt x="5647" y="1711"/>
                  </a:lnTo>
                  <a:cubicBezTo>
                    <a:pt x="5640" y="1667"/>
                    <a:pt x="5669" y="1618"/>
                    <a:pt x="5717" y="1607"/>
                  </a:cubicBezTo>
                  <a:lnTo>
                    <a:pt x="5722" y="1607"/>
                  </a:lnTo>
                  <a:cubicBezTo>
                    <a:pt x="5730" y="1604"/>
                    <a:pt x="5738" y="1603"/>
                    <a:pt x="5745" y="1603"/>
                  </a:cubicBezTo>
                  <a:cubicBezTo>
                    <a:pt x="5781" y="1603"/>
                    <a:pt x="5813" y="1631"/>
                    <a:pt x="5821" y="1670"/>
                  </a:cubicBezTo>
                  <a:lnTo>
                    <a:pt x="6033" y="2986"/>
                  </a:lnTo>
                  <a:lnTo>
                    <a:pt x="6155" y="2952"/>
                  </a:lnTo>
                  <a:lnTo>
                    <a:pt x="5944" y="1640"/>
                  </a:lnTo>
                  <a:cubicBezTo>
                    <a:pt x="5936" y="1592"/>
                    <a:pt x="5970" y="1544"/>
                    <a:pt x="6018" y="1533"/>
                  </a:cubicBezTo>
                  <a:cubicBezTo>
                    <a:pt x="6025" y="1532"/>
                    <a:pt x="6032" y="1531"/>
                    <a:pt x="6039" y="1531"/>
                  </a:cubicBezTo>
                  <a:cubicBezTo>
                    <a:pt x="6078" y="1531"/>
                    <a:pt x="6112" y="1558"/>
                    <a:pt x="6118" y="1596"/>
                  </a:cubicBezTo>
                  <a:lnTo>
                    <a:pt x="6326" y="2912"/>
                  </a:lnTo>
                  <a:lnTo>
                    <a:pt x="6448" y="2882"/>
                  </a:lnTo>
                  <a:lnTo>
                    <a:pt x="6244" y="1566"/>
                  </a:lnTo>
                  <a:cubicBezTo>
                    <a:pt x="6237" y="1518"/>
                    <a:pt x="6270" y="1474"/>
                    <a:pt x="6314" y="1459"/>
                  </a:cubicBezTo>
                  <a:lnTo>
                    <a:pt x="6318" y="1459"/>
                  </a:lnTo>
                  <a:cubicBezTo>
                    <a:pt x="6325" y="1457"/>
                    <a:pt x="6331" y="1456"/>
                    <a:pt x="6338" y="1456"/>
                  </a:cubicBezTo>
                  <a:cubicBezTo>
                    <a:pt x="6378" y="1456"/>
                    <a:pt x="6412" y="1484"/>
                    <a:pt x="6415" y="1525"/>
                  </a:cubicBezTo>
                  <a:lnTo>
                    <a:pt x="6618" y="2841"/>
                  </a:lnTo>
                  <a:lnTo>
                    <a:pt x="6740" y="2811"/>
                  </a:lnTo>
                  <a:lnTo>
                    <a:pt x="6540" y="1496"/>
                  </a:lnTo>
                  <a:cubicBezTo>
                    <a:pt x="6533" y="1448"/>
                    <a:pt x="6567" y="1400"/>
                    <a:pt x="6615" y="1388"/>
                  </a:cubicBezTo>
                  <a:cubicBezTo>
                    <a:pt x="6622" y="1387"/>
                    <a:pt x="6628" y="1386"/>
                    <a:pt x="6635" y="1386"/>
                  </a:cubicBezTo>
                  <a:cubicBezTo>
                    <a:pt x="6675" y="1386"/>
                    <a:pt x="6708" y="1413"/>
                    <a:pt x="6714" y="1451"/>
                  </a:cubicBezTo>
                  <a:lnTo>
                    <a:pt x="6911" y="2770"/>
                  </a:lnTo>
                  <a:lnTo>
                    <a:pt x="7034" y="2741"/>
                  </a:lnTo>
                  <a:lnTo>
                    <a:pt x="6841" y="1422"/>
                  </a:lnTo>
                  <a:cubicBezTo>
                    <a:pt x="6834" y="1373"/>
                    <a:pt x="6867" y="1325"/>
                    <a:pt x="6911" y="1314"/>
                  </a:cubicBezTo>
                  <a:lnTo>
                    <a:pt x="6915" y="1314"/>
                  </a:lnTo>
                  <a:cubicBezTo>
                    <a:pt x="6921" y="1313"/>
                    <a:pt x="6928" y="1312"/>
                    <a:pt x="6935" y="1312"/>
                  </a:cubicBezTo>
                  <a:cubicBezTo>
                    <a:pt x="6974" y="1312"/>
                    <a:pt x="7005" y="1340"/>
                    <a:pt x="7011" y="1381"/>
                  </a:cubicBezTo>
                  <a:lnTo>
                    <a:pt x="7204" y="2697"/>
                  </a:lnTo>
                  <a:lnTo>
                    <a:pt x="7326" y="2667"/>
                  </a:lnTo>
                  <a:lnTo>
                    <a:pt x="7137" y="1347"/>
                  </a:lnTo>
                  <a:cubicBezTo>
                    <a:pt x="7130" y="1303"/>
                    <a:pt x="7163" y="1255"/>
                    <a:pt x="7212" y="1244"/>
                  </a:cubicBezTo>
                  <a:cubicBezTo>
                    <a:pt x="7219" y="1242"/>
                    <a:pt x="7227" y="1241"/>
                    <a:pt x="7234" y="1241"/>
                  </a:cubicBezTo>
                  <a:cubicBezTo>
                    <a:pt x="7273" y="1241"/>
                    <a:pt x="7305" y="1266"/>
                    <a:pt x="7311" y="1306"/>
                  </a:cubicBezTo>
                  <a:lnTo>
                    <a:pt x="7496" y="2626"/>
                  </a:lnTo>
                  <a:lnTo>
                    <a:pt x="7619" y="2596"/>
                  </a:lnTo>
                  <a:lnTo>
                    <a:pt x="7434" y="1277"/>
                  </a:lnTo>
                  <a:cubicBezTo>
                    <a:pt x="7430" y="1229"/>
                    <a:pt x="7463" y="1181"/>
                    <a:pt x="7508" y="1170"/>
                  </a:cubicBezTo>
                  <a:lnTo>
                    <a:pt x="7511" y="1170"/>
                  </a:lnTo>
                  <a:cubicBezTo>
                    <a:pt x="7518" y="1168"/>
                    <a:pt x="7524" y="1167"/>
                    <a:pt x="7530" y="1167"/>
                  </a:cubicBezTo>
                  <a:cubicBezTo>
                    <a:pt x="7567" y="1167"/>
                    <a:pt x="7601" y="1195"/>
                    <a:pt x="7607" y="1236"/>
                  </a:cubicBezTo>
                  <a:lnTo>
                    <a:pt x="7785" y="2556"/>
                  </a:lnTo>
                  <a:lnTo>
                    <a:pt x="7908" y="2526"/>
                  </a:lnTo>
                  <a:lnTo>
                    <a:pt x="7734" y="1203"/>
                  </a:lnTo>
                  <a:cubicBezTo>
                    <a:pt x="7727" y="1159"/>
                    <a:pt x="7759" y="1111"/>
                    <a:pt x="7808" y="1099"/>
                  </a:cubicBezTo>
                  <a:cubicBezTo>
                    <a:pt x="7815" y="1098"/>
                    <a:pt x="7822" y="1097"/>
                    <a:pt x="7829" y="1097"/>
                  </a:cubicBezTo>
                  <a:cubicBezTo>
                    <a:pt x="7868" y="1097"/>
                    <a:pt x="7898" y="1122"/>
                    <a:pt x="7904" y="1162"/>
                  </a:cubicBezTo>
                  <a:lnTo>
                    <a:pt x="8079" y="2485"/>
                  </a:lnTo>
                  <a:lnTo>
                    <a:pt x="8216" y="2448"/>
                  </a:lnTo>
                  <a:cubicBezTo>
                    <a:pt x="8216" y="2448"/>
                    <a:pt x="8467" y="365"/>
                    <a:pt x="8105" y="73"/>
                  </a:cubicBezTo>
                  <a:cubicBezTo>
                    <a:pt x="8042" y="23"/>
                    <a:pt x="7936" y="1"/>
                    <a:pt x="77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3"/>
            <p:cNvSpPr/>
            <p:nvPr/>
          </p:nvSpPr>
          <p:spPr>
            <a:xfrm>
              <a:off x="962711" y="2010726"/>
              <a:ext cx="1199684" cy="736735"/>
            </a:xfrm>
            <a:custGeom>
              <a:rect b="b" l="l" r="r" t="t"/>
              <a:pathLst>
                <a:path extrusionOk="0" h="1628" w="2651">
                  <a:moveTo>
                    <a:pt x="2651" y="0"/>
                  </a:moveTo>
                  <a:lnTo>
                    <a:pt x="2651" y="0"/>
                  </a:lnTo>
                  <a:cubicBezTo>
                    <a:pt x="1602" y="100"/>
                    <a:pt x="560" y="193"/>
                    <a:pt x="119" y="597"/>
                  </a:cubicBezTo>
                  <a:cubicBezTo>
                    <a:pt x="63" y="678"/>
                    <a:pt x="30" y="772"/>
                    <a:pt x="27" y="878"/>
                  </a:cubicBezTo>
                  <a:cubicBezTo>
                    <a:pt x="1" y="1427"/>
                    <a:pt x="223" y="1627"/>
                    <a:pt x="538" y="1627"/>
                  </a:cubicBezTo>
                  <a:cubicBezTo>
                    <a:pt x="761" y="1627"/>
                    <a:pt x="1027" y="1528"/>
                    <a:pt x="1279" y="1386"/>
                  </a:cubicBezTo>
                  <a:cubicBezTo>
                    <a:pt x="1494" y="1264"/>
                    <a:pt x="1813" y="1075"/>
                    <a:pt x="2146" y="938"/>
                  </a:cubicBezTo>
                  <a:cubicBezTo>
                    <a:pt x="2146" y="731"/>
                    <a:pt x="2225" y="512"/>
                    <a:pt x="2372" y="308"/>
                  </a:cubicBezTo>
                  <a:cubicBezTo>
                    <a:pt x="2458" y="193"/>
                    <a:pt x="2550" y="89"/>
                    <a:pt x="2651"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3"/>
            <p:cNvSpPr/>
            <p:nvPr/>
          </p:nvSpPr>
          <p:spPr>
            <a:xfrm>
              <a:off x="895736" y="1484875"/>
              <a:ext cx="3742053" cy="1153524"/>
            </a:xfrm>
            <a:custGeom>
              <a:rect b="b" l="l" r="r" t="t"/>
              <a:pathLst>
                <a:path extrusionOk="0" h="2549" w="8269">
                  <a:moveTo>
                    <a:pt x="7781" y="1"/>
                  </a:moveTo>
                  <a:cubicBezTo>
                    <a:pt x="7088" y="1"/>
                    <a:pt x="5551" y="525"/>
                    <a:pt x="4203" y="795"/>
                  </a:cubicBezTo>
                  <a:cubicBezTo>
                    <a:pt x="2568" y="1125"/>
                    <a:pt x="48" y="928"/>
                    <a:pt x="8" y="2048"/>
                  </a:cubicBezTo>
                  <a:cubicBezTo>
                    <a:pt x="0" y="2255"/>
                    <a:pt x="23" y="2418"/>
                    <a:pt x="67" y="2548"/>
                  </a:cubicBezTo>
                  <a:cubicBezTo>
                    <a:pt x="52" y="2452"/>
                    <a:pt x="45" y="2344"/>
                    <a:pt x="48" y="2223"/>
                  </a:cubicBezTo>
                  <a:cubicBezTo>
                    <a:pt x="89" y="1111"/>
                    <a:pt x="2602" y="1303"/>
                    <a:pt x="4232" y="973"/>
                  </a:cubicBezTo>
                  <a:cubicBezTo>
                    <a:pt x="5581" y="703"/>
                    <a:pt x="7115" y="179"/>
                    <a:pt x="7805" y="179"/>
                  </a:cubicBezTo>
                  <a:cubicBezTo>
                    <a:pt x="7946" y="179"/>
                    <a:pt x="8051" y="201"/>
                    <a:pt x="8113" y="251"/>
                  </a:cubicBezTo>
                  <a:cubicBezTo>
                    <a:pt x="8190" y="310"/>
                    <a:pt x="8238" y="454"/>
                    <a:pt x="8268" y="636"/>
                  </a:cubicBezTo>
                  <a:cubicBezTo>
                    <a:pt x="8243" y="365"/>
                    <a:pt x="8190" y="150"/>
                    <a:pt x="8091" y="73"/>
                  </a:cubicBezTo>
                  <a:cubicBezTo>
                    <a:pt x="8028" y="23"/>
                    <a:pt x="7922" y="1"/>
                    <a:pt x="7781"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3"/>
            <p:cNvSpPr/>
            <p:nvPr/>
          </p:nvSpPr>
          <p:spPr>
            <a:xfrm>
              <a:off x="2695483" y="1715670"/>
              <a:ext cx="1774409" cy="515443"/>
            </a:xfrm>
            <a:custGeom>
              <a:rect b="b" l="l" r="r" t="t"/>
              <a:pathLst>
                <a:path extrusionOk="0" h="1139" w="3921">
                  <a:moveTo>
                    <a:pt x="3768" y="0"/>
                  </a:moveTo>
                  <a:cubicBezTo>
                    <a:pt x="3750" y="0"/>
                    <a:pt x="3728" y="0"/>
                    <a:pt x="3705" y="8"/>
                  </a:cubicBezTo>
                  <a:lnTo>
                    <a:pt x="174" y="863"/>
                  </a:lnTo>
                  <a:cubicBezTo>
                    <a:pt x="70" y="890"/>
                    <a:pt x="0" y="967"/>
                    <a:pt x="14" y="1041"/>
                  </a:cubicBezTo>
                  <a:cubicBezTo>
                    <a:pt x="26" y="1101"/>
                    <a:pt x="85" y="1138"/>
                    <a:pt x="163" y="1138"/>
                  </a:cubicBezTo>
                  <a:cubicBezTo>
                    <a:pt x="181" y="1138"/>
                    <a:pt x="204" y="1134"/>
                    <a:pt x="222" y="1130"/>
                  </a:cubicBezTo>
                  <a:lnTo>
                    <a:pt x="3743" y="274"/>
                  </a:lnTo>
                  <a:cubicBezTo>
                    <a:pt x="3847" y="249"/>
                    <a:pt x="3921" y="170"/>
                    <a:pt x="3910" y="97"/>
                  </a:cubicBezTo>
                  <a:lnTo>
                    <a:pt x="3910" y="93"/>
                  </a:lnTo>
                  <a:cubicBezTo>
                    <a:pt x="3902" y="37"/>
                    <a:pt x="3843" y="0"/>
                    <a:pt x="3768"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63"/>
          <p:cNvGrpSpPr/>
          <p:nvPr/>
        </p:nvGrpSpPr>
        <p:grpSpPr>
          <a:xfrm>
            <a:off x="6936217" y="2785009"/>
            <a:ext cx="657376" cy="634678"/>
            <a:chOff x="3522950" y="767675"/>
            <a:chExt cx="3054722" cy="2949247"/>
          </a:xfrm>
        </p:grpSpPr>
        <p:sp>
          <p:nvSpPr>
            <p:cNvPr id="2447" name="Google Shape;2447;p63"/>
            <p:cNvSpPr/>
            <p:nvPr/>
          </p:nvSpPr>
          <p:spPr>
            <a:xfrm>
              <a:off x="5457112" y="2428333"/>
              <a:ext cx="1120560" cy="1288589"/>
            </a:xfrm>
            <a:custGeom>
              <a:rect b="b" l="l" r="r" t="t"/>
              <a:pathLst>
                <a:path extrusionOk="0" h="3543" w="3081">
                  <a:moveTo>
                    <a:pt x="327" y="375"/>
                  </a:moveTo>
                  <a:lnTo>
                    <a:pt x="327" y="375"/>
                  </a:lnTo>
                  <a:cubicBezTo>
                    <a:pt x="924" y="712"/>
                    <a:pt x="2624" y="1739"/>
                    <a:pt x="2855" y="2584"/>
                  </a:cubicBezTo>
                  <a:cubicBezTo>
                    <a:pt x="2899" y="2751"/>
                    <a:pt x="2881" y="2898"/>
                    <a:pt x="2799" y="3028"/>
                  </a:cubicBezTo>
                  <a:cubicBezTo>
                    <a:pt x="2732" y="3136"/>
                    <a:pt x="2662" y="3221"/>
                    <a:pt x="2592" y="3276"/>
                  </a:cubicBezTo>
                  <a:cubicBezTo>
                    <a:pt x="2512" y="3338"/>
                    <a:pt x="2428" y="3370"/>
                    <a:pt x="2339" y="3370"/>
                  </a:cubicBezTo>
                  <a:cubicBezTo>
                    <a:pt x="2300" y="3370"/>
                    <a:pt x="2259" y="3364"/>
                    <a:pt x="2217" y="3351"/>
                  </a:cubicBezTo>
                  <a:cubicBezTo>
                    <a:pt x="1683" y="3199"/>
                    <a:pt x="998" y="2120"/>
                    <a:pt x="327" y="375"/>
                  </a:cubicBezTo>
                  <a:close/>
                  <a:moveTo>
                    <a:pt x="1" y="1"/>
                  </a:moveTo>
                  <a:lnTo>
                    <a:pt x="82" y="216"/>
                  </a:lnTo>
                  <a:cubicBezTo>
                    <a:pt x="501" y="1346"/>
                    <a:pt x="1335" y="3281"/>
                    <a:pt x="2169" y="3517"/>
                  </a:cubicBezTo>
                  <a:cubicBezTo>
                    <a:pt x="2227" y="3534"/>
                    <a:pt x="2284" y="3542"/>
                    <a:pt x="2339" y="3542"/>
                  </a:cubicBezTo>
                  <a:cubicBezTo>
                    <a:pt x="2568" y="3542"/>
                    <a:pt x="2774" y="3401"/>
                    <a:pt x="2947" y="3121"/>
                  </a:cubicBezTo>
                  <a:cubicBezTo>
                    <a:pt x="3055" y="2951"/>
                    <a:pt x="3081" y="2751"/>
                    <a:pt x="3021" y="2539"/>
                  </a:cubicBezTo>
                  <a:cubicBezTo>
                    <a:pt x="2725" y="1446"/>
                    <a:pt x="305" y="160"/>
                    <a:pt x="204" y="108"/>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a:off x="5058132" y="1584911"/>
              <a:ext cx="1324959" cy="1000902"/>
            </a:xfrm>
            <a:custGeom>
              <a:rect b="b" l="l" r="r" t="t"/>
              <a:pathLst>
                <a:path extrusionOk="0" h="2752" w="3643">
                  <a:moveTo>
                    <a:pt x="152" y="1891"/>
                  </a:moveTo>
                  <a:cubicBezTo>
                    <a:pt x="99" y="1916"/>
                    <a:pt x="50" y="1945"/>
                    <a:pt x="1" y="1976"/>
                  </a:cubicBezTo>
                  <a:lnTo>
                    <a:pt x="53" y="2027"/>
                  </a:lnTo>
                  <a:cubicBezTo>
                    <a:pt x="77" y="1981"/>
                    <a:pt x="113" y="1936"/>
                    <a:pt x="152" y="1891"/>
                  </a:cubicBezTo>
                  <a:close/>
                  <a:moveTo>
                    <a:pt x="2519" y="1"/>
                  </a:moveTo>
                  <a:cubicBezTo>
                    <a:pt x="2477" y="1"/>
                    <a:pt x="2434" y="4"/>
                    <a:pt x="2391" y="11"/>
                  </a:cubicBezTo>
                  <a:cubicBezTo>
                    <a:pt x="2035" y="67"/>
                    <a:pt x="1643" y="219"/>
                    <a:pt x="1335" y="397"/>
                  </a:cubicBezTo>
                  <a:cubicBezTo>
                    <a:pt x="1065" y="552"/>
                    <a:pt x="890" y="826"/>
                    <a:pt x="723" y="1078"/>
                  </a:cubicBezTo>
                  <a:cubicBezTo>
                    <a:pt x="594" y="1271"/>
                    <a:pt x="490" y="1482"/>
                    <a:pt x="353" y="1668"/>
                  </a:cubicBezTo>
                  <a:cubicBezTo>
                    <a:pt x="295" y="1742"/>
                    <a:pt x="218" y="1816"/>
                    <a:pt x="152" y="1891"/>
                  </a:cubicBezTo>
                  <a:lnTo>
                    <a:pt x="152" y="1891"/>
                  </a:lnTo>
                  <a:cubicBezTo>
                    <a:pt x="223" y="1858"/>
                    <a:pt x="300" y="1835"/>
                    <a:pt x="390" y="1831"/>
                  </a:cubicBezTo>
                  <a:cubicBezTo>
                    <a:pt x="395" y="1830"/>
                    <a:pt x="399" y="1830"/>
                    <a:pt x="404" y="1830"/>
                  </a:cubicBezTo>
                  <a:cubicBezTo>
                    <a:pt x="648" y="1830"/>
                    <a:pt x="790" y="2004"/>
                    <a:pt x="957" y="2164"/>
                  </a:cubicBezTo>
                  <a:cubicBezTo>
                    <a:pt x="1235" y="2438"/>
                    <a:pt x="1551" y="2752"/>
                    <a:pt x="1965" y="2752"/>
                  </a:cubicBezTo>
                  <a:cubicBezTo>
                    <a:pt x="1998" y="2752"/>
                    <a:pt x="2031" y="2750"/>
                    <a:pt x="2065" y="2746"/>
                  </a:cubicBezTo>
                  <a:cubicBezTo>
                    <a:pt x="2732" y="2668"/>
                    <a:pt x="3140" y="2049"/>
                    <a:pt x="3381" y="1490"/>
                  </a:cubicBezTo>
                  <a:cubicBezTo>
                    <a:pt x="3642" y="888"/>
                    <a:pt x="3210" y="1"/>
                    <a:pt x="2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a:off x="5772441" y="1932609"/>
              <a:ext cx="466991" cy="381521"/>
            </a:xfrm>
            <a:custGeom>
              <a:rect b="b" l="l" r="r" t="t"/>
              <a:pathLst>
                <a:path extrusionOk="0" h="1049" w="1284">
                  <a:moveTo>
                    <a:pt x="216" y="0"/>
                  </a:moveTo>
                  <a:cubicBezTo>
                    <a:pt x="156" y="67"/>
                    <a:pt x="101" y="137"/>
                    <a:pt x="53" y="215"/>
                  </a:cubicBezTo>
                  <a:cubicBezTo>
                    <a:pt x="35" y="245"/>
                    <a:pt x="16" y="271"/>
                    <a:pt x="1" y="300"/>
                  </a:cubicBezTo>
                  <a:cubicBezTo>
                    <a:pt x="105" y="319"/>
                    <a:pt x="204" y="341"/>
                    <a:pt x="305" y="375"/>
                  </a:cubicBezTo>
                  <a:cubicBezTo>
                    <a:pt x="579" y="464"/>
                    <a:pt x="757" y="708"/>
                    <a:pt x="957" y="900"/>
                  </a:cubicBezTo>
                  <a:cubicBezTo>
                    <a:pt x="1017" y="960"/>
                    <a:pt x="1080" y="1004"/>
                    <a:pt x="1143" y="1049"/>
                  </a:cubicBezTo>
                  <a:cubicBezTo>
                    <a:pt x="1194" y="975"/>
                    <a:pt x="1239" y="897"/>
                    <a:pt x="1283" y="819"/>
                  </a:cubicBezTo>
                  <a:cubicBezTo>
                    <a:pt x="1210" y="753"/>
                    <a:pt x="1143" y="682"/>
                    <a:pt x="1076" y="619"/>
                  </a:cubicBezTo>
                  <a:cubicBezTo>
                    <a:pt x="816" y="352"/>
                    <a:pt x="527" y="156"/>
                    <a:pt x="216"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3"/>
            <p:cNvSpPr/>
            <p:nvPr/>
          </p:nvSpPr>
          <p:spPr>
            <a:xfrm>
              <a:off x="5484390" y="1595458"/>
              <a:ext cx="699759" cy="989628"/>
            </a:xfrm>
            <a:custGeom>
              <a:rect b="b" l="l" r="r" t="t"/>
              <a:pathLst>
                <a:path extrusionOk="0" h="2721" w="1924">
                  <a:moveTo>
                    <a:pt x="1549" y="0"/>
                  </a:moveTo>
                  <a:cubicBezTo>
                    <a:pt x="1342" y="201"/>
                    <a:pt x="1075" y="360"/>
                    <a:pt x="856" y="493"/>
                  </a:cubicBezTo>
                  <a:cubicBezTo>
                    <a:pt x="815" y="515"/>
                    <a:pt x="779" y="541"/>
                    <a:pt x="738" y="568"/>
                  </a:cubicBezTo>
                  <a:cubicBezTo>
                    <a:pt x="667" y="612"/>
                    <a:pt x="596" y="664"/>
                    <a:pt x="530" y="712"/>
                  </a:cubicBezTo>
                  <a:cubicBezTo>
                    <a:pt x="693" y="779"/>
                    <a:pt x="852" y="845"/>
                    <a:pt x="1008" y="927"/>
                  </a:cubicBezTo>
                  <a:cubicBezTo>
                    <a:pt x="1263" y="635"/>
                    <a:pt x="1597" y="430"/>
                    <a:pt x="1923" y="216"/>
                  </a:cubicBezTo>
                  <a:cubicBezTo>
                    <a:pt x="1816" y="112"/>
                    <a:pt x="1690" y="38"/>
                    <a:pt x="1549" y="0"/>
                  </a:cubicBezTo>
                  <a:close/>
                  <a:moveTo>
                    <a:pt x="30" y="1164"/>
                  </a:moveTo>
                  <a:cubicBezTo>
                    <a:pt x="18" y="1175"/>
                    <a:pt x="7" y="1186"/>
                    <a:pt x="0" y="1201"/>
                  </a:cubicBezTo>
                  <a:cubicBezTo>
                    <a:pt x="33" y="1223"/>
                    <a:pt x="63" y="1249"/>
                    <a:pt x="89" y="1279"/>
                  </a:cubicBezTo>
                  <a:cubicBezTo>
                    <a:pt x="230" y="1427"/>
                    <a:pt x="178" y="1642"/>
                    <a:pt x="89" y="1805"/>
                  </a:cubicBezTo>
                  <a:cubicBezTo>
                    <a:pt x="245" y="1938"/>
                    <a:pt x="348" y="2113"/>
                    <a:pt x="348" y="2306"/>
                  </a:cubicBezTo>
                  <a:cubicBezTo>
                    <a:pt x="348" y="2350"/>
                    <a:pt x="345" y="2398"/>
                    <a:pt x="329" y="2446"/>
                  </a:cubicBezTo>
                  <a:cubicBezTo>
                    <a:pt x="319" y="2491"/>
                    <a:pt x="307" y="2532"/>
                    <a:pt x="297" y="2569"/>
                  </a:cubicBezTo>
                  <a:cubicBezTo>
                    <a:pt x="433" y="2650"/>
                    <a:pt x="582" y="2710"/>
                    <a:pt x="745" y="2720"/>
                  </a:cubicBezTo>
                  <a:cubicBezTo>
                    <a:pt x="779" y="2528"/>
                    <a:pt x="767" y="2342"/>
                    <a:pt x="730" y="2147"/>
                  </a:cubicBezTo>
                  <a:cubicBezTo>
                    <a:pt x="667" y="1817"/>
                    <a:pt x="641" y="1520"/>
                    <a:pt x="793" y="1227"/>
                  </a:cubicBezTo>
                  <a:cubicBezTo>
                    <a:pt x="538" y="1186"/>
                    <a:pt x="281" y="1182"/>
                    <a:pt x="30" y="1164"/>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3"/>
            <p:cNvSpPr/>
            <p:nvPr/>
          </p:nvSpPr>
          <p:spPr>
            <a:xfrm>
              <a:off x="5494937" y="1854049"/>
              <a:ext cx="356426" cy="187669"/>
            </a:xfrm>
            <a:custGeom>
              <a:rect b="b" l="l" r="r" t="t"/>
              <a:pathLst>
                <a:path extrusionOk="0" h="516" w="980">
                  <a:moveTo>
                    <a:pt x="501" y="1"/>
                  </a:moveTo>
                  <a:cubicBezTo>
                    <a:pt x="497" y="5"/>
                    <a:pt x="497" y="5"/>
                    <a:pt x="493" y="5"/>
                  </a:cubicBezTo>
                  <a:lnTo>
                    <a:pt x="493" y="8"/>
                  </a:lnTo>
                  <a:cubicBezTo>
                    <a:pt x="367" y="101"/>
                    <a:pt x="249" y="201"/>
                    <a:pt x="134" y="309"/>
                  </a:cubicBezTo>
                  <a:cubicBezTo>
                    <a:pt x="83" y="357"/>
                    <a:pt x="38" y="401"/>
                    <a:pt x="1" y="453"/>
                  </a:cubicBezTo>
                  <a:cubicBezTo>
                    <a:pt x="252" y="471"/>
                    <a:pt x="509" y="475"/>
                    <a:pt x="764" y="516"/>
                  </a:cubicBezTo>
                  <a:cubicBezTo>
                    <a:pt x="779" y="487"/>
                    <a:pt x="798" y="461"/>
                    <a:pt x="816" y="431"/>
                  </a:cubicBezTo>
                  <a:cubicBezTo>
                    <a:pt x="864" y="353"/>
                    <a:pt x="919" y="283"/>
                    <a:pt x="979" y="216"/>
                  </a:cubicBezTo>
                  <a:cubicBezTo>
                    <a:pt x="823" y="134"/>
                    <a:pt x="664" y="68"/>
                    <a:pt x="501"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3"/>
            <p:cNvSpPr/>
            <p:nvPr/>
          </p:nvSpPr>
          <p:spPr>
            <a:xfrm>
              <a:off x="4841366" y="2150829"/>
              <a:ext cx="812142" cy="1048911"/>
            </a:xfrm>
            <a:custGeom>
              <a:rect b="b" l="l" r="r" t="t"/>
              <a:pathLst>
                <a:path extrusionOk="0" h="2884" w="2233">
                  <a:moveTo>
                    <a:pt x="1148" y="1"/>
                  </a:moveTo>
                  <a:cubicBezTo>
                    <a:pt x="1099" y="1"/>
                    <a:pt x="1050" y="5"/>
                    <a:pt x="1004" y="15"/>
                  </a:cubicBezTo>
                  <a:cubicBezTo>
                    <a:pt x="660" y="86"/>
                    <a:pt x="519" y="345"/>
                    <a:pt x="474" y="642"/>
                  </a:cubicBezTo>
                  <a:cubicBezTo>
                    <a:pt x="412" y="693"/>
                    <a:pt x="230" y="820"/>
                    <a:pt x="193" y="897"/>
                  </a:cubicBezTo>
                  <a:cubicBezTo>
                    <a:pt x="70" y="1149"/>
                    <a:pt x="223" y="1275"/>
                    <a:pt x="375" y="1446"/>
                  </a:cubicBezTo>
                  <a:cubicBezTo>
                    <a:pt x="760" y="1887"/>
                    <a:pt x="0" y="2205"/>
                    <a:pt x="441" y="2665"/>
                  </a:cubicBezTo>
                  <a:cubicBezTo>
                    <a:pt x="591" y="2819"/>
                    <a:pt x="783" y="2883"/>
                    <a:pt x="984" y="2883"/>
                  </a:cubicBezTo>
                  <a:cubicBezTo>
                    <a:pt x="1408" y="2883"/>
                    <a:pt x="1874" y="2600"/>
                    <a:pt x="2075" y="2276"/>
                  </a:cubicBezTo>
                  <a:cubicBezTo>
                    <a:pt x="2224" y="2035"/>
                    <a:pt x="2194" y="1860"/>
                    <a:pt x="2090" y="1612"/>
                  </a:cubicBezTo>
                  <a:cubicBezTo>
                    <a:pt x="1979" y="1338"/>
                    <a:pt x="2024" y="1193"/>
                    <a:pt x="2097" y="919"/>
                  </a:cubicBezTo>
                  <a:cubicBezTo>
                    <a:pt x="2232" y="419"/>
                    <a:pt x="1627" y="1"/>
                    <a:pt x="1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3"/>
            <p:cNvSpPr/>
            <p:nvPr/>
          </p:nvSpPr>
          <p:spPr>
            <a:xfrm>
              <a:off x="5584044" y="2529806"/>
              <a:ext cx="8365" cy="37825"/>
            </a:xfrm>
            <a:custGeom>
              <a:rect b="b" l="l" r="r" t="t"/>
              <a:pathLst>
                <a:path extrusionOk="0" h="104" w="23">
                  <a:moveTo>
                    <a:pt x="23" y="0"/>
                  </a:moveTo>
                  <a:cubicBezTo>
                    <a:pt x="15" y="37"/>
                    <a:pt x="7" y="70"/>
                    <a:pt x="0" y="103"/>
                  </a:cubicBezTo>
                  <a:lnTo>
                    <a:pt x="0" y="103"/>
                  </a:lnTo>
                  <a:cubicBezTo>
                    <a:pt x="7" y="70"/>
                    <a:pt x="15" y="37"/>
                    <a:pt x="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3"/>
            <p:cNvSpPr/>
            <p:nvPr/>
          </p:nvSpPr>
          <p:spPr>
            <a:xfrm>
              <a:off x="5592045" y="2529806"/>
              <a:ext cx="364" cy="364"/>
            </a:xfrm>
            <a:custGeom>
              <a:rect b="b" l="l" r="r" t="t"/>
              <a:pathLst>
                <a:path extrusionOk="0" h="1" w="1">
                  <a:moveTo>
                    <a:pt x="1" y="0"/>
                  </a:moveTo>
                  <a:lnTo>
                    <a:pt x="1" y="0"/>
                  </a:ln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3"/>
            <p:cNvSpPr/>
            <p:nvPr/>
          </p:nvSpPr>
          <p:spPr>
            <a:xfrm>
              <a:off x="5592045" y="2485070"/>
              <a:ext cx="12366" cy="45099"/>
            </a:xfrm>
            <a:custGeom>
              <a:rect b="b" l="l" r="r" t="t"/>
              <a:pathLst>
                <a:path extrusionOk="0" h="124" w="34">
                  <a:moveTo>
                    <a:pt x="33" y="0"/>
                  </a:moveTo>
                  <a:cubicBezTo>
                    <a:pt x="23" y="45"/>
                    <a:pt x="11" y="86"/>
                    <a:pt x="1" y="123"/>
                  </a:cubicBezTo>
                  <a:lnTo>
                    <a:pt x="1" y="123"/>
                  </a:lnTo>
                  <a:cubicBezTo>
                    <a:pt x="11" y="86"/>
                    <a:pt x="23" y="45"/>
                    <a:pt x="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3"/>
            <p:cNvSpPr/>
            <p:nvPr/>
          </p:nvSpPr>
          <p:spPr>
            <a:xfrm>
              <a:off x="5001758" y="3120092"/>
              <a:ext cx="1455" cy="364"/>
            </a:xfrm>
            <a:custGeom>
              <a:rect b="b" l="l" r="r" t="t"/>
              <a:pathLst>
                <a:path extrusionOk="0" h="1" w="4">
                  <a:moveTo>
                    <a:pt x="0" y="0"/>
                  </a:moveTo>
                  <a:lnTo>
                    <a:pt x="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3"/>
            <p:cNvSpPr/>
            <p:nvPr/>
          </p:nvSpPr>
          <p:spPr>
            <a:xfrm>
              <a:off x="4949022" y="2251938"/>
              <a:ext cx="662298" cy="891065"/>
            </a:xfrm>
            <a:custGeom>
              <a:rect b="b" l="l" r="r" t="t"/>
              <a:pathLst>
                <a:path extrusionOk="0" h="2450" w="1821">
                  <a:moveTo>
                    <a:pt x="1561" y="0"/>
                  </a:moveTo>
                  <a:cubicBezTo>
                    <a:pt x="1550" y="19"/>
                    <a:pt x="1539" y="41"/>
                    <a:pt x="1527" y="60"/>
                  </a:cubicBezTo>
                  <a:cubicBezTo>
                    <a:pt x="1379" y="297"/>
                    <a:pt x="1190" y="501"/>
                    <a:pt x="964" y="671"/>
                  </a:cubicBezTo>
                  <a:cubicBezTo>
                    <a:pt x="964" y="675"/>
                    <a:pt x="964" y="675"/>
                    <a:pt x="961" y="675"/>
                  </a:cubicBezTo>
                  <a:lnTo>
                    <a:pt x="953" y="682"/>
                  </a:lnTo>
                  <a:lnTo>
                    <a:pt x="949" y="682"/>
                  </a:lnTo>
                  <a:lnTo>
                    <a:pt x="949" y="686"/>
                  </a:lnTo>
                  <a:lnTo>
                    <a:pt x="946" y="686"/>
                  </a:lnTo>
                  <a:cubicBezTo>
                    <a:pt x="946" y="689"/>
                    <a:pt x="942" y="689"/>
                    <a:pt x="942" y="689"/>
                  </a:cubicBezTo>
                  <a:lnTo>
                    <a:pt x="939" y="693"/>
                  </a:lnTo>
                  <a:lnTo>
                    <a:pt x="934" y="693"/>
                  </a:lnTo>
                  <a:lnTo>
                    <a:pt x="934" y="697"/>
                  </a:lnTo>
                  <a:lnTo>
                    <a:pt x="931" y="697"/>
                  </a:lnTo>
                  <a:cubicBezTo>
                    <a:pt x="931" y="701"/>
                    <a:pt x="931" y="701"/>
                    <a:pt x="927" y="701"/>
                  </a:cubicBezTo>
                  <a:lnTo>
                    <a:pt x="927" y="705"/>
                  </a:lnTo>
                  <a:lnTo>
                    <a:pt x="924" y="705"/>
                  </a:lnTo>
                  <a:cubicBezTo>
                    <a:pt x="924" y="708"/>
                    <a:pt x="920" y="708"/>
                    <a:pt x="920" y="708"/>
                  </a:cubicBezTo>
                  <a:lnTo>
                    <a:pt x="916" y="712"/>
                  </a:lnTo>
                  <a:lnTo>
                    <a:pt x="912" y="715"/>
                  </a:lnTo>
                  <a:cubicBezTo>
                    <a:pt x="912" y="715"/>
                    <a:pt x="908" y="715"/>
                    <a:pt x="908" y="720"/>
                  </a:cubicBezTo>
                  <a:lnTo>
                    <a:pt x="905" y="720"/>
                  </a:lnTo>
                  <a:lnTo>
                    <a:pt x="905" y="723"/>
                  </a:lnTo>
                  <a:cubicBezTo>
                    <a:pt x="901" y="723"/>
                    <a:pt x="901" y="727"/>
                    <a:pt x="901" y="727"/>
                  </a:cubicBezTo>
                  <a:lnTo>
                    <a:pt x="898" y="727"/>
                  </a:lnTo>
                  <a:lnTo>
                    <a:pt x="898" y="730"/>
                  </a:lnTo>
                  <a:lnTo>
                    <a:pt x="894" y="730"/>
                  </a:lnTo>
                  <a:lnTo>
                    <a:pt x="894" y="734"/>
                  </a:lnTo>
                  <a:lnTo>
                    <a:pt x="890" y="734"/>
                  </a:lnTo>
                  <a:lnTo>
                    <a:pt x="890" y="737"/>
                  </a:lnTo>
                  <a:cubicBezTo>
                    <a:pt x="886" y="737"/>
                    <a:pt x="886" y="742"/>
                    <a:pt x="886" y="742"/>
                  </a:cubicBezTo>
                  <a:lnTo>
                    <a:pt x="883" y="742"/>
                  </a:lnTo>
                  <a:lnTo>
                    <a:pt x="883" y="745"/>
                  </a:lnTo>
                  <a:cubicBezTo>
                    <a:pt x="753" y="879"/>
                    <a:pt x="642" y="1086"/>
                    <a:pt x="419" y="1245"/>
                  </a:cubicBezTo>
                  <a:cubicBezTo>
                    <a:pt x="423" y="1260"/>
                    <a:pt x="423" y="1279"/>
                    <a:pt x="423" y="1298"/>
                  </a:cubicBezTo>
                  <a:cubicBezTo>
                    <a:pt x="423" y="1360"/>
                    <a:pt x="405" y="1427"/>
                    <a:pt x="356" y="1509"/>
                  </a:cubicBezTo>
                  <a:cubicBezTo>
                    <a:pt x="353" y="1512"/>
                    <a:pt x="353" y="1516"/>
                    <a:pt x="353" y="1516"/>
                  </a:cubicBezTo>
                  <a:lnTo>
                    <a:pt x="349" y="1516"/>
                  </a:lnTo>
                  <a:cubicBezTo>
                    <a:pt x="249" y="1690"/>
                    <a:pt x="130" y="1857"/>
                    <a:pt x="8" y="2016"/>
                  </a:cubicBezTo>
                  <a:cubicBezTo>
                    <a:pt x="5" y="2035"/>
                    <a:pt x="0" y="2057"/>
                    <a:pt x="0" y="2076"/>
                  </a:cubicBezTo>
                  <a:cubicBezTo>
                    <a:pt x="0" y="2172"/>
                    <a:pt x="38" y="2276"/>
                    <a:pt x="145" y="2387"/>
                  </a:cubicBezTo>
                  <a:lnTo>
                    <a:pt x="149" y="2387"/>
                  </a:lnTo>
                  <a:cubicBezTo>
                    <a:pt x="168" y="2410"/>
                    <a:pt x="193" y="2432"/>
                    <a:pt x="216" y="2450"/>
                  </a:cubicBezTo>
                  <a:cubicBezTo>
                    <a:pt x="508" y="2198"/>
                    <a:pt x="712" y="1864"/>
                    <a:pt x="812" y="1486"/>
                  </a:cubicBezTo>
                  <a:cubicBezTo>
                    <a:pt x="886" y="1223"/>
                    <a:pt x="990" y="849"/>
                    <a:pt x="1302" y="778"/>
                  </a:cubicBezTo>
                  <a:cubicBezTo>
                    <a:pt x="1342" y="771"/>
                    <a:pt x="1379" y="768"/>
                    <a:pt x="1416" y="768"/>
                  </a:cubicBezTo>
                  <a:cubicBezTo>
                    <a:pt x="1531" y="768"/>
                    <a:pt x="1642" y="804"/>
                    <a:pt x="1746" y="867"/>
                  </a:cubicBezTo>
                  <a:cubicBezTo>
                    <a:pt x="1753" y="834"/>
                    <a:pt x="1761" y="801"/>
                    <a:pt x="1769" y="764"/>
                  </a:cubicBezTo>
                  <a:cubicBezTo>
                    <a:pt x="1779" y="727"/>
                    <a:pt x="1791" y="686"/>
                    <a:pt x="1801" y="641"/>
                  </a:cubicBezTo>
                  <a:cubicBezTo>
                    <a:pt x="1817" y="593"/>
                    <a:pt x="1820" y="545"/>
                    <a:pt x="1820" y="501"/>
                  </a:cubicBezTo>
                  <a:cubicBezTo>
                    <a:pt x="1820" y="308"/>
                    <a:pt x="1717" y="133"/>
                    <a:pt x="1561"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3"/>
            <p:cNvSpPr/>
            <p:nvPr/>
          </p:nvSpPr>
          <p:spPr>
            <a:xfrm>
              <a:off x="5019216" y="1118283"/>
              <a:ext cx="1154020" cy="1092555"/>
            </a:xfrm>
            <a:custGeom>
              <a:rect b="b" l="l" r="r" t="t"/>
              <a:pathLst>
                <a:path extrusionOk="0" h="3004" w="3173">
                  <a:moveTo>
                    <a:pt x="1096" y="2849"/>
                  </a:moveTo>
                  <a:cubicBezTo>
                    <a:pt x="1095" y="2849"/>
                    <a:pt x="1094" y="2850"/>
                    <a:pt x="1093" y="2850"/>
                  </a:cubicBezTo>
                  <a:cubicBezTo>
                    <a:pt x="1094" y="2850"/>
                    <a:pt x="1095" y="2849"/>
                    <a:pt x="1096" y="2849"/>
                  </a:cubicBezTo>
                  <a:close/>
                  <a:moveTo>
                    <a:pt x="2396" y="0"/>
                  </a:moveTo>
                  <a:cubicBezTo>
                    <a:pt x="2241" y="0"/>
                    <a:pt x="2083" y="31"/>
                    <a:pt x="1931" y="64"/>
                  </a:cubicBezTo>
                  <a:cubicBezTo>
                    <a:pt x="1294" y="197"/>
                    <a:pt x="924" y="724"/>
                    <a:pt x="553" y="1216"/>
                  </a:cubicBezTo>
                  <a:cubicBezTo>
                    <a:pt x="289" y="1564"/>
                    <a:pt x="0" y="2002"/>
                    <a:pt x="230" y="2439"/>
                  </a:cubicBezTo>
                  <a:cubicBezTo>
                    <a:pt x="353" y="2676"/>
                    <a:pt x="623" y="2910"/>
                    <a:pt x="879" y="2984"/>
                  </a:cubicBezTo>
                  <a:cubicBezTo>
                    <a:pt x="891" y="2997"/>
                    <a:pt x="906" y="3003"/>
                    <a:pt x="923" y="3003"/>
                  </a:cubicBezTo>
                  <a:cubicBezTo>
                    <a:pt x="1009" y="3003"/>
                    <a:pt x="1142" y="2856"/>
                    <a:pt x="1146" y="2776"/>
                  </a:cubicBezTo>
                  <a:lnTo>
                    <a:pt x="1146" y="2776"/>
                  </a:lnTo>
                  <a:cubicBezTo>
                    <a:pt x="1144" y="2778"/>
                    <a:pt x="1143" y="2780"/>
                    <a:pt x="1141" y="2783"/>
                  </a:cubicBezTo>
                  <a:lnTo>
                    <a:pt x="1141" y="2783"/>
                  </a:lnTo>
                  <a:cubicBezTo>
                    <a:pt x="1159" y="2742"/>
                    <a:pt x="1173" y="2695"/>
                    <a:pt x="1190" y="2658"/>
                  </a:cubicBezTo>
                  <a:cubicBezTo>
                    <a:pt x="1257" y="2525"/>
                    <a:pt x="1334" y="2431"/>
                    <a:pt x="1442" y="2332"/>
                  </a:cubicBezTo>
                  <a:cubicBezTo>
                    <a:pt x="1653" y="2132"/>
                    <a:pt x="1887" y="1957"/>
                    <a:pt x="2135" y="1805"/>
                  </a:cubicBezTo>
                  <a:cubicBezTo>
                    <a:pt x="2525" y="1569"/>
                    <a:pt x="3072" y="1249"/>
                    <a:pt x="3139" y="746"/>
                  </a:cubicBezTo>
                  <a:cubicBezTo>
                    <a:pt x="3173" y="508"/>
                    <a:pt x="2980" y="190"/>
                    <a:pt x="2773" y="82"/>
                  </a:cubicBezTo>
                  <a:cubicBezTo>
                    <a:pt x="2653" y="22"/>
                    <a:pt x="2526" y="0"/>
                    <a:pt x="23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3"/>
            <p:cNvSpPr/>
            <p:nvPr/>
          </p:nvSpPr>
          <p:spPr>
            <a:xfrm>
              <a:off x="5752437" y="1774763"/>
              <a:ext cx="43280" cy="27278"/>
            </a:xfrm>
            <a:custGeom>
              <a:rect b="b" l="l" r="r" t="t"/>
              <a:pathLst>
                <a:path extrusionOk="0" h="75" w="119">
                  <a:moveTo>
                    <a:pt x="119" y="0"/>
                  </a:moveTo>
                  <a:cubicBezTo>
                    <a:pt x="78" y="22"/>
                    <a:pt x="42" y="48"/>
                    <a:pt x="1" y="75"/>
                  </a:cubicBezTo>
                  <a:lnTo>
                    <a:pt x="1" y="75"/>
                  </a:lnTo>
                  <a:cubicBezTo>
                    <a:pt x="42" y="48"/>
                    <a:pt x="78" y="22"/>
                    <a:pt x="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3"/>
            <p:cNvSpPr/>
            <p:nvPr/>
          </p:nvSpPr>
          <p:spPr>
            <a:xfrm>
              <a:off x="5652420" y="1118283"/>
              <a:ext cx="249862" cy="683756"/>
            </a:xfrm>
            <a:custGeom>
              <a:rect b="b" l="l" r="r" t="t"/>
              <a:pathLst>
                <a:path extrusionOk="0" h="1880" w="687">
                  <a:moveTo>
                    <a:pt x="654" y="1"/>
                  </a:moveTo>
                  <a:cubicBezTo>
                    <a:pt x="517" y="1"/>
                    <a:pt x="375" y="26"/>
                    <a:pt x="238" y="52"/>
                  </a:cubicBezTo>
                  <a:cubicBezTo>
                    <a:pt x="253" y="127"/>
                    <a:pt x="264" y="194"/>
                    <a:pt x="264" y="245"/>
                  </a:cubicBezTo>
                  <a:cubicBezTo>
                    <a:pt x="279" y="519"/>
                    <a:pt x="190" y="746"/>
                    <a:pt x="98" y="998"/>
                  </a:cubicBezTo>
                  <a:cubicBezTo>
                    <a:pt x="1" y="1257"/>
                    <a:pt x="12" y="1702"/>
                    <a:pt x="276" y="1880"/>
                  </a:cubicBezTo>
                  <a:cubicBezTo>
                    <a:pt x="317" y="1853"/>
                    <a:pt x="353" y="1827"/>
                    <a:pt x="394" y="1805"/>
                  </a:cubicBezTo>
                  <a:cubicBezTo>
                    <a:pt x="483" y="1750"/>
                    <a:pt x="575" y="1694"/>
                    <a:pt x="676" y="1631"/>
                  </a:cubicBezTo>
                  <a:cubicBezTo>
                    <a:pt x="550" y="1264"/>
                    <a:pt x="450" y="916"/>
                    <a:pt x="531" y="508"/>
                  </a:cubicBezTo>
                  <a:cubicBezTo>
                    <a:pt x="561" y="363"/>
                    <a:pt x="609" y="175"/>
                    <a:pt x="687"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3"/>
            <p:cNvSpPr/>
            <p:nvPr/>
          </p:nvSpPr>
          <p:spPr>
            <a:xfrm>
              <a:off x="5484390" y="2018442"/>
              <a:ext cx="10911" cy="14184"/>
            </a:xfrm>
            <a:custGeom>
              <a:rect b="b" l="l" r="r" t="t"/>
              <a:pathLst>
                <a:path extrusionOk="0" h="39" w="30">
                  <a:moveTo>
                    <a:pt x="30" y="1"/>
                  </a:moveTo>
                  <a:cubicBezTo>
                    <a:pt x="18" y="12"/>
                    <a:pt x="7" y="23"/>
                    <a:pt x="0" y="38"/>
                  </a:cubicBezTo>
                  <a:lnTo>
                    <a:pt x="0" y="38"/>
                  </a:lnTo>
                  <a:cubicBezTo>
                    <a:pt x="7" y="23"/>
                    <a:pt x="18" y="12"/>
                    <a:pt x="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3"/>
            <p:cNvSpPr/>
            <p:nvPr/>
          </p:nvSpPr>
          <p:spPr>
            <a:xfrm>
              <a:off x="5544764" y="1855504"/>
              <a:ext cx="129841" cy="109837"/>
            </a:xfrm>
            <a:custGeom>
              <a:rect b="b" l="l" r="r" t="t"/>
              <a:pathLst>
                <a:path extrusionOk="0" h="302" w="357">
                  <a:moveTo>
                    <a:pt x="356" y="1"/>
                  </a:moveTo>
                  <a:cubicBezTo>
                    <a:pt x="231" y="97"/>
                    <a:pt x="114" y="195"/>
                    <a:pt x="0" y="302"/>
                  </a:cubicBezTo>
                  <a:lnTo>
                    <a:pt x="0" y="302"/>
                  </a:lnTo>
                  <a:cubicBezTo>
                    <a:pt x="114" y="195"/>
                    <a:pt x="231" y="97"/>
                    <a:pt x="356" y="4"/>
                  </a:cubicBezTo>
                  <a:lnTo>
                    <a:pt x="3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3"/>
            <p:cNvSpPr/>
            <p:nvPr/>
          </p:nvSpPr>
          <p:spPr>
            <a:xfrm>
              <a:off x="5259259" y="1518717"/>
              <a:ext cx="415345" cy="513908"/>
            </a:xfrm>
            <a:custGeom>
              <a:rect b="b" l="l" r="r" t="t"/>
              <a:pathLst>
                <a:path extrusionOk="0" h="1413" w="1142">
                  <a:moveTo>
                    <a:pt x="419" y="1"/>
                  </a:moveTo>
                  <a:cubicBezTo>
                    <a:pt x="348" y="97"/>
                    <a:pt x="271" y="193"/>
                    <a:pt x="192" y="290"/>
                  </a:cubicBezTo>
                  <a:cubicBezTo>
                    <a:pt x="185" y="300"/>
                    <a:pt x="182" y="308"/>
                    <a:pt x="175" y="319"/>
                  </a:cubicBezTo>
                  <a:cubicBezTo>
                    <a:pt x="119" y="393"/>
                    <a:pt x="74" y="490"/>
                    <a:pt x="0" y="545"/>
                  </a:cubicBezTo>
                  <a:cubicBezTo>
                    <a:pt x="26" y="686"/>
                    <a:pt x="26" y="830"/>
                    <a:pt x="78" y="967"/>
                  </a:cubicBezTo>
                  <a:cubicBezTo>
                    <a:pt x="170" y="1238"/>
                    <a:pt x="423" y="1272"/>
                    <a:pt x="619" y="1412"/>
                  </a:cubicBezTo>
                  <a:cubicBezTo>
                    <a:pt x="626" y="1397"/>
                    <a:pt x="637" y="1386"/>
                    <a:pt x="649" y="1375"/>
                  </a:cubicBezTo>
                  <a:cubicBezTo>
                    <a:pt x="686" y="1323"/>
                    <a:pt x="731" y="1279"/>
                    <a:pt x="782" y="1231"/>
                  </a:cubicBezTo>
                  <a:cubicBezTo>
                    <a:pt x="897" y="1123"/>
                    <a:pt x="1015" y="1023"/>
                    <a:pt x="1141" y="927"/>
                  </a:cubicBezTo>
                  <a:cubicBezTo>
                    <a:pt x="893" y="745"/>
                    <a:pt x="608" y="593"/>
                    <a:pt x="497" y="275"/>
                  </a:cubicBezTo>
                  <a:cubicBezTo>
                    <a:pt x="464" y="182"/>
                    <a:pt x="437" y="93"/>
                    <a:pt x="419"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3"/>
            <p:cNvSpPr/>
            <p:nvPr/>
          </p:nvSpPr>
          <p:spPr>
            <a:xfrm>
              <a:off x="4690067" y="767675"/>
              <a:ext cx="997993" cy="991446"/>
            </a:xfrm>
            <a:custGeom>
              <a:rect b="b" l="l" r="r" t="t"/>
              <a:pathLst>
                <a:path extrusionOk="0" h="2726" w="2744">
                  <a:moveTo>
                    <a:pt x="1264" y="0"/>
                  </a:moveTo>
                  <a:cubicBezTo>
                    <a:pt x="910" y="0"/>
                    <a:pt x="546" y="182"/>
                    <a:pt x="290" y="420"/>
                  </a:cubicBezTo>
                  <a:cubicBezTo>
                    <a:pt x="142" y="561"/>
                    <a:pt x="1" y="713"/>
                    <a:pt x="23" y="924"/>
                  </a:cubicBezTo>
                  <a:cubicBezTo>
                    <a:pt x="42" y="1087"/>
                    <a:pt x="116" y="1276"/>
                    <a:pt x="209" y="1406"/>
                  </a:cubicBezTo>
                  <a:cubicBezTo>
                    <a:pt x="394" y="1657"/>
                    <a:pt x="798" y="1669"/>
                    <a:pt x="920" y="1980"/>
                  </a:cubicBezTo>
                  <a:cubicBezTo>
                    <a:pt x="1017" y="2228"/>
                    <a:pt x="854" y="2444"/>
                    <a:pt x="1143" y="2614"/>
                  </a:cubicBezTo>
                  <a:cubicBezTo>
                    <a:pt x="1210" y="2653"/>
                    <a:pt x="1350" y="2725"/>
                    <a:pt x="1447" y="2725"/>
                  </a:cubicBezTo>
                  <a:cubicBezTo>
                    <a:pt x="1506" y="2725"/>
                    <a:pt x="1549" y="2698"/>
                    <a:pt x="1550" y="2622"/>
                  </a:cubicBezTo>
                  <a:cubicBezTo>
                    <a:pt x="1643" y="2562"/>
                    <a:pt x="1691" y="2439"/>
                    <a:pt x="1757" y="2355"/>
                  </a:cubicBezTo>
                  <a:cubicBezTo>
                    <a:pt x="1906" y="2165"/>
                    <a:pt x="2054" y="1991"/>
                    <a:pt x="2166" y="1777"/>
                  </a:cubicBezTo>
                  <a:cubicBezTo>
                    <a:pt x="2318" y="1472"/>
                    <a:pt x="2551" y="1183"/>
                    <a:pt x="2666" y="860"/>
                  </a:cubicBezTo>
                  <a:cubicBezTo>
                    <a:pt x="2744" y="643"/>
                    <a:pt x="2677" y="357"/>
                    <a:pt x="2481" y="224"/>
                  </a:cubicBezTo>
                  <a:cubicBezTo>
                    <a:pt x="2372" y="148"/>
                    <a:pt x="2243" y="145"/>
                    <a:pt x="2117" y="145"/>
                  </a:cubicBezTo>
                  <a:cubicBezTo>
                    <a:pt x="2106" y="145"/>
                    <a:pt x="2095" y="145"/>
                    <a:pt x="2084" y="145"/>
                  </a:cubicBezTo>
                  <a:cubicBezTo>
                    <a:pt x="2051" y="149"/>
                    <a:pt x="2017" y="149"/>
                    <a:pt x="1988" y="149"/>
                  </a:cubicBezTo>
                  <a:cubicBezTo>
                    <a:pt x="1813" y="145"/>
                    <a:pt x="1673" y="79"/>
                    <a:pt x="1506" y="31"/>
                  </a:cubicBezTo>
                  <a:cubicBezTo>
                    <a:pt x="1427" y="10"/>
                    <a:pt x="1345" y="0"/>
                    <a:pt x="1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3"/>
            <p:cNvSpPr/>
            <p:nvPr/>
          </p:nvSpPr>
          <p:spPr>
            <a:xfrm>
              <a:off x="5238891" y="780041"/>
              <a:ext cx="137842" cy="38189"/>
            </a:xfrm>
            <a:custGeom>
              <a:rect b="b" l="l" r="r" t="t"/>
              <a:pathLst>
                <a:path extrusionOk="0" h="105" w="379">
                  <a:moveTo>
                    <a:pt x="1" y="0"/>
                  </a:moveTo>
                  <a:lnTo>
                    <a:pt x="1" y="0"/>
                  </a:lnTo>
                  <a:cubicBezTo>
                    <a:pt x="134" y="34"/>
                    <a:pt x="249" y="86"/>
                    <a:pt x="378" y="104"/>
                  </a:cubicBezTo>
                  <a:cubicBezTo>
                    <a:pt x="249" y="82"/>
                    <a:pt x="134" y="3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3"/>
            <p:cNvSpPr/>
            <p:nvPr/>
          </p:nvSpPr>
          <p:spPr>
            <a:xfrm>
              <a:off x="5171607" y="774585"/>
              <a:ext cx="205127" cy="493905"/>
            </a:xfrm>
            <a:custGeom>
              <a:rect b="b" l="l" r="r" t="t"/>
              <a:pathLst>
                <a:path extrusionOk="0" h="1358" w="564">
                  <a:moveTo>
                    <a:pt x="115" y="1"/>
                  </a:moveTo>
                  <a:cubicBezTo>
                    <a:pt x="89" y="383"/>
                    <a:pt x="252" y="838"/>
                    <a:pt x="0" y="1175"/>
                  </a:cubicBezTo>
                  <a:cubicBezTo>
                    <a:pt x="38" y="1231"/>
                    <a:pt x="71" y="1294"/>
                    <a:pt x="104" y="1357"/>
                  </a:cubicBezTo>
                  <a:cubicBezTo>
                    <a:pt x="260" y="1179"/>
                    <a:pt x="471" y="1064"/>
                    <a:pt x="478" y="793"/>
                  </a:cubicBezTo>
                  <a:cubicBezTo>
                    <a:pt x="482" y="590"/>
                    <a:pt x="505" y="352"/>
                    <a:pt x="563" y="119"/>
                  </a:cubicBezTo>
                  <a:cubicBezTo>
                    <a:pt x="433" y="101"/>
                    <a:pt x="319" y="49"/>
                    <a:pt x="185" y="15"/>
                  </a:cubicBezTo>
                  <a:lnTo>
                    <a:pt x="182" y="12"/>
                  </a:lnTo>
                  <a:cubicBezTo>
                    <a:pt x="159" y="8"/>
                    <a:pt x="137" y="5"/>
                    <a:pt x="115"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3"/>
            <p:cNvSpPr/>
            <p:nvPr/>
          </p:nvSpPr>
          <p:spPr>
            <a:xfrm>
              <a:off x="4695522" y="1022629"/>
              <a:ext cx="476447" cy="260409"/>
            </a:xfrm>
            <a:custGeom>
              <a:rect b="b" l="l" r="r" t="t"/>
              <a:pathLst>
                <a:path extrusionOk="0" h="716" w="1310">
                  <a:moveTo>
                    <a:pt x="309" y="0"/>
                  </a:moveTo>
                  <a:cubicBezTo>
                    <a:pt x="220" y="0"/>
                    <a:pt x="131" y="8"/>
                    <a:pt x="38" y="19"/>
                  </a:cubicBezTo>
                  <a:cubicBezTo>
                    <a:pt x="13" y="79"/>
                    <a:pt x="1" y="145"/>
                    <a:pt x="8" y="219"/>
                  </a:cubicBezTo>
                  <a:lnTo>
                    <a:pt x="8" y="223"/>
                  </a:lnTo>
                  <a:cubicBezTo>
                    <a:pt x="20" y="320"/>
                    <a:pt x="49" y="423"/>
                    <a:pt x="90" y="520"/>
                  </a:cubicBezTo>
                  <a:cubicBezTo>
                    <a:pt x="164" y="515"/>
                    <a:pt x="238" y="505"/>
                    <a:pt x="312" y="493"/>
                  </a:cubicBezTo>
                  <a:cubicBezTo>
                    <a:pt x="401" y="482"/>
                    <a:pt x="490" y="467"/>
                    <a:pt x="576" y="467"/>
                  </a:cubicBezTo>
                  <a:cubicBezTo>
                    <a:pt x="639" y="467"/>
                    <a:pt x="702" y="475"/>
                    <a:pt x="764" y="497"/>
                  </a:cubicBezTo>
                  <a:cubicBezTo>
                    <a:pt x="872" y="530"/>
                    <a:pt x="1005" y="612"/>
                    <a:pt x="1128" y="715"/>
                  </a:cubicBezTo>
                  <a:cubicBezTo>
                    <a:pt x="1187" y="645"/>
                    <a:pt x="1246" y="575"/>
                    <a:pt x="1306" y="501"/>
                  </a:cubicBezTo>
                  <a:cubicBezTo>
                    <a:pt x="1306" y="497"/>
                    <a:pt x="1309" y="493"/>
                    <a:pt x="1309" y="493"/>
                  </a:cubicBezTo>
                  <a:cubicBezTo>
                    <a:pt x="1169" y="275"/>
                    <a:pt x="983" y="111"/>
                    <a:pt x="687" y="41"/>
                  </a:cubicBezTo>
                  <a:cubicBezTo>
                    <a:pt x="560" y="12"/>
                    <a:pt x="435" y="0"/>
                    <a:pt x="309"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3"/>
            <p:cNvSpPr/>
            <p:nvPr/>
          </p:nvSpPr>
          <p:spPr>
            <a:xfrm>
              <a:off x="5259259" y="1634738"/>
              <a:ext cx="63647" cy="82196"/>
            </a:xfrm>
            <a:custGeom>
              <a:rect b="b" l="l" r="r" t="t"/>
              <a:pathLst>
                <a:path extrusionOk="0" h="226" w="175">
                  <a:moveTo>
                    <a:pt x="175" y="0"/>
                  </a:moveTo>
                  <a:cubicBezTo>
                    <a:pt x="119" y="74"/>
                    <a:pt x="74" y="171"/>
                    <a:pt x="0" y="226"/>
                  </a:cubicBezTo>
                  <a:lnTo>
                    <a:pt x="0" y="226"/>
                  </a:lnTo>
                  <a:cubicBezTo>
                    <a:pt x="74" y="171"/>
                    <a:pt x="119" y="74"/>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3"/>
            <p:cNvSpPr/>
            <p:nvPr/>
          </p:nvSpPr>
          <p:spPr>
            <a:xfrm>
              <a:off x="5159241" y="1268127"/>
              <a:ext cx="297143" cy="448806"/>
            </a:xfrm>
            <a:custGeom>
              <a:rect b="b" l="l" r="r" t="t"/>
              <a:pathLst>
                <a:path extrusionOk="0" h="1234" w="817">
                  <a:moveTo>
                    <a:pt x="138" y="0"/>
                  </a:moveTo>
                  <a:cubicBezTo>
                    <a:pt x="127" y="11"/>
                    <a:pt x="116" y="26"/>
                    <a:pt x="105" y="37"/>
                  </a:cubicBezTo>
                  <a:cubicBezTo>
                    <a:pt x="67" y="85"/>
                    <a:pt x="34" y="137"/>
                    <a:pt x="0" y="185"/>
                  </a:cubicBezTo>
                  <a:cubicBezTo>
                    <a:pt x="79" y="274"/>
                    <a:pt x="138" y="367"/>
                    <a:pt x="164" y="452"/>
                  </a:cubicBezTo>
                  <a:cubicBezTo>
                    <a:pt x="171" y="485"/>
                    <a:pt x="175" y="515"/>
                    <a:pt x="175" y="545"/>
                  </a:cubicBezTo>
                  <a:lnTo>
                    <a:pt x="175" y="567"/>
                  </a:lnTo>
                  <a:cubicBezTo>
                    <a:pt x="171" y="663"/>
                    <a:pt x="127" y="756"/>
                    <a:pt x="72" y="845"/>
                  </a:cubicBezTo>
                  <a:cubicBezTo>
                    <a:pt x="116" y="878"/>
                    <a:pt x="153" y="923"/>
                    <a:pt x="186" y="979"/>
                  </a:cubicBezTo>
                  <a:cubicBezTo>
                    <a:pt x="238" y="1063"/>
                    <a:pt x="260" y="1149"/>
                    <a:pt x="275" y="1234"/>
                  </a:cubicBezTo>
                  <a:cubicBezTo>
                    <a:pt x="349" y="1179"/>
                    <a:pt x="394" y="1082"/>
                    <a:pt x="450" y="1008"/>
                  </a:cubicBezTo>
                  <a:cubicBezTo>
                    <a:pt x="457" y="997"/>
                    <a:pt x="460" y="989"/>
                    <a:pt x="467" y="979"/>
                  </a:cubicBezTo>
                  <a:cubicBezTo>
                    <a:pt x="590" y="823"/>
                    <a:pt x="712" y="675"/>
                    <a:pt x="816" y="504"/>
                  </a:cubicBezTo>
                  <a:cubicBezTo>
                    <a:pt x="561" y="504"/>
                    <a:pt x="334" y="415"/>
                    <a:pt x="197" y="115"/>
                  </a:cubicBezTo>
                  <a:cubicBezTo>
                    <a:pt x="178" y="74"/>
                    <a:pt x="161" y="37"/>
                    <a:pt x="138"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3"/>
            <p:cNvSpPr/>
            <p:nvPr/>
          </p:nvSpPr>
          <p:spPr>
            <a:xfrm>
              <a:off x="5105413" y="1201934"/>
              <a:ext cx="104382" cy="133842"/>
            </a:xfrm>
            <a:custGeom>
              <a:rect b="b" l="l" r="r" t="t"/>
              <a:pathLst>
                <a:path extrusionOk="0" h="368" w="287">
                  <a:moveTo>
                    <a:pt x="182" y="0"/>
                  </a:moveTo>
                  <a:cubicBezTo>
                    <a:pt x="182" y="0"/>
                    <a:pt x="179" y="4"/>
                    <a:pt x="179" y="8"/>
                  </a:cubicBezTo>
                  <a:cubicBezTo>
                    <a:pt x="119" y="82"/>
                    <a:pt x="60" y="152"/>
                    <a:pt x="1" y="222"/>
                  </a:cubicBezTo>
                  <a:cubicBezTo>
                    <a:pt x="52" y="267"/>
                    <a:pt x="104" y="316"/>
                    <a:pt x="148" y="367"/>
                  </a:cubicBezTo>
                  <a:cubicBezTo>
                    <a:pt x="182" y="319"/>
                    <a:pt x="215" y="267"/>
                    <a:pt x="253" y="219"/>
                  </a:cubicBezTo>
                  <a:cubicBezTo>
                    <a:pt x="264" y="208"/>
                    <a:pt x="275" y="193"/>
                    <a:pt x="286" y="182"/>
                  </a:cubicBezTo>
                  <a:cubicBezTo>
                    <a:pt x="253" y="119"/>
                    <a:pt x="220" y="56"/>
                    <a:pt x="182"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3"/>
            <p:cNvSpPr/>
            <p:nvPr/>
          </p:nvSpPr>
          <p:spPr>
            <a:xfrm>
              <a:off x="3993579" y="1119010"/>
              <a:ext cx="1249673" cy="911796"/>
            </a:xfrm>
            <a:custGeom>
              <a:rect b="b" l="l" r="r" t="t"/>
              <a:pathLst>
                <a:path extrusionOk="0" h="2507" w="3436">
                  <a:moveTo>
                    <a:pt x="1268" y="1"/>
                  </a:moveTo>
                  <a:cubicBezTo>
                    <a:pt x="1222" y="1"/>
                    <a:pt x="1172" y="9"/>
                    <a:pt x="1115" y="28"/>
                  </a:cubicBezTo>
                  <a:cubicBezTo>
                    <a:pt x="879" y="110"/>
                    <a:pt x="586" y="284"/>
                    <a:pt x="386" y="436"/>
                  </a:cubicBezTo>
                  <a:cubicBezTo>
                    <a:pt x="152" y="614"/>
                    <a:pt x="0" y="903"/>
                    <a:pt x="8" y="1203"/>
                  </a:cubicBezTo>
                  <a:cubicBezTo>
                    <a:pt x="12" y="1459"/>
                    <a:pt x="78" y="1793"/>
                    <a:pt x="330" y="1918"/>
                  </a:cubicBezTo>
                  <a:cubicBezTo>
                    <a:pt x="456" y="1978"/>
                    <a:pt x="549" y="1993"/>
                    <a:pt x="660" y="2089"/>
                  </a:cubicBezTo>
                  <a:cubicBezTo>
                    <a:pt x="752" y="2171"/>
                    <a:pt x="834" y="2263"/>
                    <a:pt x="930" y="2333"/>
                  </a:cubicBezTo>
                  <a:cubicBezTo>
                    <a:pt x="1093" y="2457"/>
                    <a:pt x="1228" y="2480"/>
                    <a:pt x="1391" y="2480"/>
                  </a:cubicBezTo>
                  <a:cubicBezTo>
                    <a:pt x="1458" y="2480"/>
                    <a:pt x="1529" y="2476"/>
                    <a:pt x="1609" y="2474"/>
                  </a:cubicBezTo>
                  <a:cubicBezTo>
                    <a:pt x="1621" y="2473"/>
                    <a:pt x="1633" y="2472"/>
                    <a:pt x="1646" y="2472"/>
                  </a:cubicBezTo>
                  <a:cubicBezTo>
                    <a:pt x="1671" y="2472"/>
                    <a:pt x="1696" y="2474"/>
                    <a:pt x="1724" y="2474"/>
                  </a:cubicBezTo>
                  <a:lnTo>
                    <a:pt x="1686" y="2485"/>
                  </a:lnTo>
                  <a:cubicBezTo>
                    <a:pt x="1734" y="2500"/>
                    <a:pt x="1781" y="2506"/>
                    <a:pt x="1830" y="2506"/>
                  </a:cubicBezTo>
                  <a:cubicBezTo>
                    <a:pt x="2313" y="2506"/>
                    <a:pt x="2841" y="1848"/>
                    <a:pt x="3080" y="1518"/>
                  </a:cubicBezTo>
                  <a:cubicBezTo>
                    <a:pt x="3213" y="1336"/>
                    <a:pt x="3436" y="1107"/>
                    <a:pt x="3369" y="862"/>
                  </a:cubicBezTo>
                  <a:cubicBezTo>
                    <a:pt x="3299" y="618"/>
                    <a:pt x="2932" y="306"/>
                    <a:pt x="2694" y="232"/>
                  </a:cubicBezTo>
                  <a:cubicBezTo>
                    <a:pt x="2631" y="211"/>
                    <a:pt x="2565" y="203"/>
                    <a:pt x="2498" y="203"/>
                  </a:cubicBezTo>
                  <a:cubicBezTo>
                    <a:pt x="2413" y="203"/>
                    <a:pt x="2327" y="216"/>
                    <a:pt x="2242" y="228"/>
                  </a:cubicBezTo>
                  <a:cubicBezTo>
                    <a:pt x="2156" y="243"/>
                    <a:pt x="2069" y="256"/>
                    <a:pt x="1985" y="256"/>
                  </a:cubicBezTo>
                  <a:cubicBezTo>
                    <a:pt x="1914" y="256"/>
                    <a:pt x="1845" y="246"/>
                    <a:pt x="1779" y="221"/>
                  </a:cubicBezTo>
                  <a:cubicBezTo>
                    <a:pt x="1578" y="146"/>
                    <a:pt x="1462" y="1"/>
                    <a:pt x="12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3"/>
            <p:cNvSpPr/>
            <p:nvPr/>
          </p:nvSpPr>
          <p:spPr>
            <a:xfrm>
              <a:off x="5218888" y="1432520"/>
              <a:ext cx="4001" cy="33824"/>
            </a:xfrm>
            <a:custGeom>
              <a:rect b="b" l="l" r="r" t="t"/>
              <a:pathLst>
                <a:path extrusionOk="0" h="93" w="11">
                  <a:moveTo>
                    <a:pt x="0" y="0"/>
                  </a:moveTo>
                  <a:lnTo>
                    <a:pt x="0" y="0"/>
                  </a:lnTo>
                  <a:cubicBezTo>
                    <a:pt x="7" y="33"/>
                    <a:pt x="11" y="63"/>
                    <a:pt x="11" y="93"/>
                  </a:cubicBezTo>
                  <a:cubicBezTo>
                    <a:pt x="11" y="63"/>
                    <a:pt x="7" y="3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3"/>
            <p:cNvSpPr/>
            <p:nvPr/>
          </p:nvSpPr>
          <p:spPr>
            <a:xfrm>
              <a:off x="5185064" y="1473982"/>
              <a:ext cx="37825" cy="101836"/>
            </a:xfrm>
            <a:custGeom>
              <a:rect b="b" l="l" r="r" t="t"/>
              <a:pathLst>
                <a:path extrusionOk="0" h="280" w="104">
                  <a:moveTo>
                    <a:pt x="104" y="1"/>
                  </a:moveTo>
                  <a:cubicBezTo>
                    <a:pt x="100" y="97"/>
                    <a:pt x="56" y="190"/>
                    <a:pt x="1" y="279"/>
                  </a:cubicBezTo>
                  <a:lnTo>
                    <a:pt x="1" y="279"/>
                  </a:lnTo>
                  <a:cubicBezTo>
                    <a:pt x="56" y="190"/>
                    <a:pt x="100" y="97"/>
                    <a:pt x="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3"/>
            <p:cNvSpPr/>
            <p:nvPr/>
          </p:nvSpPr>
          <p:spPr>
            <a:xfrm>
              <a:off x="3997580" y="1409607"/>
              <a:ext cx="1225305" cy="552824"/>
            </a:xfrm>
            <a:custGeom>
              <a:rect b="b" l="l" r="r" t="t"/>
              <a:pathLst>
                <a:path extrusionOk="0" h="1520" w="3369">
                  <a:moveTo>
                    <a:pt x="3332" y="0"/>
                  </a:moveTo>
                  <a:cubicBezTo>
                    <a:pt x="3295" y="7"/>
                    <a:pt x="3258" y="15"/>
                    <a:pt x="3221" y="22"/>
                  </a:cubicBezTo>
                  <a:cubicBezTo>
                    <a:pt x="3162" y="29"/>
                    <a:pt x="3106" y="34"/>
                    <a:pt x="3050" y="34"/>
                  </a:cubicBezTo>
                  <a:cubicBezTo>
                    <a:pt x="2898" y="34"/>
                    <a:pt x="2758" y="12"/>
                    <a:pt x="2602" y="4"/>
                  </a:cubicBezTo>
                  <a:lnTo>
                    <a:pt x="2580" y="4"/>
                  </a:lnTo>
                  <a:cubicBezTo>
                    <a:pt x="2120" y="4"/>
                    <a:pt x="2012" y="585"/>
                    <a:pt x="1620" y="727"/>
                  </a:cubicBezTo>
                  <a:cubicBezTo>
                    <a:pt x="1542" y="756"/>
                    <a:pt x="1472" y="768"/>
                    <a:pt x="1405" y="768"/>
                  </a:cubicBezTo>
                  <a:cubicBezTo>
                    <a:pt x="1135" y="768"/>
                    <a:pt x="919" y="578"/>
                    <a:pt x="627" y="537"/>
                  </a:cubicBezTo>
                  <a:cubicBezTo>
                    <a:pt x="423" y="511"/>
                    <a:pt x="208" y="515"/>
                    <a:pt x="1" y="493"/>
                  </a:cubicBezTo>
                  <a:lnTo>
                    <a:pt x="1" y="493"/>
                  </a:lnTo>
                  <a:cubicBezTo>
                    <a:pt x="11" y="638"/>
                    <a:pt x="45" y="797"/>
                    <a:pt x="119" y="923"/>
                  </a:cubicBezTo>
                  <a:cubicBezTo>
                    <a:pt x="249" y="923"/>
                    <a:pt x="379" y="937"/>
                    <a:pt x="516" y="953"/>
                  </a:cubicBezTo>
                  <a:cubicBezTo>
                    <a:pt x="942" y="1004"/>
                    <a:pt x="1279" y="1153"/>
                    <a:pt x="1487" y="1519"/>
                  </a:cubicBezTo>
                  <a:cubicBezTo>
                    <a:pt x="1564" y="1479"/>
                    <a:pt x="1642" y="1430"/>
                    <a:pt x="1713" y="1379"/>
                  </a:cubicBezTo>
                  <a:cubicBezTo>
                    <a:pt x="1802" y="1312"/>
                    <a:pt x="1887" y="1238"/>
                    <a:pt x="1964" y="1153"/>
                  </a:cubicBezTo>
                  <a:cubicBezTo>
                    <a:pt x="1983" y="1130"/>
                    <a:pt x="2002" y="1108"/>
                    <a:pt x="2020" y="1086"/>
                  </a:cubicBezTo>
                  <a:cubicBezTo>
                    <a:pt x="2235" y="801"/>
                    <a:pt x="2243" y="530"/>
                    <a:pt x="2628" y="412"/>
                  </a:cubicBezTo>
                  <a:cubicBezTo>
                    <a:pt x="2732" y="378"/>
                    <a:pt x="2839" y="356"/>
                    <a:pt x="2943" y="356"/>
                  </a:cubicBezTo>
                  <a:cubicBezTo>
                    <a:pt x="3061" y="356"/>
                    <a:pt x="3172" y="385"/>
                    <a:pt x="3266" y="456"/>
                  </a:cubicBezTo>
                  <a:cubicBezTo>
                    <a:pt x="3321" y="367"/>
                    <a:pt x="3365" y="274"/>
                    <a:pt x="3369" y="178"/>
                  </a:cubicBezTo>
                  <a:lnTo>
                    <a:pt x="3369" y="156"/>
                  </a:lnTo>
                  <a:cubicBezTo>
                    <a:pt x="3369" y="126"/>
                    <a:pt x="3365" y="96"/>
                    <a:pt x="3358" y="63"/>
                  </a:cubicBezTo>
                  <a:cubicBezTo>
                    <a:pt x="3350" y="41"/>
                    <a:pt x="3343" y="22"/>
                    <a:pt x="3332" y="0"/>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3"/>
            <p:cNvSpPr/>
            <p:nvPr/>
          </p:nvSpPr>
          <p:spPr>
            <a:xfrm>
              <a:off x="3802272" y="2461793"/>
              <a:ext cx="1331869" cy="833964"/>
            </a:xfrm>
            <a:custGeom>
              <a:rect b="b" l="l" r="r" t="t"/>
              <a:pathLst>
                <a:path extrusionOk="0" h="2293" w="3662">
                  <a:moveTo>
                    <a:pt x="1995" y="0"/>
                  </a:moveTo>
                  <a:cubicBezTo>
                    <a:pt x="1884" y="0"/>
                    <a:pt x="1775" y="31"/>
                    <a:pt x="1668" y="116"/>
                  </a:cubicBezTo>
                  <a:cubicBezTo>
                    <a:pt x="1364" y="357"/>
                    <a:pt x="0" y="783"/>
                    <a:pt x="1275" y="1910"/>
                  </a:cubicBezTo>
                  <a:cubicBezTo>
                    <a:pt x="1508" y="2116"/>
                    <a:pt x="1869" y="2292"/>
                    <a:pt x="2191" y="2292"/>
                  </a:cubicBezTo>
                  <a:cubicBezTo>
                    <a:pt x="2390" y="2292"/>
                    <a:pt x="2575" y="2225"/>
                    <a:pt x="2705" y="2055"/>
                  </a:cubicBezTo>
                  <a:cubicBezTo>
                    <a:pt x="2820" y="1903"/>
                    <a:pt x="2905" y="1747"/>
                    <a:pt x="3032" y="1599"/>
                  </a:cubicBezTo>
                  <a:cubicBezTo>
                    <a:pt x="3206" y="1391"/>
                    <a:pt x="3369" y="1165"/>
                    <a:pt x="3509" y="932"/>
                  </a:cubicBezTo>
                  <a:cubicBezTo>
                    <a:pt x="3661" y="676"/>
                    <a:pt x="3539" y="543"/>
                    <a:pt x="3353" y="346"/>
                  </a:cubicBezTo>
                  <a:cubicBezTo>
                    <a:pt x="3187" y="172"/>
                    <a:pt x="3028" y="183"/>
                    <a:pt x="2794" y="176"/>
                  </a:cubicBezTo>
                  <a:cubicBezTo>
                    <a:pt x="2522" y="165"/>
                    <a:pt x="2253" y="0"/>
                    <a:pt x="1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3"/>
            <p:cNvSpPr/>
            <p:nvPr/>
          </p:nvSpPr>
          <p:spPr>
            <a:xfrm>
              <a:off x="5075953" y="2802945"/>
              <a:ext cx="1455" cy="364"/>
            </a:xfrm>
            <a:custGeom>
              <a:rect b="b" l="l" r="r" t="t"/>
              <a:pathLst>
                <a:path extrusionOk="0" h="1" w="4">
                  <a:moveTo>
                    <a:pt x="4" y="1"/>
                  </a:move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3"/>
            <p:cNvSpPr/>
            <p:nvPr/>
          </p:nvSpPr>
          <p:spPr>
            <a:xfrm>
              <a:off x="4338731" y="2534897"/>
              <a:ext cx="764134" cy="453170"/>
            </a:xfrm>
            <a:custGeom>
              <a:rect b="b" l="l" r="r" t="t"/>
              <a:pathLst>
                <a:path extrusionOk="0" h="1246" w="2101">
                  <a:moveTo>
                    <a:pt x="411" y="0"/>
                  </a:moveTo>
                  <a:lnTo>
                    <a:pt x="411" y="0"/>
                  </a:lnTo>
                  <a:cubicBezTo>
                    <a:pt x="411" y="4"/>
                    <a:pt x="407" y="4"/>
                    <a:pt x="407" y="8"/>
                  </a:cubicBezTo>
                  <a:lnTo>
                    <a:pt x="404" y="8"/>
                  </a:lnTo>
                  <a:cubicBezTo>
                    <a:pt x="389" y="23"/>
                    <a:pt x="374" y="34"/>
                    <a:pt x="359" y="45"/>
                  </a:cubicBezTo>
                  <a:cubicBezTo>
                    <a:pt x="352" y="48"/>
                    <a:pt x="349" y="53"/>
                    <a:pt x="341" y="56"/>
                  </a:cubicBezTo>
                  <a:lnTo>
                    <a:pt x="341" y="60"/>
                  </a:lnTo>
                  <a:lnTo>
                    <a:pt x="337" y="60"/>
                  </a:lnTo>
                  <a:cubicBezTo>
                    <a:pt x="337" y="60"/>
                    <a:pt x="334" y="63"/>
                    <a:pt x="330" y="63"/>
                  </a:cubicBezTo>
                  <a:lnTo>
                    <a:pt x="330" y="67"/>
                  </a:lnTo>
                  <a:lnTo>
                    <a:pt x="326" y="67"/>
                  </a:lnTo>
                  <a:cubicBezTo>
                    <a:pt x="326" y="67"/>
                    <a:pt x="326" y="71"/>
                    <a:pt x="322" y="71"/>
                  </a:cubicBezTo>
                  <a:lnTo>
                    <a:pt x="318" y="71"/>
                  </a:lnTo>
                  <a:cubicBezTo>
                    <a:pt x="318" y="75"/>
                    <a:pt x="318" y="75"/>
                    <a:pt x="315" y="75"/>
                  </a:cubicBezTo>
                  <a:cubicBezTo>
                    <a:pt x="296" y="89"/>
                    <a:pt x="286" y="93"/>
                    <a:pt x="282" y="93"/>
                  </a:cubicBezTo>
                  <a:cubicBezTo>
                    <a:pt x="278" y="93"/>
                    <a:pt x="274" y="89"/>
                    <a:pt x="274" y="86"/>
                  </a:cubicBezTo>
                  <a:cubicBezTo>
                    <a:pt x="274" y="82"/>
                    <a:pt x="274" y="79"/>
                    <a:pt x="270" y="79"/>
                  </a:cubicBezTo>
                  <a:cubicBezTo>
                    <a:pt x="263" y="79"/>
                    <a:pt x="255" y="82"/>
                    <a:pt x="241" y="93"/>
                  </a:cubicBezTo>
                  <a:cubicBezTo>
                    <a:pt x="189" y="123"/>
                    <a:pt x="149" y="190"/>
                    <a:pt x="111" y="241"/>
                  </a:cubicBezTo>
                  <a:cubicBezTo>
                    <a:pt x="108" y="245"/>
                    <a:pt x="108" y="248"/>
                    <a:pt x="104" y="253"/>
                  </a:cubicBezTo>
                  <a:cubicBezTo>
                    <a:pt x="67" y="297"/>
                    <a:pt x="33" y="337"/>
                    <a:pt x="0" y="371"/>
                  </a:cubicBezTo>
                  <a:cubicBezTo>
                    <a:pt x="130" y="568"/>
                    <a:pt x="252" y="768"/>
                    <a:pt x="400" y="934"/>
                  </a:cubicBezTo>
                  <a:cubicBezTo>
                    <a:pt x="641" y="1197"/>
                    <a:pt x="927" y="1246"/>
                    <a:pt x="1227" y="1246"/>
                  </a:cubicBezTo>
                  <a:cubicBezTo>
                    <a:pt x="1379" y="1246"/>
                    <a:pt x="1534" y="1235"/>
                    <a:pt x="1690" y="1231"/>
                  </a:cubicBezTo>
                  <a:cubicBezTo>
                    <a:pt x="1812" y="1071"/>
                    <a:pt x="1927" y="908"/>
                    <a:pt x="2027" y="738"/>
                  </a:cubicBezTo>
                  <a:lnTo>
                    <a:pt x="2031" y="738"/>
                  </a:lnTo>
                  <a:cubicBezTo>
                    <a:pt x="2031" y="738"/>
                    <a:pt x="2031" y="734"/>
                    <a:pt x="2034" y="731"/>
                  </a:cubicBezTo>
                  <a:cubicBezTo>
                    <a:pt x="2083" y="649"/>
                    <a:pt x="2101" y="582"/>
                    <a:pt x="2101" y="520"/>
                  </a:cubicBezTo>
                  <a:cubicBezTo>
                    <a:pt x="2101" y="501"/>
                    <a:pt x="2101" y="482"/>
                    <a:pt x="2097" y="467"/>
                  </a:cubicBezTo>
                  <a:cubicBezTo>
                    <a:pt x="1942" y="578"/>
                    <a:pt x="1731" y="667"/>
                    <a:pt x="1423" y="690"/>
                  </a:cubicBezTo>
                  <a:cubicBezTo>
                    <a:pt x="1245" y="701"/>
                    <a:pt x="1115" y="845"/>
                    <a:pt x="941" y="845"/>
                  </a:cubicBezTo>
                  <a:lnTo>
                    <a:pt x="915" y="845"/>
                  </a:lnTo>
                  <a:cubicBezTo>
                    <a:pt x="744" y="831"/>
                    <a:pt x="578" y="720"/>
                    <a:pt x="496" y="568"/>
                  </a:cubicBezTo>
                  <a:cubicBezTo>
                    <a:pt x="400" y="386"/>
                    <a:pt x="430" y="193"/>
                    <a:pt x="411"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3"/>
            <p:cNvSpPr/>
            <p:nvPr/>
          </p:nvSpPr>
          <p:spPr>
            <a:xfrm>
              <a:off x="3522950" y="1745303"/>
              <a:ext cx="1132562" cy="1032908"/>
            </a:xfrm>
            <a:custGeom>
              <a:rect b="b" l="l" r="r" t="t"/>
              <a:pathLst>
                <a:path extrusionOk="0" h="2840" w="3114">
                  <a:moveTo>
                    <a:pt x="1398" y="0"/>
                  </a:moveTo>
                  <a:cubicBezTo>
                    <a:pt x="1123" y="0"/>
                    <a:pt x="862" y="49"/>
                    <a:pt x="605" y="207"/>
                  </a:cubicBezTo>
                  <a:cubicBezTo>
                    <a:pt x="238" y="430"/>
                    <a:pt x="1" y="793"/>
                    <a:pt x="379" y="1152"/>
                  </a:cubicBezTo>
                  <a:cubicBezTo>
                    <a:pt x="538" y="1304"/>
                    <a:pt x="724" y="1352"/>
                    <a:pt x="750" y="1597"/>
                  </a:cubicBezTo>
                  <a:cubicBezTo>
                    <a:pt x="772" y="1841"/>
                    <a:pt x="608" y="2027"/>
                    <a:pt x="564" y="2257"/>
                  </a:cubicBezTo>
                  <a:cubicBezTo>
                    <a:pt x="519" y="2494"/>
                    <a:pt x="582" y="2787"/>
                    <a:pt x="857" y="2835"/>
                  </a:cubicBezTo>
                  <a:cubicBezTo>
                    <a:pt x="875" y="2838"/>
                    <a:pt x="892" y="2839"/>
                    <a:pt x="910" y="2839"/>
                  </a:cubicBezTo>
                  <a:cubicBezTo>
                    <a:pt x="1016" y="2839"/>
                    <a:pt x="1125" y="2788"/>
                    <a:pt x="1224" y="2753"/>
                  </a:cubicBezTo>
                  <a:cubicBezTo>
                    <a:pt x="1351" y="2706"/>
                    <a:pt x="1447" y="2687"/>
                    <a:pt x="1569" y="2687"/>
                  </a:cubicBezTo>
                  <a:cubicBezTo>
                    <a:pt x="1600" y="2687"/>
                    <a:pt x="1633" y="2688"/>
                    <a:pt x="1668" y="2691"/>
                  </a:cubicBezTo>
                  <a:cubicBezTo>
                    <a:pt x="1721" y="2694"/>
                    <a:pt x="1770" y="2697"/>
                    <a:pt x="1815" y="2697"/>
                  </a:cubicBezTo>
                  <a:cubicBezTo>
                    <a:pt x="2044" y="2697"/>
                    <a:pt x="2189" y="2640"/>
                    <a:pt x="2347" y="2424"/>
                  </a:cubicBezTo>
                  <a:cubicBezTo>
                    <a:pt x="2384" y="2368"/>
                    <a:pt x="2428" y="2298"/>
                    <a:pt x="2484" y="2264"/>
                  </a:cubicBezTo>
                  <a:cubicBezTo>
                    <a:pt x="2500" y="2253"/>
                    <a:pt x="2509" y="2249"/>
                    <a:pt x="2513" y="2249"/>
                  </a:cubicBezTo>
                  <a:cubicBezTo>
                    <a:pt x="2517" y="2249"/>
                    <a:pt x="2517" y="2253"/>
                    <a:pt x="2517" y="2257"/>
                  </a:cubicBezTo>
                  <a:cubicBezTo>
                    <a:pt x="2519" y="2260"/>
                    <a:pt x="2520" y="2264"/>
                    <a:pt x="2524" y="2264"/>
                  </a:cubicBezTo>
                  <a:cubicBezTo>
                    <a:pt x="2529" y="2264"/>
                    <a:pt x="2538" y="2259"/>
                    <a:pt x="2558" y="2246"/>
                  </a:cubicBezTo>
                  <a:cubicBezTo>
                    <a:pt x="3114" y="1864"/>
                    <a:pt x="3110" y="1193"/>
                    <a:pt x="2814" y="634"/>
                  </a:cubicBezTo>
                  <a:cubicBezTo>
                    <a:pt x="2602" y="240"/>
                    <a:pt x="2262" y="85"/>
                    <a:pt x="1821" y="30"/>
                  </a:cubicBezTo>
                  <a:cubicBezTo>
                    <a:pt x="1676" y="12"/>
                    <a:pt x="1535" y="0"/>
                    <a:pt x="1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3"/>
            <p:cNvSpPr/>
            <p:nvPr/>
          </p:nvSpPr>
          <p:spPr>
            <a:xfrm>
              <a:off x="4379102" y="2534897"/>
              <a:ext cx="109110" cy="88015"/>
            </a:xfrm>
            <a:custGeom>
              <a:rect b="b" l="l" r="r" t="t"/>
              <a:pathLst>
                <a:path extrusionOk="0" h="242" w="300">
                  <a:moveTo>
                    <a:pt x="159" y="79"/>
                  </a:moveTo>
                  <a:cubicBezTo>
                    <a:pt x="152" y="79"/>
                    <a:pt x="144" y="82"/>
                    <a:pt x="130" y="93"/>
                  </a:cubicBezTo>
                  <a:cubicBezTo>
                    <a:pt x="78" y="123"/>
                    <a:pt x="38" y="190"/>
                    <a:pt x="0" y="241"/>
                  </a:cubicBezTo>
                  <a:cubicBezTo>
                    <a:pt x="38" y="190"/>
                    <a:pt x="78" y="123"/>
                    <a:pt x="130" y="93"/>
                  </a:cubicBezTo>
                  <a:cubicBezTo>
                    <a:pt x="144" y="82"/>
                    <a:pt x="152" y="79"/>
                    <a:pt x="159" y="79"/>
                  </a:cubicBezTo>
                  <a:lnTo>
                    <a:pt x="159" y="79"/>
                  </a:lnTo>
                  <a:close/>
                  <a:moveTo>
                    <a:pt x="211" y="71"/>
                  </a:moveTo>
                  <a:lnTo>
                    <a:pt x="207" y="71"/>
                  </a:lnTo>
                  <a:lnTo>
                    <a:pt x="211" y="71"/>
                  </a:lnTo>
                  <a:close/>
                  <a:moveTo>
                    <a:pt x="215" y="67"/>
                  </a:moveTo>
                  <a:cubicBezTo>
                    <a:pt x="215" y="67"/>
                    <a:pt x="215" y="71"/>
                    <a:pt x="211" y="71"/>
                  </a:cubicBezTo>
                  <a:cubicBezTo>
                    <a:pt x="215" y="71"/>
                    <a:pt x="215" y="67"/>
                    <a:pt x="215" y="67"/>
                  </a:cubicBezTo>
                  <a:close/>
                  <a:moveTo>
                    <a:pt x="219" y="67"/>
                  </a:moveTo>
                  <a:lnTo>
                    <a:pt x="215" y="67"/>
                  </a:lnTo>
                  <a:lnTo>
                    <a:pt x="219" y="67"/>
                  </a:lnTo>
                  <a:close/>
                  <a:moveTo>
                    <a:pt x="226" y="60"/>
                  </a:moveTo>
                  <a:cubicBezTo>
                    <a:pt x="226" y="60"/>
                    <a:pt x="223" y="63"/>
                    <a:pt x="219" y="63"/>
                  </a:cubicBezTo>
                  <a:cubicBezTo>
                    <a:pt x="223" y="63"/>
                    <a:pt x="226" y="60"/>
                    <a:pt x="226" y="60"/>
                  </a:cubicBezTo>
                  <a:close/>
                  <a:moveTo>
                    <a:pt x="230" y="56"/>
                  </a:moveTo>
                  <a:lnTo>
                    <a:pt x="230" y="60"/>
                  </a:lnTo>
                  <a:lnTo>
                    <a:pt x="230" y="56"/>
                  </a:lnTo>
                  <a:close/>
                  <a:moveTo>
                    <a:pt x="248" y="45"/>
                  </a:moveTo>
                  <a:cubicBezTo>
                    <a:pt x="241" y="48"/>
                    <a:pt x="238" y="53"/>
                    <a:pt x="230" y="56"/>
                  </a:cubicBezTo>
                  <a:cubicBezTo>
                    <a:pt x="238" y="53"/>
                    <a:pt x="241" y="48"/>
                    <a:pt x="248" y="45"/>
                  </a:cubicBezTo>
                  <a:close/>
                  <a:moveTo>
                    <a:pt x="293" y="8"/>
                  </a:moveTo>
                  <a:cubicBezTo>
                    <a:pt x="278" y="23"/>
                    <a:pt x="263" y="34"/>
                    <a:pt x="248" y="45"/>
                  </a:cubicBezTo>
                  <a:cubicBezTo>
                    <a:pt x="263" y="34"/>
                    <a:pt x="278" y="23"/>
                    <a:pt x="293" y="8"/>
                  </a:cubicBezTo>
                  <a:close/>
                  <a:moveTo>
                    <a:pt x="293" y="8"/>
                  </a:moveTo>
                  <a:lnTo>
                    <a:pt x="293" y="8"/>
                  </a:lnTo>
                  <a:lnTo>
                    <a:pt x="293" y="8"/>
                  </a:lnTo>
                  <a:close/>
                  <a:moveTo>
                    <a:pt x="300" y="0"/>
                  </a:moveTo>
                  <a:cubicBezTo>
                    <a:pt x="300" y="4"/>
                    <a:pt x="296" y="4"/>
                    <a:pt x="296" y="8"/>
                  </a:cubicBezTo>
                  <a:cubicBezTo>
                    <a:pt x="296" y="4"/>
                    <a:pt x="300" y="4"/>
                    <a:pt x="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3"/>
            <p:cNvSpPr/>
            <p:nvPr/>
          </p:nvSpPr>
          <p:spPr>
            <a:xfrm>
              <a:off x="4124148" y="2723658"/>
              <a:ext cx="58556" cy="2910"/>
            </a:xfrm>
            <a:custGeom>
              <a:rect b="b" l="l" r="r" t="t"/>
              <a:pathLst>
                <a:path extrusionOk="0" h="8" w="161">
                  <a:moveTo>
                    <a:pt x="0" y="1"/>
                  </a:moveTo>
                  <a:lnTo>
                    <a:pt x="0" y="1"/>
                  </a:lnTo>
                  <a:lnTo>
                    <a:pt x="15" y="1"/>
                  </a:lnTo>
                  <a:cubicBezTo>
                    <a:pt x="67" y="4"/>
                    <a:pt x="116" y="8"/>
                    <a:pt x="160" y="8"/>
                  </a:cubicBezTo>
                  <a:lnTo>
                    <a:pt x="160" y="8"/>
                  </a:lnTo>
                  <a:cubicBezTo>
                    <a:pt x="116" y="8"/>
                    <a:pt x="67" y="4"/>
                    <a:pt x="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3"/>
            <p:cNvSpPr/>
            <p:nvPr/>
          </p:nvSpPr>
          <p:spPr>
            <a:xfrm>
              <a:off x="4049953" y="1808223"/>
              <a:ext cx="488449" cy="918342"/>
            </a:xfrm>
            <a:custGeom>
              <a:rect b="b" l="l" r="r" t="t"/>
              <a:pathLst>
                <a:path extrusionOk="0" h="2525" w="1343">
                  <a:moveTo>
                    <a:pt x="890" y="1"/>
                  </a:moveTo>
                  <a:cubicBezTo>
                    <a:pt x="779" y="94"/>
                    <a:pt x="668" y="187"/>
                    <a:pt x="568" y="286"/>
                  </a:cubicBezTo>
                  <a:cubicBezTo>
                    <a:pt x="375" y="472"/>
                    <a:pt x="171" y="638"/>
                    <a:pt x="53" y="887"/>
                  </a:cubicBezTo>
                  <a:cubicBezTo>
                    <a:pt x="1" y="998"/>
                    <a:pt x="26" y="1290"/>
                    <a:pt x="308" y="1521"/>
                  </a:cubicBezTo>
                  <a:cubicBezTo>
                    <a:pt x="746" y="1921"/>
                    <a:pt x="182" y="2202"/>
                    <a:pt x="204" y="2518"/>
                  </a:cubicBezTo>
                  <a:lnTo>
                    <a:pt x="219" y="2518"/>
                  </a:lnTo>
                  <a:cubicBezTo>
                    <a:pt x="271" y="2521"/>
                    <a:pt x="320" y="2525"/>
                    <a:pt x="364" y="2525"/>
                  </a:cubicBezTo>
                  <a:cubicBezTo>
                    <a:pt x="594" y="2525"/>
                    <a:pt x="738" y="2465"/>
                    <a:pt x="898" y="2251"/>
                  </a:cubicBezTo>
                  <a:cubicBezTo>
                    <a:pt x="902" y="2246"/>
                    <a:pt x="902" y="2243"/>
                    <a:pt x="905" y="2239"/>
                  </a:cubicBezTo>
                  <a:cubicBezTo>
                    <a:pt x="943" y="2188"/>
                    <a:pt x="983" y="2121"/>
                    <a:pt x="1035" y="2091"/>
                  </a:cubicBezTo>
                  <a:cubicBezTo>
                    <a:pt x="1049" y="2080"/>
                    <a:pt x="1057" y="2077"/>
                    <a:pt x="1064" y="2077"/>
                  </a:cubicBezTo>
                  <a:cubicBezTo>
                    <a:pt x="1068" y="2077"/>
                    <a:pt x="1068" y="2080"/>
                    <a:pt x="1068" y="2084"/>
                  </a:cubicBezTo>
                  <a:cubicBezTo>
                    <a:pt x="1068" y="2087"/>
                    <a:pt x="1072" y="2091"/>
                    <a:pt x="1076" y="2091"/>
                  </a:cubicBezTo>
                  <a:cubicBezTo>
                    <a:pt x="1080" y="2091"/>
                    <a:pt x="1090" y="2087"/>
                    <a:pt x="1109" y="2073"/>
                  </a:cubicBezTo>
                  <a:cubicBezTo>
                    <a:pt x="1112" y="2073"/>
                    <a:pt x="1112" y="2073"/>
                    <a:pt x="1112" y="2069"/>
                  </a:cubicBezTo>
                  <a:lnTo>
                    <a:pt x="1116" y="2069"/>
                  </a:lnTo>
                  <a:cubicBezTo>
                    <a:pt x="1120" y="2069"/>
                    <a:pt x="1120" y="2065"/>
                    <a:pt x="1120" y="2065"/>
                  </a:cubicBezTo>
                  <a:lnTo>
                    <a:pt x="1124" y="2065"/>
                  </a:lnTo>
                  <a:lnTo>
                    <a:pt x="1124" y="2061"/>
                  </a:lnTo>
                  <a:cubicBezTo>
                    <a:pt x="1128" y="2061"/>
                    <a:pt x="1131" y="2058"/>
                    <a:pt x="1131" y="2058"/>
                  </a:cubicBezTo>
                  <a:lnTo>
                    <a:pt x="1135" y="2058"/>
                  </a:lnTo>
                  <a:lnTo>
                    <a:pt x="1135" y="2054"/>
                  </a:lnTo>
                  <a:cubicBezTo>
                    <a:pt x="1143" y="2051"/>
                    <a:pt x="1146" y="2046"/>
                    <a:pt x="1153" y="2043"/>
                  </a:cubicBezTo>
                  <a:cubicBezTo>
                    <a:pt x="1168" y="2032"/>
                    <a:pt x="1183" y="2021"/>
                    <a:pt x="1198" y="2006"/>
                  </a:cubicBezTo>
                  <a:lnTo>
                    <a:pt x="1201" y="2006"/>
                  </a:lnTo>
                  <a:cubicBezTo>
                    <a:pt x="1201" y="2002"/>
                    <a:pt x="1205" y="2002"/>
                    <a:pt x="1205" y="1998"/>
                  </a:cubicBezTo>
                  <a:cubicBezTo>
                    <a:pt x="1205" y="1980"/>
                    <a:pt x="1201" y="1957"/>
                    <a:pt x="1198" y="1940"/>
                  </a:cubicBezTo>
                  <a:cubicBezTo>
                    <a:pt x="1165" y="1717"/>
                    <a:pt x="1076" y="1606"/>
                    <a:pt x="905" y="1476"/>
                  </a:cubicBezTo>
                  <a:cubicBezTo>
                    <a:pt x="750" y="1362"/>
                    <a:pt x="549" y="1209"/>
                    <a:pt x="616" y="987"/>
                  </a:cubicBezTo>
                  <a:cubicBezTo>
                    <a:pt x="683" y="750"/>
                    <a:pt x="935" y="628"/>
                    <a:pt x="1138" y="531"/>
                  </a:cubicBezTo>
                  <a:cubicBezTo>
                    <a:pt x="1209" y="498"/>
                    <a:pt x="1276" y="461"/>
                    <a:pt x="1343" y="423"/>
                  </a:cubicBezTo>
                  <a:cubicBezTo>
                    <a:pt x="1324" y="390"/>
                    <a:pt x="1305" y="361"/>
                    <a:pt x="1283" y="331"/>
                  </a:cubicBezTo>
                  <a:cubicBezTo>
                    <a:pt x="1280" y="327"/>
                    <a:pt x="1276" y="320"/>
                    <a:pt x="1272" y="312"/>
                  </a:cubicBezTo>
                  <a:cubicBezTo>
                    <a:pt x="1246" y="279"/>
                    <a:pt x="1220" y="250"/>
                    <a:pt x="1191" y="219"/>
                  </a:cubicBezTo>
                  <a:cubicBezTo>
                    <a:pt x="1179" y="209"/>
                    <a:pt x="1172" y="197"/>
                    <a:pt x="1160" y="190"/>
                  </a:cubicBezTo>
                  <a:cubicBezTo>
                    <a:pt x="1135" y="164"/>
                    <a:pt x="1109" y="142"/>
                    <a:pt x="1083" y="120"/>
                  </a:cubicBezTo>
                  <a:cubicBezTo>
                    <a:pt x="1068" y="108"/>
                    <a:pt x="1054" y="98"/>
                    <a:pt x="1035" y="86"/>
                  </a:cubicBezTo>
                  <a:cubicBezTo>
                    <a:pt x="1013" y="72"/>
                    <a:pt x="991" y="57"/>
                    <a:pt x="968" y="42"/>
                  </a:cubicBezTo>
                  <a:cubicBezTo>
                    <a:pt x="957" y="38"/>
                    <a:pt x="946" y="27"/>
                    <a:pt x="935" y="23"/>
                  </a:cubicBezTo>
                  <a:cubicBezTo>
                    <a:pt x="920" y="16"/>
                    <a:pt x="905" y="9"/>
                    <a:pt x="890" y="1"/>
                  </a:cubicBez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3"/>
            <p:cNvSpPr/>
            <p:nvPr/>
          </p:nvSpPr>
          <p:spPr>
            <a:xfrm>
              <a:off x="4249625" y="1539084"/>
              <a:ext cx="1323868" cy="1303865"/>
            </a:xfrm>
            <a:custGeom>
              <a:rect b="b" l="l" r="r" t="t"/>
              <a:pathLst>
                <a:path extrusionOk="0" h="3585" w="3640">
                  <a:moveTo>
                    <a:pt x="2251" y="1"/>
                  </a:moveTo>
                  <a:cubicBezTo>
                    <a:pt x="2148" y="1"/>
                    <a:pt x="2039" y="23"/>
                    <a:pt x="1935" y="56"/>
                  </a:cubicBezTo>
                  <a:cubicBezTo>
                    <a:pt x="1550" y="174"/>
                    <a:pt x="1542" y="445"/>
                    <a:pt x="1327" y="730"/>
                  </a:cubicBezTo>
                  <a:cubicBezTo>
                    <a:pt x="1131" y="982"/>
                    <a:pt x="871" y="1134"/>
                    <a:pt x="589" y="1271"/>
                  </a:cubicBezTo>
                  <a:cubicBezTo>
                    <a:pt x="386" y="1368"/>
                    <a:pt x="134" y="1490"/>
                    <a:pt x="67" y="1727"/>
                  </a:cubicBezTo>
                  <a:cubicBezTo>
                    <a:pt x="0" y="1949"/>
                    <a:pt x="201" y="2102"/>
                    <a:pt x="356" y="2216"/>
                  </a:cubicBezTo>
                  <a:cubicBezTo>
                    <a:pt x="527" y="2346"/>
                    <a:pt x="616" y="2457"/>
                    <a:pt x="649" y="2680"/>
                  </a:cubicBezTo>
                  <a:cubicBezTo>
                    <a:pt x="683" y="2894"/>
                    <a:pt x="638" y="3106"/>
                    <a:pt x="741" y="3306"/>
                  </a:cubicBezTo>
                  <a:cubicBezTo>
                    <a:pt x="823" y="3458"/>
                    <a:pt x="989" y="3569"/>
                    <a:pt x="1160" y="3583"/>
                  </a:cubicBezTo>
                  <a:cubicBezTo>
                    <a:pt x="1169" y="3584"/>
                    <a:pt x="1177" y="3584"/>
                    <a:pt x="1186" y="3584"/>
                  </a:cubicBezTo>
                  <a:cubicBezTo>
                    <a:pt x="1362" y="3584"/>
                    <a:pt x="1491" y="3439"/>
                    <a:pt x="1668" y="3428"/>
                  </a:cubicBezTo>
                  <a:cubicBezTo>
                    <a:pt x="2487" y="3369"/>
                    <a:pt x="2617" y="2835"/>
                    <a:pt x="2876" y="2642"/>
                  </a:cubicBezTo>
                  <a:cubicBezTo>
                    <a:pt x="3106" y="2468"/>
                    <a:pt x="3298" y="2264"/>
                    <a:pt x="3450" y="2020"/>
                  </a:cubicBezTo>
                  <a:cubicBezTo>
                    <a:pt x="3555" y="1852"/>
                    <a:pt x="3640" y="1601"/>
                    <a:pt x="3484" y="1434"/>
                  </a:cubicBezTo>
                  <a:cubicBezTo>
                    <a:pt x="3288" y="1219"/>
                    <a:pt x="2961" y="1226"/>
                    <a:pt x="2854" y="911"/>
                  </a:cubicBezTo>
                  <a:cubicBezTo>
                    <a:pt x="2773" y="686"/>
                    <a:pt x="2817" y="452"/>
                    <a:pt x="2687" y="234"/>
                  </a:cubicBezTo>
                  <a:cubicBezTo>
                    <a:pt x="2585" y="62"/>
                    <a:pt x="2425" y="1"/>
                    <a:pt x="2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3"/>
            <p:cNvSpPr/>
            <p:nvPr/>
          </p:nvSpPr>
          <p:spPr>
            <a:xfrm>
              <a:off x="4620236" y="1828590"/>
              <a:ext cx="92016" cy="82560"/>
            </a:xfrm>
            <a:custGeom>
              <a:rect b="b" l="l" r="r" t="t"/>
              <a:pathLst>
                <a:path extrusionOk="0" h="227" w="253">
                  <a:moveTo>
                    <a:pt x="252" y="1"/>
                  </a:moveTo>
                  <a:cubicBezTo>
                    <a:pt x="175" y="86"/>
                    <a:pt x="90" y="160"/>
                    <a:pt x="1" y="227"/>
                  </a:cubicBezTo>
                  <a:lnTo>
                    <a:pt x="1" y="227"/>
                  </a:lnTo>
                  <a:cubicBezTo>
                    <a:pt x="90" y="160"/>
                    <a:pt x="175" y="86"/>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3"/>
            <p:cNvSpPr/>
            <p:nvPr/>
          </p:nvSpPr>
          <p:spPr>
            <a:xfrm>
              <a:off x="5269806" y="2495618"/>
              <a:ext cx="30187" cy="27641"/>
            </a:xfrm>
            <a:custGeom>
              <a:rect b="b" l="l" r="r" t="t"/>
              <a:pathLst>
                <a:path extrusionOk="0" h="76" w="83">
                  <a:moveTo>
                    <a:pt x="1" y="72"/>
                  </a:moveTo>
                  <a:lnTo>
                    <a:pt x="1" y="75"/>
                  </a:lnTo>
                  <a:lnTo>
                    <a:pt x="1" y="72"/>
                  </a:lnTo>
                  <a:close/>
                  <a:moveTo>
                    <a:pt x="4" y="72"/>
                  </a:moveTo>
                  <a:lnTo>
                    <a:pt x="4" y="72"/>
                  </a:lnTo>
                  <a:lnTo>
                    <a:pt x="4" y="72"/>
                  </a:lnTo>
                  <a:close/>
                  <a:moveTo>
                    <a:pt x="8" y="67"/>
                  </a:moveTo>
                  <a:lnTo>
                    <a:pt x="8" y="67"/>
                  </a:lnTo>
                  <a:lnTo>
                    <a:pt x="8" y="67"/>
                  </a:lnTo>
                  <a:close/>
                  <a:moveTo>
                    <a:pt x="12" y="64"/>
                  </a:moveTo>
                  <a:lnTo>
                    <a:pt x="8" y="64"/>
                  </a:lnTo>
                  <a:lnTo>
                    <a:pt x="12" y="64"/>
                  </a:lnTo>
                  <a:close/>
                  <a:moveTo>
                    <a:pt x="12" y="60"/>
                  </a:moveTo>
                  <a:lnTo>
                    <a:pt x="12" y="64"/>
                  </a:lnTo>
                  <a:lnTo>
                    <a:pt x="12" y="60"/>
                  </a:lnTo>
                  <a:close/>
                  <a:moveTo>
                    <a:pt x="16" y="60"/>
                  </a:moveTo>
                  <a:lnTo>
                    <a:pt x="16" y="60"/>
                  </a:lnTo>
                  <a:lnTo>
                    <a:pt x="16" y="60"/>
                  </a:lnTo>
                  <a:close/>
                  <a:moveTo>
                    <a:pt x="19" y="57"/>
                  </a:moveTo>
                  <a:lnTo>
                    <a:pt x="16" y="57"/>
                  </a:lnTo>
                  <a:lnTo>
                    <a:pt x="19" y="57"/>
                  </a:lnTo>
                  <a:close/>
                  <a:moveTo>
                    <a:pt x="23" y="53"/>
                  </a:moveTo>
                  <a:cubicBezTo>
                    <a:pt x="19" y="53"/>
                    <a:pt x="19" y="57"/>
                    <a:pt x="19" y="57"/>
                  </a:cubicBezTo>
                  <a:cubicBezTo>
                    <a:pt x="19" y="57"/>
                    <a:pt x="19" y="53"/>
                    <a:pt x="23" y="53"/>
                  </a:cubicBezTo>
                  <a:close/>
                  <a:moveTo>
                    <a:pt x="23" y="50"/>
                  </a:moveTo>
                  <a:lnTo>
                    <a:pt x="23" y="53"/>
                  </a:lnTo>
                  <a:lnTo>
                    <a:pt x="23" y="50"/>
                  </a:lnTo>
                  <a:close/>
                  <a:moveTo>
                    <a:pt x="26" y="50"/>
                  </a:moveTo>
                  <a:lnTo>
                    <a:pt x="23" y="50"/>
                  </a:lnTo>
                  <a:lnTo>
                    <a:pt x="26" y="50"/>
                  </a:lnTo>
                  <a:close/>
                  <a:moveTo>
                    <a:pt x="30" y="45"/>
                  </a:moveTo>
                  <a:cubicBezTo>
                    <a:pt x="30" y="45"/>
                    <a:pt x="26" y="45"/>
                    <a:pt x="26" y="50"/>
                  </a:cubicBezTo>
                  <a:cubicBezTo>
                    <a:pt x="26" y="45"/>
                    <a:pt x="30" y="45"/>
                    <a:pt x="30" y="45"/>
                  </a:cubicBezTo>
                  <a:close/>
                  <a:moveTo>
                    <a:pt x="34" y="42"/>
                  </a:moveTo>
                  <a:lnTo>
                    <a:pt x="30" y="45"/>
                  </a:lnTo>
                  <a:lnTo>
                    <a:pt x="34" y="42"/>
                  </a:lnTo>
                  <a:close/>
                  <a:moveTo>
                    <a:pt x="34" y="42"/>
                  </a:moveTo>
                  <a:lnTo>
                    <a:pt x="34" y="42"/>
                  </a:lnTo>
                  <a:lnTo>
                    <a:pt x="34" y="42"/>
                  </a:lnTo>
                  <a:close/>
                  <a:moveTo>
                    <a:pt x="38" y="38"/>
                  </a:moveTo>
                  <a:lnTo>
                    <a:pt x="34" y="42"/>
                  </a:lnTo>
                  <a:lnTo>
                    <a:pt x="38" y="38"/>
                  </a:lnTo>
                  <a:close/>
                  <a:moveTo>
                    <a:pt x="42" y="35"/>
                  </a:moveTo>
                  <a:cubicBezTo>
                    <a:pt x="42" y="38"/>
                    <a:pt x="38" y="38"/>
                    <a:pt x="38" y="38"/>
                  </a:cubicBezTo>
                  <a:cubicBezTo>
                    <a:pt x="38" y="38"/>
                    <a:pt x="42" y="38"/>
                    <a:pt x="42" y="35"/>
                  </a:cubicBezTo>
                  <a:close/>
                  <a:moveTo>
                    <a:pt x="42" y="35"/>
                  </a:moveTo>
                  <a:lnTo>
                    <a:pt x="42" y="35"/>
                  </a:lnTo>
                  <a:lnTo>
                    <a:pt x="42" y="35"/>
                  </a:lnTo>
                  <a:close/>
                  <a:moveTo>
                    <a:pt x="45" y="31"/>
                  </a:moveTo>
                  <a:lnTo>
                    <a:pt x="45" y="35"/>
                  </a:lnTo>
                  <a:lnTo>
                    <a:pt x="45" y="31"/>
                  </a:lnTo>
                  <a:close/>
                  <a:moveTo>
                    <a:pt x="49" y="27"/>
                  </a:moveTo>
                  <a:cubicBezTo>
                    <a:pt x="49" y="31"/>
                    <a:pt x="49" y="31"/>
                    <a:pt x="45" y="31"/>
                  </a:cubicBezTo>
                  <a:cubicBezTo>
                    <a:pt x="49" y="31"/>
                    <a:pt x="49" y="31"/>
                    <a:pt x="49" y="27"/>
                  </a:cubicBezTo>
                  <a:close/>
                  <a:moveTo>
                    <a:pt x="52" y="27"/>
                  </a:moveTo>
                  <a:lnTo>
                    <a:pt x="49" y="27"/>
                  </a:lnTo>
                  <a:lnTo>
                    <a:pt x="52" y="27"/>
                  </a:lnTo>
                  <a:close/>
                  <a:moveTo>
                    <a:pt x="52" y="23"/>
                  </a:moveTo>
                  <a:lnTo>
                    <a:pt x="52" y="27"/>
                  </a:lnTo>
                  <a:lnTo>
                    <a:pt x="52" y="23"/>
                  </a:lnTo>
                  <a:close/>
                  <a:moveTo>
                    <a:pt x="57" y="23"/>
                  </a:moveTo>
                  <a:lnTo>
                    <a:pt x="57" y="23"/>
                  </a:lnTo>
                  <a:lnTo>
                    <a:pt x="57" y="23"/>
                  </a:lnTo>
                  <a:close/>
                  <a:moveTo>
                    <a:pt x="60" y="19"/>
                  </a:moveTo>
                  <a:lnTo>
                    <a:pt x="57" y="23"/>
                  </a:lnTo>
                  <a:lnTo>
                    <a:pt x="60" y="19"/>
                  </a:lnTo>
                  <a:close/>
                  <a:moveTo>
                    <a:pt x="64" y="16"/>
                  </a:moveTo>
                  <a:cubicBezTo>
                    <a:pt x="64" y="19"/>
                    <a:pt x="60" y="19"/>
                    <a:pt x="60" y="19"/>
                  </a:cubicBezTo>
                  <a:cubicBezTo>
                    <a:pt x="60" y="19"/>
                    <a:pt x="64" y="19"/>
                    <a:pt x="64" y="16"/>
                  </a:cubicBezTo>
                  <a:close/>
                  <a:moveTo>
                    <a:pt x="67" y="16"/>
                  </a:moveTo>
                  <a:lnTo>
                    <a:pt x="64" y="16"/>
                  </a:lnTo>
                  <a:lnTo>
                    <a:pt x="67" y="16"/>
                  </a:lnTo>
                  <a:close/>
                  <a:moveTo>
                    <a:pt x="67" y="12"/>
                  </a:moveTo>
                  <a:lnTo>
                    <a:pt x="67" y="16"/>
                  </a:lnTo>
                  <a:lnTo>
                    <a:pt x="67" y="12"/>
                  </a:lnTo>
                  <a:close/>
                  <a:moveTo>
                    <a:pt x="71" y="12"/>
                  </a:moveTo>
                  <a:lnTo>
                    <a:pt x="67" y="12"/>
                  </a:lnTo>
                  <a:lnTo>
                    <a:pt x="71" y="12"/>
                  </a:lnTo>
                  <a:close/>
                  <a:moveTo>
                    <a:pt x="79" y="5"/>
                  </a:moveTo>
                  <a:lnTo>
                    <a:pt x="71" y="12"/>
                  </a:lnTo>
                  <a:lnTo>
                    <a:pt x="79" y="5"/>
                  </a:lnTo>
                  <a:close/>
                  <a:moveTo>
                    <a:pt x="82" y="1"/>
                  </a:moveTo>
                  <a:lnTo>
                    <a:pt x="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3"/>
            <p:cNvSpPr/>
            <p:nvPr/>
          </p:nvSpPr>
          <p:spPr>
            <a:xfrm>
              <a:off x="4620236" y="1828590"/>
              <a:ext cx="706669" cy="821235"/>
            </a:xfrm>
            <a:custGeom>
              <a:rect b="b" l="l" r="r" t="t"/>
              <a:pathLst>
                <a:path extrusionOk="0" h="2258" w="1943">
                  <a:moveTo>
                    <a:pt x="252" y="1"/>
                  </a:moveTo>
                  <a:cubicBezTo>
                    <a:pt x="175" y="86"/>
                    <a:pt x="90" y="160"/>
                    <a:pt x="1" y="227"/>
                  </a:cubicBezTo>
                  <a:cubicBezTo>
                    <a:pt x="175" y="349"/>
                    <a:pt x="353" y="475"/>
                    <a:pt x="468" y="661"/>
                  </a:cubicBezTo>
                  <a:cubicBezTo>
                    <a:pt x="642" y="950"/>
                    <a:pt x="582" y="1275"/>
                    <a:pt x="697" y="1583"/>
                  </a:cubicBezTo>
                  <a:cubicBezTo>
                    <a:pt x="771" y="1776"/>
                    <a:pt x="868" y="1995"/>
                    <a:pt x="1053" y="2110"/>
                  </a:cubicBezTo>
                  <a:cubicBezTo>
                    <a:pt x="1190" y="2198"/>
                    <a:pt x="1338" y="2228"/>
                    <a:pt x="1494" y="2257"/>
                  </a:cubicBezTo>
                  <a:cubicBezTo>
                    <a:pt x="1612" y="2132"/>
                    <a:pt x="1698" y="2002"/>
                    <a:pt x="1787" y="1909"/>
                  </a:cubicBezTo>
                  <a:lnTo>
                    <a:pt x="1787" y="1906"/>
                  </a:lnTo>
                  <a:lnTo>
                    <a:pt x="1790" y="1906"/>
                  </a:lnTo>
                  <a:cubicBezTo>
                    <a:pt x="1790" y="1906"/>
                    <a:pt x="1790" y="1901"/>
                    <a:pt x="1794" y="1901"/>
                  </a:cubicBezTo>
                  <a:lnTo>
                    <a:pt x="1794" y="1898"/>
                  </a:lnTo>
                  <a:lnTo>
                    <a:pt x="1798" y="1898"/>
                  </a:lnTo>
                  <a:lnTo>
                    <a:pt x="1798" y="1894"/>
                  </a:lnTo>
                  <a:lnTo>
                    <a:pt x="1802" y="1894"/>
                  </a:lnTo>
                  <a:lnTo>
                    <a:pt x="1802" y="1891"/>
                  </a:lnTo>
                  <a:lnTo>
                    <a:pt x="1805" y="1891"/>
                  </a:lnTo>
                  <a:cubicBezTo>
                    <a:pt x="1805" y="1891"/>
                    <a:pt x="1805" y="1887"/>
                    <a:pt x="1809" y="1887"/>
                  </a:cubicBezTo>
                  <a:lnTo>
                    <a:pt x="1809" y="1884"/>
                  </a:lnTo>
                  <a:lnTo>
                    <a:pt x="1812" y="1884"/>
                  </a:lnTo>
                  <a:cubicBezTo>
                    <a:pt x="1812" y="1879"/>
                    <a:pt x="1816" y="1879"/>
                    <a:pt x="1816" y="1879"/>
                  </a:cubicBezTo>
                  <a:lnTo>
                    <a:pt x="1820" y="1876"/>
                  </a:lnTo>
                  <a:lnTo>
                    <a:pt x="1824" y="1872"/>
                  </a:lnTo>
                  <a:cubicBezTo>
                    <a:pt x="1824" y="1872"/>
                    <a:pt x="1828" y="1872"/>
                    <a:pt x="1828" y="1869"/>
                  </a:cubicBezTo>
                  <a:lnTo>
                    <a:pt x="1831" y="1869"/>
                  </a:lnTo>
                  <a:lnTo>
                    <a:pt x="1831" y="1865"/>
                  </a:lnTo>
                  <a:cubicBezTo>
                    <a:pt x="1835" y="1865"/>
                    <a:pt x="1835" y="1865"/>
                    <a:pt x="1835" y="1861"/>
                  </a:cubicBezTo>
                  <a:lnTo>
                    <a:pt x="1838" y="1861"/>
                  </a:lnTo>
                  <a:lnTo>
                    <a:pt x="1838" y="1857"/>
                  </a:lnTo>
                  <a:lnTo>
                    <a:pt x="1843" y="1857"/>
                  </a:lnTo>
                  <a:lnTo>
                    <a:pt x="1846" y="1853"/>
                  </a:lnTo>
                  <a:cubicBezTo>
                    <a:pt x="1846" y="1853"/>
                    <a:pt x="1850" y="1853"/>
                    <a:pt x="1850" y="1850"/>
                  </a:cubicBezTo>
                  <a:lnTo>
                    <a:pt x="1853" y="1850"/>
                  </a:lnTo>
                  <a:lnTo>
                    <a:pt x="1853" y="1846"/>
                  </a:lnTo>
                  <a:lnTo>
                    <a:pt x="1857" y="1846"/>
                  </a:lnTo>
                  <a:lnTo>
                    <a:pt x="1865" y="1839"/>
                  </a:lnTo>
                  <a:cubicBezTo>
                    <a:pt x="1868" y="1839"/>
                    <a:pt x="1868" y="1839"/>
                    <a:pt x="1868" y="1835"/>
                  </a:cubicBezTo>
                  <a:cubicBezTo>
                    <a:pt x="1894" y="1817"/>
                    <a:pt x="1917" y="1798"/>
                    <a:pt x="1942" y="1780"/>
                  </a:cubicBezTo>
                  <a:cubicBezTo>
                    <a:pt x="1838" y="1768"/>
                    <a:pt x="1735" y="1761"/>
                    <a:pt x="1631" y="1728"/>
                  </a:cubicBezTo>
                  <a:cubicBezTo>
                    <a:pt x="1383" y="1657"/>
                    <a:pt x="1145" y="1487"/>
                    <a:pt x="1034" y="1246"/>
                  </a:cubicBezTo>
                  <a:cubicBezTo>
                    <a:pt x="897" y="960"/>
                    <a:pt x="957" y="534"/>
                    <a:pt x="734" y="300"/>
                  </a:cubicBezTo>
                  <a:cubicBezTo>
                    <a:pt x="598" y="156"/>
                    <a:pt x="430" y="71"/>
                    <a:pt x="252"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6" name="Google Shape;2486;p63"/>
          <p:cNvGrpSpPr/>
          <p:nvPr/>
        </p:nvGrpSpPr>
        <p:grpSpPr>
          <a:xfrm>
            <a:off x="7470276" y="1794024"/>
            <a:ext cx="561000" cy="539285"/>
            <a:chOff x="3074235" y="705176"/>
            <a:chExt cx="2921876" cy="2808774"/>
          </a:xfrm>
        </p:grpSpPr>
        <p:sp>
          <p:nvSpPr>
            <p:cNvPr id="2487" name="Google Shape;2487;p63"/>
            <p:cNvSpPr/>
            <p:nvPr/>
          </p:nvSpPr>
          <p:spPr>
            <a:xfrm>
              <a:off x="3169784" y="3422340"/>
              <a:ext cx="2505215" cy="90500"/>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3"/>
            <p:cNvSpPr/>
            <p:nvPr/>
          </p:nvSpPr>
          <p:spPr>
            <a:xfrm>
              <a:off x="3074235" y="705176"/>
              <a:ext cx="2921867" cy="2808774"/>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3"/>
            <p:cNvSpPr/>
            <p:nvPr/>
          </p:nvSpPr>
          <p:spPr>
            <a:xfrm>
              <a:off x="3185688" y="2109008"/>
              <a:ext cx="2810415" cy="1403819"/>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3"/>
            <p:cNvSpPr/>
            <p:nvPr/>
          </p:nvSpPr>
          <p:spPr>
            <a:xfrm>
              <a:off x="3185688" y="885547"/>
              <a:ext cx="2810415" cy="1223577"/>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3"/>
            <p:cNvSpPr/>
            <p:nvPr/>
          </p:nvSpPr>
          <p:spPr>
            <a:xfrm>
              <a:off x="4106598" y="885547"/>
              <a:ext cx="1889513" cy="1223577"/>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3"/>
            <p:cNvSpPr/>
            <p:nvPr/>
          </p:nvSpPr>
          <p:spPr>
            <a:xfrm>
              <a:off x="3185688" y="2109008"/>
              <a:ext cx="2810415" cy="1220800"/>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3"/>
            <p:cNvSpPr/>
            <p:nvPr/>
          </p:nvSpPr>
          <p:spPr>
            <a:xfrm>
              <a:off x="3185688" y="2109008"/>
              <a:ext cx="1526000" cy="115440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3"/>
            <p:cNvSpPr/>
            <p:nvPr/>
          </p:nvSpPr>
          <p:spPr>
            <a:xfrm>
              <a:off x="3185688" y="1376547"/>
              <a:ext cx="2810415" cy="1464909"/>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3"/>
            <p:cNvSpPr/>
            <p:nvPr/>
          </p:nvSpPr>
          <p:spPr>
            <a:xfrm>
              <a:off x="3185688" y="1498603"/>
              <a:ext cx="2810415" cy="1220800"/>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3"/>
            <p:cNvSpPr/>
            <p:nvPr/>
          </p:nvSpPr>
          <p:spPr>
            <a:xfrm>
              <a:off x="3185688" y="1498603"/>
              <a:ext cx="1573837" cy="1220800"/>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63"/>
          <p:cNvGrpSpPr/>
          <p:nvPr/>
        </p:nvGrpSpPr>
        <p:grpSpPr>
          <a:xfrm>
            <a:off x="7510832" y="3827612"/>
            <a:ext cx="398278" cy="734898"/>
            <a:chOff x="1815750" y="539500"/>
            <a:chExt cx="1723400" cy="3180001"/>
          </a:xfrm>
        </p:grpSpPr>
        <p:sp>
          <p:nvSpPr>
            <p:cNvPr id="2498" name="Google Shape;2498;p63"/>
            <p:cNvSpPr/>
            <p:nvPr/>
          </p:nvSpPr>
          <p:spPr>
            <a:xfrm>
              <a:off x="1815750" y="539500"/>
              <a:ext cx="452384" cy="711492"/>
            </a:xfrm>
            <a:custGeom>
              <a:rect b="b" l="l" r="r" t="t"/>
              <a:pathLst>
                <a:path extrusionOk="0" h="1016" w="646">
                  <a:moveTo>
                    <a:pt x="322" y="1"/>
                  </a:moveTo>
                  <a:cubicBezTo>
                    <a:pt x="148" y="1"/>
                    <a:pt x="0" y="174"/>
                    <a:pt x="11" y="427"/>
                  </a:cubicBezTo>
                  <a:cubicBezTo>
                    <a:pt x="26" y="679"/>
                    <a:pt x="211" y="1016"/>
                    <a:pt x="211" y="1016"/>
                  </a:cubicBezTo>
                  <a:lnTo>
                    <a:pt x="433" y="1016"/>
                  </a:lnTo>
                  <a:cubicBezTo>
                    <a:pt x="433" y="1016"/>
                    <a:pt x="618" y="679"/>
                    <a:pt x="634" y="427"/>
                  </a:cubicBezTo>
                  <a:cubicBezTo>
                    <a:pt x="645" y="174"/>
                    <a:pt x="507"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3"/>
            <p:cNvSpPr/>
            <p:nvPr/>
          </p:nvSpPr>
          <p:spPr>
            <a:xfrm>
              <a:off x="1815750" y="3007309"/>
              <a:ext cx="452384" cy="712192"/>
            </a:xfrm>
            <a:custGeom>
              <a:rect b="b" l="l" r="r" t="t"/>
              <a:pathLst>
                <a:path extrusionOk="0" h="1017" w="646">
                  <a:moveTo>
                    <a:pt x="211" y="1"/>
                  </a:moveTo>
                  <a:cubicBezTo>
                    <a:pt x="211" y="1"/>
                    <a:pt x="26" y="341"/>
                    <a:pt x="11" y="594"/>
                  </a:cubicBezTo>
                  <a:cubicBezTo>
                    <a:pt x="0" y="846"/>
                    <a:pt x="137" y="1017"/>
                    <a:pt x="322" y="1017"/>
                  </a:cubicBezTo>
                  <a:cubicBezTo>
                    <a:pt x="497" y="1017"/>
                    <a:pt x="645" y="846"/>
                    <a:pt x="634" y="594"/>
                  </a:cubicBezTo>
                  <a:cubicBezTo>
                    <a:pt x="618" y="341"/>
                    <a:pt x="433" y="1"/>
                    <a:pt x="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3"/>
            <p:cNvSpPr/>
            <p:nvPr/>
          </p:nvSpPr>
          <p:spPr>
            <a:xfrm>
              <a:off x="1960709" y="1248190"/>
              <a:ext cx="161066" cy="1759822"/>
            </a:xfrm>
            <a:custGeom>
              <a:rect b="b" l="l" r="r" t="t"/>
              <a:pathLst>
                <a:path extrusionOk="0" h="2513" w="230">
                  <a:moveTo>
                    <a:pt x="1" y="0"/>
                  </a:moveTo>
                  <a:lnTo>
                    <a:pt x="1" y="2513"/>
                  </a:lnTo>
                  <a:lnTo>
                    <a:pt x="230" y="2513"/>
                  </a:lnTo>
                  <a:lnTo>
                    <a:pt x="2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2425698" y="539500"/>
              <a:ext cx="454485" cy="711492"/>
            </a:xfrm>
            <a:custGeom>
              <a:rect b="b" l="l" r="r" t="t"/>
              <a:pathLst>
                <a:path extrusionOk="0" h="1016" w="649">
                  <a:moveTo>
                    <a:pt x="326" y="1"/>
                  </a:moveTo>
                  <a:cubicBezTo>
                    <a:pt x="152" y="1"/>
                    <a:pt x="0" y="174"/>
                    <a:pt x="14" y="427"/>
                  </a:cubicBezTo>
                  <a:cubicBezTo>
                    <a:pt x="29" y="679"/>
                    <a:pt x="211" y="1016"/>
                    <a:pt x="211" y="1016"/>
                  </a:cubicBezTo>
                  <a:lnTo>
                    <a:pt x="437" y="1016"/>
                  </a:lnTo>
                  <a:cubicBezTo>
                    <a:pt x="437" y="1016"/>
                    <a:pt x="623" y="679"/>
                    <a:pt x="633" y="427"/>
                  </a:cubicBezTo>
                  <a:cubicBezTo>
                    <a:pt x="648" y="174"/>
                    <a:pt x="508" y="1"/>
                    <a:pt x="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2425698" y="3007309"/>
              <a:ext cx="454485" cy="712192"/>
            </a:xfrm>
            <a:custGeom>
              <a:rect b="b" l="l" r="r" t="t"/>
              <a:pathLst>
                <a:path extrusionOk="0" h="1017" w="649">
                  <a:moveTo>
                    <a:pt x="211" y="1"/>
                  </a:moveTo>
                  <a:cubicBezTo>
                    <a:pt x="211" y="1"/>
                    <a:pt x="29" y="341"/>
                    <a:pt x="14" y="594"/>
                  </a:cubicBezTo>
                  <a:cubicBezTo>
                    <a:pt x="0" y="846"/>
                    <a:pt x="141" y="1017"/>
                    <a:pt x="326" y="1017"/>
                  </a:cubicBezTo>
                  <a:cubicBezTo>
                    <a:pt x="500" y="1017"/>
                    <a:pt x="648" y="846"/>
                    <a:pt x="633" y="594"/>
                  </a:cubicBezTo>
                  <a:cubicBezTo>
                    <a:pt x="623" y="341"/>
                    <a:pt x="437"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2572757" y="1248190"/>
              <a:ext cx="162466" cy="1759822"/>
            </a:xfrm>
            <a:custGeom>
              <a:rect b="b" l="l" r="r" t="t"/>
              <a:pathLst>
                <a:path extrusionOk="0" h="2513" w="232">
                  <a:moveTo>
                    <a:pt x="1" y="0"/>
                  </a:moveTo>
                  <a:lnTo>
                    <a:pt x="1" y="2513"/>
                  </a:lnTo>
                  <a:lnTo>
                    <a:pt x="231" y="2513"/>
                  </a:lnTo>
                  <a:lnTo>
                    <a:pt x="2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3084665" y="539500"/>
              <a:ext cx="454485" cy="711492"/>
            </a:xfrm>
            <a:custGeom>
              <a:rect b="b" l="l" r="r" t="t"/>
              <a:pathLst>
                <a:path extrusionOk="0" h="1016" w="649">
                  <a:moveTo>
                    <a:pt x="323" y="1"/>
                  </a:moveTo>
                  <a:cubicBezTo>
                    <a:pt x="152" y="1"/>
                    <a:pt x="0" y="174"/>
                    <a:pt x="15" y="427"/>
                  </a:cubicBezTo>
                  <a:cubicBezTo>
                    <a:pt x="29" y="679"/>
                    <a:pt x="212" y="1016"/>
                    <a:pt x="212" y="1016"/>
                  </a:cubicBezTo>
                  <a:lnTo>
                    <a:pt x="438" y="1016"/>
                  </a:lnTo>
                  <a:cubicBezTo>
                    <a:pt x="438" y="1016"/>
                    <a:pt x="619" y="679"/>
                    <a:pt x="634" y="427"/>
                  </a:cubicBezTo>
                  <a:cubicBezTo>
                    <a:pt x="648" y="174"/>
                    <a:pt x="508" y="1"/>
                    <a:pt x="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3084665" y="3007309"/>
              <a:ext cx="454485" cy="712192"/>
            </a:xfrm>
            <a:custGeom>
              <a:rect b="b" l="l" r="r" t="t"/>
              <a:pathLst>
                <a:path extrusionOk="0" h="1017" w="649">
                  <a:moveTo>
                    <a:pt x="212" y="1"/>
                  </a:moveTo>
                  <a:cubicBezTo>
                    <a:pt x="212" y="1"/>
                    <a:pt x="29" y="341"/>
                    <a:pt x="15" y="594"/>
                  </a:cubicBezTo>
                  <a:cubicBezTo>
                    <a:pt x="0" y="846"/>
                    <a:pt x="141" y="1017"/>
                    <a:pt x="326" y="1017"/>
                  </a:cubicBezTo>
                  <a:cubicBezTo>
                    <a:pt x="496" y="1017"/>
                    <a:pt x="648" y="846"/>
                    <a:pt x="634" y="594"/>
                  </a:cubicBezTo>
                  <a:cubicBezTo>
                    <a:pt x="619" y="341"/>
                    <a:pt x="438" y="1"/>
                    <a:pt x="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3"/>
            <p:cNvSpPr/>
            <p:nvPr/>
          </p:nvSpPr>
          <p:spPr>
            <a:xfrm>
              <a:off x="3232425" y="1248190"/>
              <a:ext cx="158965" cy="1759822"/>
            </a:xfrm>
            <a:custGeom>
              <a:rect b="b" l="l" r="r" t="t"/>
              <a:pathLst>
                <a:path extrusionOk="0" h="2513" w="227">
                  <a:moveTo>
                    <a:pt x="1" y="0"/>
                  </a:moveTo>
                  <a:lnTo>
                    <a:pt x="1" y="2513"/>
                  </a:lnTo>
                  <a:lnTo>
                    <a:pt x="227" y="2513"/>
                  </a:lnTo>
                  <a:lnTo>
                    <a:pt x="2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07" name="Google Shape;2507;p63"/>
          <p:cNvCxnSpPr>
            <a:stCxn id="2355" idx="1"/>
          </p:cNvCxnSpPr>
          <p:nvPr/>
        </p:nvCxnSpPr>
        <p:spPr>
          <a:xfrm flipH="1">
            <a:off x="2147986" y="2371300"/>
            <a:ext cx="997500" cy="7935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2508" name="Google Shape;2508;p63"/>
          <p:cNvCxnSpPr>
            <a:stCxn id="2351" idx="3"/>
          </p:cNvCxnSpPr>
          <p:nvPr/>
        </p:nvCxnSpPr>
        <p:spPr>
          <a:xfrm>
            <a:off x="6014686" y="1853175"/>
            <a:ext cx="308100" cy="1197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2509" name="Google Shape;2509;p63"/>
          <p:cNvCxnSpPr>
            <a:stCxn id="2359" idx="3"/>
          </p:cNvCxnSpPr>
          <p:nvPr/>
        </p:nvCxnSpPr>
        <p:spPr>
          <a:xfrm>
            <a:off x="6014686" y="2889425"/>
            <a:ext cx="321600" cy="1002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2510" name="Google Shape;2510;p63"/>
          <p:cNvCxnSpPr>
            <a:stCxn id="2369" idx="3"/>
          </p:cNvCxnSpPr>
          <p:nvPr/>
        </p:nvCxnSpPr>
        <p:spPr>
          <a:xfrm>
            <a:off x="6014686" y="3407550"/>
            <a:ext cx="328200" cy="1341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2511" name="Google Shape;2511;p63"/>
          <p:cNvCxnSpPr>
            <a:stCxn id="2370" idx="1"/>
          </p:cNvCxnSpPr>
          <p:nvPr/>
        </p:nvCxnSpPr>
        <p:spPr>
          <a:xfrm flipH="1">
            <a:off x="2814586" y="3925675"/>
            <a:ext cx="330900" cy="121200"/>
          </a:xfrm>
          <a:prstGeom prst="curvedConnector3">
            <a:avLst>
              <a:gd fmla="val 50000" name="adj1"/>
            </a:avLst>
          </a:prstGeom>
          <a:noFill/>
          <a:ln cap="flat" cmpd="sng" w="19050">
            <a:solidFill>
              <a:schemeClr val="lt2"/>
            </a:solidFill>
            <a:prstDash val="solid"/>
            <a:round/>
            <a:headEnd len="med" w="med" type="none"/>
            <a:tailEnd len="med" w="med" type="oval"/>
          </a:ln>
        </p:spPr>
      </p:cxnSp>
      <p:cxnSp>
        <p:nvCxnSpPr>
          <p:cNvPr id="2512" name="Google Shape;2512;p63"/>
          <p:cNvCxnSpPr>
            <a:stCxn id="2371" idx="1"/>
          </p:cNvCxnSpPr>
          <p:nvPr/>
        </p:nvCxnSpPr>
        <p:spPr>
          <a:xfrm flipH="1">
            <a:off x="2821186" y="4443800"/>
            <a:ext cx="324300" cy="101400"/>
          </a:xfrm>
          <a:prstGeom prst="curvedConnector3">
            <a:avLst>
              <a:gd fmla="val 50000" name="adj1"/>
            </a:avLst>
          </a:prstGeom>
          <a:noFill/>
          <a:ln cap="flat" cmpd="sng" w="19050">
            <a:solidFill>
              <a:schemeClr val="lt2"/>
            </a:solidFill>
            <a:prstDash val="solid"/>
            <a:round/>
            <a:headEnd len="med" w="med" type="none"/>
            <a:tailEnd len="med" w="med" type="oval"/>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6" name="Shape 2516"/>
        <p:cNvGrpSpPr/>
        <p:nvPr/>
      </p:nvGrpSpPr>
      <p:grpSpPr>
        <a:xfrm>
          <a:off x="0" y="0"/>
          <a:ext cx="0" cy="0"/>
          <a:chOff x="0" y="0"/>
          <a:chExt cx="0" cy="0"/>
        </a:xfrm>
      </p:grpSpPr>
      <p:sp>
        <p:nvSpPr>
          <p:cNvPr id="2517" name="Google Shape;2517;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Steps to a clean</a:t>
            </a:r>
            <a:r>
              <a:rPr lang="en"/>
              <a:t> bedroom</a:t>
            </a:r>
            <a:endParaRPr/>
          </a:p>
        </p:txBody>
      </p:sp>
      <p:sp>
        <p:nvSpPr>
          <p:cNvPr id="2518" name="Google Shape;2518;p64"/>
          <p:cNvSpPr txBox="1"/>
          <p:nvPr/>
        </p:nvSpPr>
        <p:spPr>
          <a:xfrm>
            <a:off x="2760654" y="3230369"/>
            <a:ext cx="15888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Venus is the second planet from the Sun</a:t>
            </a:r>
            <a:endParaRPr>
              <a:solidFill>
                <a:schemeClr val="dk1"/>
              </a:solidFill>
              <a:latin typeface="Asap"/>
              <a:ea typeface="Asap"/>
              <a:cs typeface="Asap"/>
              <a:sym typeface="Asap"/>
            </a:endParaRPr>
          </a:p>
        </p:txBody>
      </p:sp>
      <p:sp>
        <p:nvSpPr>
          <p:cNvPr id="2519" name="Google Shape;2519;p64"/>
          <p:cNvSpPr txBox="1"/>
          <p:nvPr/>
        </p:nvSpPr>
        <p:spPr>
          <a:xfrm>
            <a:off x="4801309" y="3230369"/>
            <a:ext cx="15888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Saturn was named after a Roman god</a:t>
            </a:r>
            <a:endParaRPr>
              <a:solidFill>
                <a:schemeClr val="dk1"/>
              </a:solidFill>
              <a:latin typeface="Asap"/>
              <a:ea typeface="Asap"/>
              <a:cs typeface="Asap"/>
              <a:sym typeface="Asap"/>
            </a:endParaRPr>
          </a:p>
        </p:txBody>
      </p:sp>
      <p:sp>
        <p:nvSpPr>
          <p:cNvPr id="2520" name="Google Shape;2520;p64"/>
          <p:cNvSpPr txBox="1"/>
          <p:nvPr/>
        </p:nvSpPr>
        <p:spPr>
          <a:xfrm>
            <a:off x="720000" y="3230369"/>
            <a:ext cx="15888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Mars is very cold. Mars is full of iron oxide dust</a:t>
            </a:r>
            <a:endParaRPr>
              <a:solidFill>
                <a:schemeClr val="dk1"/>
              </a:solidFill>
              <a:latin typeface="Asap"/>
              <a:ea typeface="Asap"/>
              <a:cs typeface="Asap"/>
              <a:sym typeface="Asap"/>
            </a:endParaRPr>
          </a:p>
        </p:txBody>
      </p:sp>
      <p:sp>
        <p:nvSpPr>
          <p:cNvPr id="2521" name="Google Shape;2521;p64"/>
          <p:cNvSpPr txBox="1"/>
          <p:nvPr/>
        </p:nvSpPr>
        <p:spPr>
          <a:xfrm>
            <a:off x="6841963" y="3230369"/>
            <a:ext cx="15888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Mercury is the closest planet to the Sun</a:t>
            </a:r>
            <a:endParaRPr>
              <a:solidFill>
                <a:schemeClr val="dk1"/>
              </a:solidFill>
              <a:latin typeface="Asap"/>
              <a:ea typeface="Asap"/>
              <a:cs typeface="Asap"/>
              <a:sym typeface="Asap"/>
            </a:endParaRPr>
          </a:p>
        </p:txBody>
      </p:sp>
      <p:sp>
        <p:nvSpPr>
          <p:cNvPr id="2522" name="Google Shape;2522;p64"/>
          <p:cNvSpPr txBox="1"/>
          <p:nvPr/>
        </p:nvSpPr>
        <p:spPr>
          <a:xfrm>
            <a:off x="720001" y="2907469"/>
            <a:ext cx="15888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1</a:t>
            </a:r>
            <a:endParaRPr sz="2100">
              <a:solidFill>
                <a:schemeClr val="accent1"/>
              </a:solidFill>
              <a:latin typeface="Nunito Black"/>
              <a:ea typeface="Nunito Black"/>
              <a:cs typeface="Nunito Black"/>
              <a:sym typeface="Nunito Black"/>
            </a:endParaRPr>
          </a:p>
        </p:txBody>
      </p:sp>
      <p:sp>
        <p:nvSpPr>
          <p:cNvPr id="2523" name="Google Shape;2523;p64"/>
          <p:cNvSpPr txBox="1"/>
          <p:nvPr/>
        </p:nvSpPr>
        <p:spPr>
          <a:xfrm>
            <a:off x="2760655" y="2907469"/>
            <a:ext cx="15888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2</a:t>
            </a:r>
            <a:endParaRPr sz="2100">
              <a:solidFill>
                <a:schemeClr val="accent1"/>
              </a:solidFill>
              <a:latin typeface="Nunito Black"/>
              <a:ea typeface="Nunito Black"/>
              <a:cs typeface="Nunito Black"/>
              <a:sym typeface="Nunito Black"/>
            </a:endParaRPr>
          </a:p>
        </p:txBody>
      </p:sp>
      <p:sp>
        <p:nvSpPr>
          <p:cNvPr id="2524" name="Google Shape;2524;p64"/>
          <p:cNvSpPr txBox="1"/>
          <p:nvPr/>
        </p:nvSpPr>
        <p:spPr>
          <a:xfrm>
            <a:off x="4801309" y="2907469"/>
            <a:ext cx="15888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3</a:t>
            </a:r>
            <a:endParaRPr sz="2100">
              <a:solidFill>
                <a:schemeClr val="accent1"/>
              </a:solidFill>
              <a:latin typeface="Nunito Black"/>
              <a:ea typeface="Nunito Black"/>
              <a:cs typeface="Nunito Black"/>
              <a:sym typeface="Nunito Black"/>
            </a:endParaRPr>
          </a:p>
        </p:txBody>
      </p:sp>
      <p:sp>
        <p:nvSpPr>
          <p:cNvPr id="2525" name="Google Shape;2525;p64"/>
          <p:cNvSpPr txBox="1"/>
          <p:nvPr/>
        </p:nvSpPr>
        <p:spPr>
          <a:xfrm>
            <a:off x="6841963" y="2907469"/>
            <a:ext cx="15888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Step 4</a:t>
            </a:r>
            <a:endParaRPr sz="2100">
              <a:solidFill>
                <a:schemeClr val="accent1"/>
              </a:solidFill>
              <a:latin typeface="Nunito Black"/>
              <a:ea typeface="Nunito Black"/>
              <a:cs typeface="Nunito Black"/>
              <a:sym typeface="Nunito Black"/>
            </a:endParaRPr>
          </a:p>
        </p:txBody>
      </p:sp>
      <p:grpSp>
        <p:nvGrpSpPr>
          <p:cNvPr id="2526" name="Google Shape;2526;p64"/>
          <p:cNvGrpSpPr/>
          <p:nvPr/>
        </p:nvGrpSpPr>
        <p:grpSpPr>
          <a:xfrm>
            <a:off x="1109337" y="1497441"/>
            <a:ext cx="810135" cy="900143"/>
            <a:chOff x="1003355" y="1236206"/>
            <a:chExt cx="810135" cy="900143"/>
          </a:xfrm>
        </p:grpSpPr>
        <p:sp>
          <p:nvSpPr>
            <p:cNvPr id="2527" name="Google Shape;2527;p64"/>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4"/>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9" name="Google Shape;2529;p64"/>
          <p:cNvGrpSpPr/>
          <p:nvPr/>
        </p:nvGrpSpPr>
        <p:grpSpPr>
          <a:xfrm>
            <a:off x="7231296" y="1497441"/>
            <a:ext cx="810135" cy="900143"/>
            <a:chOff x="1003355" y="1236206"/>
            <a:chExt cx="810135" cy="900143"/>
          </a:xfrm>
        </p:grpSpPr>
        <p:sp>
          <p:nvSpPr>
            <p:cNvPr id="2530" name="Google Shape;2530;p64"/>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4"/>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2" name="Google Shape;2532;p64"/>
          <p:cNvGrpSpPr/>
          <p:nvPr/>
        </p:nvGrpSpPr>
        <p:grpSpPr>
          <a:xfrm>
            <a:off x="5190642" y="1497441"/>
            <a:ext cx="810135" cy="900143"/>
            <a:chOff x="1003355" y="1236206"/>
            <a:chExt cx="810135" cy="900143"/>
          </a:xfrm>
        </p:grpSpPr>
        <p:sp>
          <p:nvSpPr>
            <p:cNvPr id="2533" name="Google Shape;2533;p64"/>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4"/>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5" name="Google Shape;2535;p64"/>
          <p:cNvGrpSpPr/>
          <p:nvPr/>
        </p:nvGrpSpPr>
        <p:grpSpPr>
          <a:xfrm>
            <a:off x="3149987" y="1497441"/>
            <a:ext cx="810135" cy="900143"/>
            <a:chOff x="1003355" y="1236206"/>
            <a:chExt cx="810135" cy="900143"/>
          </a:xfrm>
        </p:grpSpPr>
        <p:sp>
          <p:nvSpPr>
            <p:cNvPr id="2536" name="Google Shape;2536;p64"/>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4"/>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38" name="Google Shape;2538;p64"/>
          <p:cNvCxnSpPr/>
          <p:nvPr/>
        </p:nvCxnSpPr>
        <p:spPr>
          <a:xfrm>
            <a:off x="714375" y="2655466"/>
            <a:ext cx="7732500" cy="0"/>
          </a:xfrm>
          <a:prstGeom prst="straightConnector1">
            <a:avLst/>
          </a:prstGeom>
          <a:noFill/>
          <a:ln cap="flat" cmpd="sng" w="19050">
            <a:solidFill>
              <a:schemeClr val="lt2"/>
            </a:solidFill>
            <a:prstDash val="solid"/>
            <a:round/>
            <a:headEnd len="med" w="med" type="none"/>
            <a:tailEnd len="med" w="med" type="oval"/>
          </a:ln>
        </p:spPr>
      </p:cxnSp>
      <p:cxnSp>
        <p:nvCxnSpPr>
          <p:cNvPr id="2539" name="Google Shape;2539;p64"/>
          <p:cNvCxnSpPr>
            <a:stCxn id="2522" idx="0"/>
          </p:cNvCxnSpPr>
          <p:nvPr/>
        </p:nvCxnSpPr>
        <p:spPr>
          <a:xfrm rot="10800000">
            <a:off x="1514401" y="2397769"/>
            <a:ext cx="0" cy="509700"/>
          </a:xfrm>
          <a:prstGeom prst="straightConnector1">
            <a:avLst/>
          </a:prstGeom>
          <a:noFill/>
          <a:ln cap="flat" cmpd="sng" w="19050">
            <a:solidFill>
              <a:schemeClr val="lt2"/>
            </a:solidFill>
            <a:prstDash val="solid"/>
            <a:round/>
            <a:headEnd len="med" w="med" type="none"/>
            <a:tailEnd len="med" w="med" type="none"/>
          </a:ln>
        </p:spPr>
      </p:cxnSp>
      <p:cxnSp>
        <p:nvCxnSpPr>
          <p:cNvPr id="2540" name="Google Shape;2540;p64"/>
          <p:cNvCxnSpPr>
            <a:stCxn id="2523" idx="0"/>
          </p:cNvCxnSpPr>
          <p:nvPr/>
        </p:nvCxnSpPr>
        <p:spPr>
          <a:xfrm rot="10800000">
            <a:off x="3555055" y="2392069"/>
            <a:ext cx="0" cy="515400"/>
          </a:xfrm>
          <a:prstGeom prst="straightConnector1">
            <a:avLst/>
          </a:prstGeom>
          <a:noFill/>
          <a:ln cap="flat" cmpd="sng" w="19050">
            <a:solidFill>
              <a:schemeClr val="lt2"/>
            </a:solidFill>
            <a:prstDash val="solid"/>
            <a:round/>
            <a:headEnd len="med" w="med" type="none"/>
            <a:tailEnd len="med" w="med" type="none"/>
          </a:ln>
        </p:spPr>
      </p:cxnSp>
      <p:cxnSp>
        <p:nvCxnSpPr>
          <p:cNvPr id="2541" name="Google Shape;2541;p64"/>
          <p:cNvCxnSpPr>
            <a:stCxn id="2524" idx="0"/>
          </p:cNvCxnSpPr>
          <p:nvPr/>
        </p:nvCxnSpPr>
        <p:spPr>
          <a:xfrm rot="10800000">
            <a:off x="5595709" y="2392069"/>
            <a:ext cx="0" cy="515400"/>
          </a:xfrm>
          <a:prstGeom prst="straightConnector1">
            <a:avLst/>
          </a:prstGeom>
          <a:noFill/>
          <a:ln cap="flat" cmpd="sng" w="19050">
            <a:solidFill>
              <a:schemeClr val="lt2"/>
            </a:solidFill>
            <a:prstDash val="solid"/>
            <a:round/>
            <a:headEnd len="med" w="med" type="none"/>
            <a:tailEnd len="med" w="med" type="none"/>
          </a:ln>
        </p:spPr>
      </p:cxnSp>
      <p:cxnSp>
        <p:nvCxnSpPr>
          <p:cNvPr id="2542" name="Google Shape;2542;p64"/>
          <p:cNvCxnSpPr>
            <a:stCxn id="2525" idx="0"/>
          </p:cNvCxnSpPr>
          <p:nvPr/>
        </p:nvCxnSpPr>
        <p:spPr>
          <a:xfrm rot="10800000">
            <a:off x="7636363" y="2397769"/>
            <a:ext cx="0" cy="509700"/>
          </a:xfrm>
          <a:prstGeom prst="straightConnector1">
            <a:avLst/>
          </a:prstGeom>
          <a:noFill/>
          <a:ln cap="flat" cmpd="sng" w="19050">
            <a:solidFill>
              <a:schemeClr val="lt2"/>
            </a:solidFill>
            <a:prstDash val="solid"/>
            <a:round/>
            <a:headEnd len="med" w="med" type="none"/>
            <a:tailEnd len="med" w="med" type="none"/>
          </a:ln>
        </p:spPr>
      </p:cxnSp>
      <p:grpSp>
        <p:nvGrpSpPr>
          <p:cNvPr id="2543" name="Google Shape;2543;p64"/>
          <p:cNvGrpSpPr/>
          <p:nvPr/>
        </p:nvGrpSpPr>
        <p:grpSpPr>
          <a:xfrm>
            <a:off x="7601104" y="1616900"/>
            <a:ext cx="476127" cy="661219"/>
            <a:chOff x="1834430" y="124352"/>
            <a:chExt cx="1037089" cy="1440250"/>
          </a:xfrm>
        </p:grpSpPr>
        <p:sp>
          <p:nvSpPr>
            <p:cNvPr id="2544" name="Google Shape;2544;p64"/>
            <p:cNvSpPr/>
            <p:nvPr/>
          </p:nvSpPr>
          <p:spPr>
            <a:xfrm>
              <a:off x="1834430" y="124352"/>
              <a:ext cx="1037089" cy="1440250"/>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4"/>
            <p:cNvSpPr/>
            <p:nvPr/>
          </p:nvSpPr>
          <p:spPr>
            <a:xfrm>
              <a:off x="2184013" y="124352"/>
              <a:ext cx="686563" cy="1313923"/>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2461783" y="1339452"/>
              <a:ext cx="341770" cy="210649"/>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1900302" y="1340494"/>
              <a:ext cx="336767" cy="208668"/>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1955127" y="1318293"/>
              <a:ext cx="284965" cy="155928"/>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2462825" y="1318502"/>
              <a:ext cx="289551" cy="155720"/>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64"/>
          <p:cNvGrpSpPr/>
          <p:nvPr/>
        </p:nvGrpSpPr>
        <p:grpSpPr>
          <a:xfrm>
            <a:off x="1144724" y="1579798"/>
            <a:ext cx="406077" cy="669779"/>
            <a:chOff x="1910554" y="2558689"/>
            <a:chExt cx="884507" cy="1458895"/>
          </a:xfrm>
        </p:grpSpPr>
        <p:sp>
          <p:nvSpPr>
            <p:cNvPr id="2551" name="Google Shape;2551;p64"/>
            <p:cNvSpPr/>
            <p:nvPr/>
          </p:nvSpPr>
          <p:spPr>
            <a:xfrm>
              <a:off x="1910554" y="3117244"/>
              <a:ext cx="122296" cy="186881"/>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2029828" y="3271206"/>
              <a:ext cx="647000" cy="746378"/>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2198686" y="3271206"/>
              <a:ext cx="384700" cy="343032"/>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2041703" y="3710487"/>
              <a:ext cx="635124" cy="3070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1987014" y="2558689"/>
              <a:ext cx="808047" cy="1011803"/>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1987014" y="3391522"/>
              <a:ext cx="160109" cy="44793"/>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4"/>
            <p:cNvSpPr/>
            <p:nvPr/>
          </p:nvSpPr>
          <p:spPr>
            <a:xfrm>
              <a:off x="2174831" y="2660046"/>
              <a:ext cx="505954" cy="505954"/>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4"/>
            <p:cNvSpPr/>
            <p:nvPr/>
          </p:nvSpPr>
          <p:spPr>
            <a:xfrm>
              <a:off x="2305043" y="2737547"/>
              <a:ext cx="334282" cy="242612"/>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4"/>
            <p:cNvSpPr/>
            <p:nvPr/>
          </p:nvSpPr>
          <p:spPr>
            <a:xfrm>
              <a:off x="2260354" y="2905677"/>
              <a:ext cx="175110" cy="157922"/>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64"/>
          <p:cNvGrpSpPr/>
          <p:nvPr/>
        </p:nvGrpSpPr>
        <p:grpSpPr>
          <a:xfrm>
            <a:off x="3394020" y="1693868"/>
            <a:ext cx="573887" cy="572648"/>
            <a:chOff x="3229924" y="2828177"/>
            <a:chExt cx="1382528" cy="1379542"/>
          </a:xfrm>
        </p:grpSpPr>
        <p:sp>
          <p:nvSpPr>
            <p:cNvPr id="2561" name="Google Shape;2561;p64"/>
            <p:cNvSpPr/>
            <p:nvPr/>
          </p:nvSpPr>
          <p:spPr>
            <a:xfrm>
              <a:off x="4308926" y="4008340"/>
              <a:ext cx="199380" cy="199380"/>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4"/>
            <p:cNvSpPr/>
            <p:nvPr/>
          </p:nvSpPr>
          <p:spPr>
            <a:xfrm>
              <a:off x="3447578" y="4008340"/>
              <a:ext cx="202340" cy="199380"/>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4"/>
            <p:cNvSpPr/>
            <p:nvPr/>
          </p:nvSpPr>
          <p:spPr>
            <a:xfrm>
              <a:off x="3879796" y="4008340"/>
              <a:ext cx="199380" cy="199380"/>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4"/>
            <p:cNvSpPr/>
            <p:nvPr/>
          </p:nvSpPr>
          <p:spPr>
            <a:xfrm>
              <a:off x="3229924" y="2828177"/>
              <a:ext cx="1382528" cy="118636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3524162" y="3119453"/>
              <a:ext cx="82892" cy="85853"/>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4"/>
            <p:cNvSpPr/>
            <p:nvPr/>
          </p:nvSpPr>
          <p:spPr>
            <a:xfrm>
              <a:off x="3340231" y="3968439"/>
              <a:ext cx="1272219" cy="79803"/>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3980836" y="3968439"/>
              <a:ext cx="631605" cy="79803"/>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8" name="Google Shape;2568;p64"/>
          <p:cNvGrpSpPr/>
          <p:nvPr/>
        </p:nvGrpSpPr>
        <p:grpSpPr>
          <a:xfrm>
            <a:off x="5336861" y="1535083"/>
            <a:ext cx="345305" cy="666968"/>
            <a:chOff x="4129504" y="539491"/>
            <a:chExt cx="752134" cy="1452773"/>
          </a:xfrm>
        </p:grpSpPr>
        <p:sp>
          <p:nvSpPr>
            <p:cNvPr id="2569" name="Google Shape;2569;p64"/>
            <p:cNvSpPr/>
            <p:nvPr/>
          </p:nvSpPr>
          <p:spPr>
            <a:xfrm>
              <a:off x="4620255" y="785841"/>
              <a:ext cx="36465" cy="16980"/>
            </a:xfrm>
            <a:custGeom>
              <a:rect b="b" l="l" r="r" t="t"/>
              <a:pathLst>
                <a:path extrusionOk="0" h="61" w="131">
                  <a:moveTo>
                    <a:pt x="52" y="1"/>
                  </a:moveTo>
                  <a:cubicBezTo>
                    <a:pt x="35" y="9"/>
                    <a:pt x="16" y="16"/>
                    <a:pt x="1" y="19"/>
                  </a:cubicBezTo>
                  <a:cubicBezTo>
                    <a:pt x="45" y="31"/>
                    <a:pt x="86" y="45"/>
                    <a:pt x="131" y="60"/>
                  </a:cubicBezTo>
                  <a:cubicBezTo>
                    <a:pt x="116" y="50"/>
                    <a:pt x="101" y="38"/>
                    <a:pt x="86" y="27"/>
                  </a:cubicBezTo>
                  <a:cubicBezTo>
                    <a:pt x="75" y="19"/>
                    <a:pt x="64" y="9"/>
                    <a:pt x="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4129504" y="797254"/>
              <a:ext cx="605717" cy="1195010"/>
            </a:xfrm>
            <a:custGeom>
              <a:rect b="b" l="l" r="r" t="t"/>
              <a:pathLst>
                <a:path extrusionOk="0" h="4293" w="2176">
                  <a:moveTo>
                    <a:pt x="1712" y="1"/>
                  </a:moveTo>
                  <a:cubicBezTo>
                    <a:pt x="1579" y="49"/>
                    <a:pt x="1445" y="101"/>
                    <a:pt x="1445" y="101"/>
                  </a:cubicBezTo>
                  <a:cubicBezTo>
                    <a:pt x="1445" y="101"/>
                    <a:pt x="1211" y="1209"/>
                    <a:pt x="948" y="1557"/>
                  </a:cubicBezTo>
                  <a:cubicBezTo>
                    <a:pt x="770" y="1791"/>
                    <a:pt x="611" y="1939"/>
                    <a:pt x="526" y="2013"/>
                  </a:cubicBezTo>
                  <a:cubicBezTo>
                    <a:pt x="481" y="2050"/>
                    <a:pt x="448" y="2102"/>
                    <a:pt x="430" y="2158"/>
                  </a:cubicBezTo>
                  <a:cubicBezTo>
                    <a:pt x="367" y="2347"/>
                    <a:pt x="303" y="2532"/>
                    <a:pt x="241" y="2717"/>
                  </a:cubicBezTo>
                  <a:lnTo>
                    <a:pt x="100" y="3144"/>
                  </a:lnTo>
                  <a:cubicBezTo>
                    <a:pt x="55" y="3273"/>
                    <a:pt x="0" y="3411"/>
                    <a:pt x="4" y="3551"/>
                  </a:cubicBezTo>
                  <a:cubicBezTo>
                    <a:pt x="4" y="3640"/>
                    <a:pt x="29" y="3733"/>
                    <a:pt x="77" y="3803"/>
                  </a:cubicBezTo>
                  <a:cubicBezTo>
                    <a:pt x="108" y="3847"/>
                    <a:pt x="144" y="3881"/>
                    <a:pt x="192" y="3907"/>
                  </a:cubicBezTo>
                  <a:cubicBezTo>
                    <a:pt x="300" y="3962"/>
                    <a:pt x="404" y="4018"/>
                    <a:pt x="515" y="4066"/>
                  </a:cubicBezTo>
                  <a:cubicBezTo>
                    <a:pt x="819" y="4200"/>
                    <a:pt x="1148" y="4289"/>
                    <a:pt x="1482" y="4292"/>
                  </a:cubicBezTo>
                  <a:cubicBezTo>
                    <a:pt x="1567" y="4292"/>
                    <a:pt x="1645" y="4241"/>
                    <a:pt x="1682" y="4162"/>
                  </a:cubicBezTo>
                  <a:cubicBezTo>
                    <a:pt x="1801" y="3885"/>
                    <a:pt x="1935" y="3485"/>
                    <a:pt x="2034" y="3077"/>
                  </a:cubicBezTo>
                  <a:cubicBezTo>
                    <a:pt x="2171" y="2506"/>
                    <a:pt x="2176" y="1909"/>
                    <a:pt x="2031" y="1343"/>
                  </a:cubicBezTo>
                  <a:cubicBezTo>
                    <a:pt x="1916" y="905"/>
                    <a:pt x="1919" y="476"/>
                    <a:pt x="1919" y="476"/>
                  </a:cubicBezTo>
                  <a:cubicBezTo>
                    <a:pt x="1942" y="427"/>
                    <a:pt x="1957" y="238"/>
                    <a:pt x="1964" y="93"/>
                  </a:cubicBezTo>
                  <a:cubicBezTo>
                    <a:pt x="1953" y="86"/>
                    <a:pt x="1942" y="83"/>
                    <a:pt x="1927" y="75"/>
                  </a:cubicBezTo>
                  <a:cubicBezTo>
                    <a:pt x="1860" y="53"/>
                    <a:pt x="1790" y="31"/>
                    <a:pt x="1723" y="9"/>
                  </a:cubicBezTo>
                  <a:cubicBezTo>
                    <a:pt x="1716" y="9"/>
                    <a:pt x="1712" y="4"/>
                    <a:pt x="1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4184062" y="585978"/>
              <a:ext cx="332365" cy="343778"/>
            </a:xfrm>
            <a:custGeom>
              <a:rect b="b" l="l" r="r" t="t"/>
              <a:pathLst>
                <a:path extrusionOk="0" h="1235" w="1194">
                  <a:moveTo>
                    <a:pt x="979" y="0"/>
                  </a:moveTo>
                  <a:cubicBezTo>
                    <a:pt x="908" y="63"/>
                    <a:pt x="830" y="174"/>
                    <a:pt x="830" y="174"/>
                  </a:cubicBezTo>
                  <a:cubicBezTo>
                    <a:pt x="830" y="174"/>
                    <a:pt x="605" y="857"/>
                    <a:pt x="182" y="1097"/>
                  </a:cubicBezTo>
                  <a:cubicBezTo>
                    <a:pt x="78" y="1175"/>
                    <a:pt x="1" y="1227"/>
                    <a:pt x="182" y="1235"/>
                  </a:cubicBezTo>
                  <a:cubicBezTo>
                    <a:pt x="184" y="1235"/>
                    <a:pt x="185" y="1235"/>
                    <a:pt x="187" y="1235"/>
                  </a:cubicBezTo>
                  <a:cubicBezTo>
                    <a:pt x="374" y="1235"/>
                    <a:pt x="988" y="840"/>
                    <a:pt x="1186" y="248"/>
                  </a:cubicBezTo>
                  <a:cubicBezTo>
                    <a:pt x="1193" y="226"/>
                    <a:pt x="1079" y="89"/>
                    <a:pt x="1082" y="74"/>
                  </a:cubicBezTo>
                  <a:cubicBezTo>
                    <a:pt x="1046" y="52"/>
                    <a:pt x="1012" y="26"/>
                    <a:pt x="9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4445444" y="585978"/>
              <a:ext cx="436194" cy="303415"/>
            </a:xfrm>
            <a:custGeom>
              <a:rect b="b" l="l" r="r" t="t"/>
              <a:pathLst>
                <a:path extrusionOk="0" h="1090" w="1567">
                  <a:moveTo>
                    <a:pt x="124" y="0"/>
                  </a:moveTo>
                  <a:cubicBezTo>
                    <a:pt x="124" y="0"/>
                    <a:pt x="37" y="219"/>
                    <a:pt x="18" y="219"/>
                  </a:cubicBezTo>
                  <a:cubicBezTo>
                    <a:pt x="18" y="219"/>
                    <a:pt x="18" y="219"/>
                    <a:pt x="18" y="219"/>
                  </a:cubicBezTo>
                  <a:cubicBezTo>
                    <a:pt x="18" y="219"/>
                    <a:pt x="18" y="219"/>
                    <a:pt x="18" y="219"/>
                  </a:cubicBezTo>
                  <a:lnTo>
                    <a:pt x="18" y="219"/>
                  </a:lnTo>
                  <a:cubicBezTo>
                    <a:pt x="1" y="219"/>
                    <a:pt x="759" y="719"/>
                    <a:pt x="759" y="719"/>
                  </a:cubicBezTo>
                  <a:cubicBezTo>
                    <a:pt x="759" y="719"/>
                    <a:pt x="1496" y="1067"/>
                    <a:pt x="1559" y="1090"/>
                  </a:cubicBezTo>
                  <a:cubicBezTo>
                    <a:pt x="1566" y="1090"/>
                    <a:pt x="1518" y="953"/>
                    <a:pt x="1459" y="793"/>
                  </a:cubicBezTo>
                  <a:cubicBezTo>
                    <a:pt x="1359" y="515"/>
                    <a:pt x="1130" y="301"/>
                    <a:pt x="840" y="226"/>
                  </a:cubicBezTo>
                  <a:cubicBezTo>
                    <a:pt x="543" y="152"/>
                    <a:pt x="203" y="52"/>
                    <a:pt x="1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4346904" y="539491"/>
              <a:ext cx="135563" cy="118861"/>
            </a:xfrm>
            <a:custGeom>
              <a:rect b="b" l="l" r="r" t="t"/>
              <a:pathLst>
                <a:path extrusionOk="0" h="427" w="487">
                  <a:moveTo>
                    <a:pt x="93" y="1"/>
                  </a:moveTo>
                  <a:lnTo>
                    <a:pt x="1" y="249"/>
                  </a:lnTo>
                  <a:lnTo>
                    <a:pt x="372" y="427"/>
                  </a:lnTo>
                  <a:lnTo>
                    <a:pt x="486" y="145"/>
                  </a:lnTo>
                  <a:lnTo>
                    <a:pt x="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4269519" y="930589"/>
              <a:ext cx="379965" cy="926390"/>
            </a:xfrm>
            <a:custGeom>
              <a:rect b="b" l="l" r="r" t="t"/>
              <a:pathLst>
                <a:path extrusionOk="0" h="3328" w="1365">
                  <a:moveTo>
                    <a:pt x="1261" y="0"/>
                  </a:moveTo>
                  <a:cubicBezTo>
                    <a:pt x="987" y="286"/>
                    <a:pt x="828" y="678"/>
                    <a:pt x="823" y="1071"/>
                  </a:cubicBezTo>
                  <a:cubicBezTo>
                    <a:pt x="823" y="1208"/>
                    <a:pt x="838" y="1345"/>
                    <a:pt x="853" y="1475"/>
                  </a:cubicBezTo>
                  <a:cubicBezTo>
                    <a:pt x="868" y="1598"/>
                    <a:pt x="886" y="1727"/>
                    <a:pt x="883" y="1849"/>
                  </a:cubicBezTo>
                  <a:cubicBezTo>
                    <a:pt x="883" y="2135"/>
                    <a:pt x="797" y="2420"/>
                    <a:pt x="642" y="2653"/>
                  </a:cubicBezTo>
                  <a:cubicBezTo>
                    <a:pt x="486" y="2891"/>
                    <a:pt x="260" y="3083"/>
                    <a:pt x="0" y="3199"/>
                  </a:cubicBezTo>
                  <a:lnTo>
                    <a:pt x="60" y="3328"/>
                  </a:lnTo>
                  <a:cubicBezTo>
                    <a:pt x="342" y="3206"/>
                    <a:pt x="594" y="2994"/>
                    <a:pt x="764" y="2735"/>
                  </a:cubicBezTo>
                  <a:cubicBezTo>
                    <a:pt x="934" y="2475"/>
                    <a:pt x="1028" y="2161"/>
                    <a:pt x="1031" y="1853"/>
                  </a:cubicBezTo>
                  <a:cubicBezTo>
                    <a:pt x="1031" y="1719"/>
                    <a:pt x="1016" y="1586"/>
                    <a:pt x="998" y="1456"/>
                  </a:cubicBezTo>
                  <a:cubicBezTo>
                    <a:pt x="983" y="1326"/>
                    <a:pt x="968" y="1201"/>
                    <a:pt x="968" y="1075"/>
                  </a:cubicBezTo>
                  <a:cubicBezTo>
                    <a:pt x="972" y="715"/>
                    <a:pt x="1117" y="360"/>
                    <a:pt x="1365" y="100"/>
                  </a:cubicBezTo>
                  <a:lnTo>
                    <a:pt x="12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4"/>
            <p:cNvSpPr/>
            <p:nvPr/>
          </p:nvSpPr>
          <p:spPr>
            <a:xfrm>
              <a:off x="4232497" y="1407979"/>
              <a:ext cx="465700" cy="243846"/>
            </a:xfrm>
            <a:custGeom>
              <a:rect b="b" l="l" r="r" t="t"/>
              <a:pathLst>
                <a:path extrusionOk="0" h="876" w="1673">
                  <a:moveTo>
                    <a:pt x="1668" y="872"/>
                  </a:moveTo>
                  <a:lnTo>
                    <a:pt x="1664" y="875"/>
                  </a:lnTo>
                  <a:lnTo>
                    <a:pt x="1668" y="872"/>
                  </a:lnTo>
                  <a:close/>
                  <a:moveTo>
                    <a:pt x="1668" y="864"/>
                  </a:moveTo>
                  <a:lnTo>
                    <a:pt x="1668" y="868"/>
                  </a:lnTo>
                  <a:lnTo>
                    <a:pt x="1668" y="864"/>
                  </a:lnTo>
                  <a:close/>
                  <a:moveTo>
                    <a:pt x="1668" y="861"/>
                  </a:moveTo>
                  <a:lnTo>
                    <a:pt x="1668" y="861"/>
                  </a:lnTo>
                  <a:lnTo>
                    <a:pt x="1668" y="861"/>
                  </a:lnTo>
                  <a:close/>
                  <a:moveTo>
                    <a:pt x="1672" y="853"/>
                  </a:moveTo>
                  <a:lnTo>
                    <a:pt x="1672" y="856"/>
                  </a:lnTo>
                  <a:lnTo>
                    <a:pt x="1672" y="853"/>
                  </a:lnTo>
                  <a:close/>
                  <a:moveTo>
                    <a:pt x="1672" y="846"/>
                  </a:moveTo>
                  <a:lnTo>
                    <a:pt x="1672" y="849"/>
                  </a:lnTo>
                  <a:lnTo>
                    <a:pt x="1672" y="846"/>
                  </a:lnTo>
                  <a:close/>
                  <a:moveTo>
                    <a:pt x="1672" y="842"/>
                  </a:moveTo>
                  <a:lnTo>
                    <a:pt x="1672" y="842"/>
                  </a:lnTo>
                  <a:lnTo>
                    <a:pt x="1672" y="842"/>
                  </a:lnTo>
                  <a:close/>
                  <a:moveTo>
                    <a:pt x="45" y="1"/>
                  </a:moveTo>
                  <a:lnTo>
                    <a:pt x="45" y="1"/>
                  </a:lnTo>
                  <a:cubicBezTo>
                    <a:pt x="30" y="45"/>
                    <a:pt x="15" y="90"/>
                    <a:pt x="0" y="138"/>
                  </a:cubicBezTo>
                  <a:cubicBezTo>
                    <a:pt x="15" y="90"/>
                    <a:pt x="30" y="45"/>
                    <a:pt x="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4129504" y="1407979"/>
              <a:ext cx="595417" cy="584283"/>
            </a:xfrm>
            <a:custGeom>
              <a:rect b="b" l="l" r="r" t="t"/>
              <a:pathLst>
                <a:path extrusionOk="0" h="2099" w="2139">
                  <a:moveTo>
                    <a:pt x="415" y="1"/>
                  </a:moveTo>
                  <a:cubicBezTo>
                    <a:pt x="400" y="45"/>
                    <a:pt x="385" y="90"/>
                    <a:pt x="370" y="138"/>
                  </a:cubicBezTo>
                  <a:cubicBezTo>
                    <a:pt x="326" y="268"/>
                    <a:pt x="286" y="394"/>
                    <a:pt x="241" y="523"/>
                  </a:cubicBezTo>
                  <a:lnTo>
                    <a:pt x="100" y="950"/>
                  </a:lnTo>
                  <a:cubicBezTo>
                    <a:pt x="55" y="1075"/>
                    <a:pt x="4" y="1209"/>
                    <a:pt x="0" y="1346"/>
                  </a:cubicBezTo>
                  <a:cubicBezTo>
                    <a:pt x="0" y="1350"/>
                    <a:pt x="0" y="1354"/>
                    <a:pt x="4" y="1357"/>
                  </a:cubicBezTo>
                  <a:cubicBezTo>
                    <a:pt x="4" y="1446"/>
                    <a:pt x="29" y="1539"/>
                    <a:pt x="77" y="1609"/>
                  </a:cubicBezTo>
                  <a:cubicBezTo>
                    <a:pt x="108" y="1653"/>
                    <a:pt x="144" y="1687"/>
                    <a:pt x="192" y="1713"/>
                  </a:cubicBezTo>
                  <a:cubicBezTo>
                    <a:pt x="300" y="1768"/>
                    <a:pt x="404" y="1824"/>
                    <a:pt x="515" y="1872"/>
                  </a:cubicBezTo>
                  <a:cubicBezTo>
                    <a:pt x="819" y="2006"/>
                    <a:pt x="1148" y="2095"/>
                    <a:pt x="1482" y="2098"/>
                  </a:cubicBezTo>
                  <a:cubicBezTo>
                    <a:pt x="1571" y="2098"/>
                    <a:pt x="1645" y="2047"/>
                    <a:pt x="1682" y="1968"/>
                  </a:cubicBezTo>
                  <a:cubicBezTo>
                    <a:pt x="1801" y="1691"/>
                    <a:pt x="1935" y="1291"/>
                    <a:pt x="2034" y="883"/>
                  </a:cubicBezTo>
                  <a:lnTo>
                    <a:pt x="2034" y="875"/>
                  </a:lnTo>
                  <a:lnTo>
                    <a:pt x="2038" y="872"/>
                  </a:lnTo>
                  <a:lnTo>
                    <a:pt x="2038" y="868"/>
                  </a:lnTo>
                  <a:lnTo>
                    <a:pt x="2038" y="864"/>
                  </a:lnTo>
                  <a:lnTo>
                    <a:pt x="2038" y="861"/>
                  </a:lnTo>
                  <a:cubicBezTo>
                    <a:pt x="2038" y="856"/>
                    <a:pt x="2042" y="856"/>
                    <a:pt x="2042" y="856"/>
                  </a:cubicBezTo>
                  <a:lnTo>
                    <a:pt x="2042" y="853"/>
                  </a:lnTo>
                  <a:lnTo>
                    <a:pt x="2042" y="849"/>
                  </a:lnTo>
                  <a:lnTo>
                    <a:pt x="2042" y="846"/>
                  </a:lnTo>
                  <a:lnTo>
                    <a:pt x="2042" y="842"/>
                  </a:lnTo>
                  <a:cubicBezTo>
                    <a:pt x="2109" y="564"/>
                    <a:pt x="2138" y="283"/>
                    <a:pt x="2138" y="1"/>
                  </a:cubicBezTo>
                  <a:lnTo>
                    <a:pt x="1526" y="1"/>
                  </a:lnTo>
                  <a:cubicBezTo>
                    <a:pt x="1531" y="45"/>
                    <a:pt x="1534" y="90"/>
                    <a:pt x="1534" y="138"/>
                  </a:cubicBezTo>
                  <a:cubicBezTo>
                    <a:pt x="1531" y="446"/>
                    <a:pt x="1437" y="760"/>
                    <a:pt x="1267" y="1020"/>
                  </a:cubicBezTo>
                  <a:cubicBezTo>
                    <a:pt x="1097" y="1279"/>
                    <a:pt x="845" y="1491"/>
                    <a:pt x="563" y="1613"/>
                  </a:cubicBezTo>
                  <a:lnTo>
                    <a:pt x="503" y="1484"/>
                  </a:lnTo>
                  <a:cubicBezTo>
                    <a:pt x="763" y="1368"/>
                    <a:pt x="989" y="1176"/>
                    <a:pt x="1145" y="938"/>
                  </a:cubicBezTo>
                  <a:cubicBezTo>
                    <a:pt x="1300" y="705"/>
                    <a:pt x="1386" y="420"/>
                    <a:pt x="1386" y="134"/>
                  </a:cubicBezTo>
                  <a:cubicBezTo>
                    <a:pt x="1389" y="90"/>
                    <a:pt x="1386" y="45"/>
                    <a:pt x="1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4269519" y="1407979"/>
              <a:ext cx="287270" cy="448999"/>
            </a:xfrm>
            <a:custGeom>
              <a:rect b="b" l="l" r="r" t="t"/>
              <a:pathLst>
                <a:path extrusionOk="0" h="1613" w="1032">
                  <a:moveTo>
                    <a:pt x="879" y="1"/>
                  </a:moveTo>
                  <a:cubicBezTo>
                    <a:pt x="883" y="45"/>
                    <a:pt x="886" y="90"/>
                    <a:pt x="883" y="134"/>
                  </a:cubicBezTo>
                  <a:cubicBezTo>
                    <a:pt x="883" y="420"/>
                    <a:pt x="797" y="705"/>
                    <a:pt x="642" y="938"/>
                  </a:cubicBezTo>
                  <a:cubicBezTo>
                    <a:pt x="486" y="1176"/>
                    <a:pt x="260" y="1368"/>
                    <a:pt x="0" y="1484"/>
                  </a:cubicBezTo>
                  <a:lnTo>
                    <a:pt x="60" y="1613"/>
                  </a:lnTo>
                  <a:cubicBezTo>
                    <a:pt x="342" y="1491"/>
                    <a:pt x="594" y="1279"/>
                    <a:pt x="764" y="1020"/>
                  </a:cubicBezTo>
                  <a:cubicBezTo>
                    <a:pt x="934" y="760"/>
                    <a:pt x="1028" y="446"/>
                    <a:pt x="1031" y="138"/>
                  </a:cubicBezTo>
                  <a:cubicBezTo>
                    <a:pt x="1031" y="90"/>
                    <a:pt x="1028" y="45"/>
                    <a:pt x="1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4407030" y="561203"/>
              <a:ext cx="330138" cy="347675"/>
            </a:xfrm>
            <a:custGeom>
              <a:rect b="b" l="l" r="r" t="t"/>
              <a:pathLst>
                <a:path extrusionOk="0" h="1249" w="1186">
                  <a:moveTo>
                    <a:pt x="387" y="1"/>
                  </a:moveTo>
                  <a:cubicBezTo>
                    <a:pt x="334" y="1"/>
                    <a:pt x="284" y="36"/>
                    <a:pt x="262" y="89"/>
                  </a:cubicBezTo>
                  <a:cubicBezTo>
                    <a:pt x="262" y="89"/>
                    <a:pt x="0" y="145"/>
                    <a:pt x="178" y="319"/>
                  </a:cubicBezTo>
                  <a:cubicBezTo>
                    <a:pt x="359" y="489"/>
                    <a:pt x="423" y="1105"/>
                    <a:pt x="423" y="1105"/>
                  </a:cubicBezTo>
                  <a:lnTo>
                    <a:pt x="912" y="1249"/>
                  </a:lnTo>
                  <a:lnTo>
                    <a:pt x="1186" y="874"/>
                  </a:lnTo>
                  <a:lnTo>
                    <a:pt x="1186" y="448"/>
                  </a:lnTo>
                  <a:cubicBezTo>
                    <a:pt x="1186" y="337"/>
                    <a:pt x="1115" y="241"/>
                    <a:pt x="1011" y="204"/>
                  </a:cubicBezTo>
                  <a:lnTo>
                    <a:pt x="426" y="7"/>
                  </a:lnTo>
                  <a:cubicBezTo>
                    <a:pt x="413" y="3"/>
                    <a:pt x="400" y="1"/>
                    <a:pt x="3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2" name="Shape 2582"/>
        <p:cNvGrpSpPr/>
        <p:nvPr/>
      </p:nvGrpSpPr>
      <p:grpSpPr>
        <a:xfrm>
          <a:off x="0" y="0"/>
          <a:ext cx="0" cy="0"/>
          <a:chOff x="0" y="0"/>
          <a:chExt cx="0" cy="0"/>
        </a:xfrm>
      </p:grpSpPr>
      <p:sp>
        <p:nvSpPr>
          <p:cNvPr id="2583" name="Google Shape;2583;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your healthy activities</a:t>
            </a:r>
            <a:endParaRPr/>
          </a:p>
        </p:txBody>
      </p:sp>
      <p:graphicFrame>
        <p:nvGraphicFramePr>
          <p:cNvPr id="2584" name="Google Shape;2584;p65"/>
          <p:cNvGraphicFramePr/>
          <p:nvPr/>
        </p:nvGraphicFramePr>
        <p:xfrm>
          <a:off x="886738" y="1603398"/>
          <a:ext cx="3000000" cy="3000000"/>
        </p:xfrm>
        <a:graphic>
          <a:graphicData uri="http://schemas.openxmlformats.org/drawingml/2006/table">
            <a:tbl>
              <a:tblPr>
                <a:noFill/>
                <a:tableStyleId>{645589C0-57CC-4E94-B32A-DEA93A684B14}</a:tableStyleId>
              </a:tblPr>
              <a:tblGrid>
                <a:gridCol w="405475"/>
                <a:gridCol w="1953325"/>
                <a:gridCol w="2421275"/>
              </a:tblGrid>
              <a:tr h="563650">
                <a:tc>
                  <a:txBody>
                    <a:bodyPr/>
                    <a:lstStyle/>
                    <a:p>
                      <a:pPr indent="0" lvl="0" marL="0" rtl="0" algn="ctr">
                        <a:lnSpc>
                          <a:spcPct val="115000"/>
                        </a:lnSpc>
                        <a:spcBef>
                          <a:spcPts val="0"/>
                        </a:spcBef>
                        <a:spcAft>
                          <a:spcPts val="0"/>
                        </a:spcAft>
                        <a:buNone/>
                      </a:pPr>
                      <a:r>
                        <a:rPr b="1" lang="en">
                          <a:solidFill>
                            <a:schemeClr val="dk1"/>
                          </a:solidFill>
                          <a:latin typeface="Asap"/>
                          <a:ea typeface="Asap"/>
                          <a:cs typeface="Asap"/>
                          <a:sym typeface="Asap"/>
                        </a:rPr>
                        <a:t>1</a:t>
                      </a:r>
                      <a:endParaRPr b="1">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a:txBody>
                    <a:bodyPr/>
                    <a:lstStyle/>
                    <a:p>
                      <a:pPr indent="0" lvl="0" marL="0" rtl="0" algn="l">
                        <a:lnSpc>
                          <a:spcPct val="115000"/>
                        </a:lnSpc>
                        <a:spcBef>
                          <a:spcPts val="0"/>
                        </a:spcBef>
                        <a:spcAft>
                          <a:spcPts val="0"/>
                        </a:spcAft>
                        <a:buNone/>
                      </a:pPr>
                      <a:r>
                        <a:rPr lang="en" sz="2100">
                          <a:solidFill>
                            <a:schemeClr val="accent1"/>
                          </a:solidFill>
                          <a:latin typeface="Nunito"/>
                          <a:ea typeface="Nunito"/>
                          <a:cs typeface="Nunito"/>
                          <a:sym typeface="Nunito"/>
                        </a:rPr>
                        <a:t>Play</a:t>
                      </a:r>
                      <a:endParaRPr sz="2100">
                        <a:solidFill>
                          <a:schemeClr val="accent1"/>
                        </a:solidFill>
                        <a:latin typeface="Nunito"/>
                        <a:ea typeface="Nunito"/>
                        <a:cs typeface="Nunito"/>
                        <a:sym typeface="Nuni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i</a:t>
                      </a:r>
                      <a:r>
                        <a:rPr lang="en">
                          <a:solidFill>
                            <a:schemeClr val="dk1"/>
                          </a:solidFill>
                          <a:latin typeface="Asap"/>
                          <a:ea typeface="Asap"/>
                          <a:cs typeface="Asap"/>
                          <a:sym typeface="Asap"/>
                        </a:rPr>
                        <a:t>n the park</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11350">
                <a:tc>
                  <a:txBody>
                    <a:bodyPr/>
                    <a:lstStyle/>
                    <a:p>
                      <a:pPr indent="0" lvl="0" marL="0" rtl="0" algn="ctr">
                        <a:lnSpc>
                          <a:spcPct val="115000"/>
                        </a:lnSpc>
                        <a:spcBef>
                          <a:spcPts val="0"/>
                        </a:spcBef>
                        <a:spcAft>
                          <a:spcPts val="0"/>
                        </a:spcAft>
                        <a:buNone/>
                      </a:pPr>
                      <a:r>
                        <a:rPr b="1" lang="en">
                          <a:solidFill>
                            <a:schemeClr val="dk1"/>
                          </a:solidFill>
                          <a:latin typeface="Asap"/>
                          <a:ea typeface="Asap"/>
                          <a:cs typeface="Asap"/>
                          <a:sym typeface="Asap"/>
                        </a:rPr>
                        <a:t>2</a:t>
                      </a:r>
                      <a:endParaRPr b="1">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a:txBody>
                    <a:bodyPr/>
                    <a:lstStyle/>
                    <a:p>
                      <a:pPr indent="0" lvl="0" marL="0" rtl="0" algn="l">
                        <a:lnSpc>
                          <a:spcPct val="115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after playing</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11350">
                <a:tc>
                  <a:txBody>
                    <a:bodyPr/>
                    <a:lstStyle/>
                    <a:p>
                      <a:pPr indent="0" lvl="0" marL="0" rtl="0" algn="ctr">
                        <a:lnSpc>
                          <a:spcPct val="115000"/>
                        </a:lnSpc>
                        <a:spcBef>
                          <a:spcPts val="0"/>
                        </a:spcBef>
                        <a:spcAft>
                          <a:spcPts val="0"/>
                        </a:spcAft>
                        <a:buNone/>
                      </a:pPr>
                      <a:r>
                        <a:rPr b="1" lang="en">
                          <a:solidFill>
                            <a:schemeClr val="dk1"/>
                          </a:solidFill>
                          <a:latin typeface="Asap"/>
                          <a:ea typeface="Asap"/>
                          <a:cs typeface="Asap"/>
                          <a:sym typeface="Asap"/>
                        </a:rPr>
                        <a:t>3</a:t>
                      </a:r>
                      <a:endParaRPr b="1">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a:txBody>
                    <a:bodyPr/>
                    <a:lstStyle/>
                    <a:p>
                      <a:pPr indent="0" lvl="0" marL="0" rtl="0" algn="l">
                        <a:lnSpc>
                          <a:spcPct val="115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my face everyday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11350">
                <a:tc>
                  <a:txBody>
                    <a:bodyPr/>
                    <a:lstStyle/>
                    <a:p>
                      <a:pPr indent="0" lvl="0" marL="0" rtl="0" algn="ctr">
                        <a:lnSpc>
                          <a:spcPct val="115000"/>
                        </a:lnSpc>
                        <a:spcBef>
                          <a:spcPts val="0"/>
                        </a:spcBef>
                        <a:spcAft>
                          <a:spcPts val="0"/>
                        </a:spcAft>
                        <a:buNone/>
                      </a:pPr>
                      <a:r>
                        <a:rPr b="1" lang="en">
                          <a:solidFill>
                            <a:schemeClr val="dk1"/>
                          </a:solidFill>
                          <a:latin typeface="Asap"/>
                          <a:ea typeface="Asap"/>
                          <a:cs typeface="Asap"/>
                          <a:sym typeface="Asap"/>
                        </a:rPr>
                        <a:t>4</a:t>
                      </a:r>
                      <a:endParaRPr b="1">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a:txBody>
                    <a:bodyPr/>
                    <a:lstStyle/>
                    <a:p>
                      <a:pPr indent="0" lvl="0" marL="0" rtl="0" algn="l">
                        <a:lnSpc>
                          <a:spcPct val="115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my shoes when I get home</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11350">
                <a:tc>
                  <a:txBody>
                    <a:bodyPr/>
                    <a:lstStyle/>
                    <a:p>
                      <a:pPr indent="0" lvl="0" marL="0" rtl="0" algn="ctr">
                        <a:lnSpc>
                          <a:spcPct val="115000"/>
                        </a:lnSpc>
                        <a:spcBef>
                          <a:spcPts val="0"/>
                        </a:spcBef>
                        <a:spcAft>
                          <a:spcPts val="0"/>
                        </a:spcAft>
                        <a:buNone/>
                      </a:pPr>
                      <a:r>
                        <a:rPr b="1" lang="en">
                          <a:solidFill>
                            <a:schemeClr val="dk1"/>
                          </a:solidFill>
                          <a:latin typeface="Asap"/>
                          <a:ea typeface="Asap"/>
                          <a:cs typeface="Asap"/>
                          <a:sym typeface="Asap"/>
                        </a:rPr>
                        <a:t>5</a:t>
                      </a:r>
                      <a:endParaRPr b="1">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a:txBody>
                    <a:bodyPr/>
                    <a:lstStyle/>
                    <a:p>
                      <a:pPr indent="0" lvl="0" marL="0" rtl="0" algn="l">
                        <a:lnSpc>
                          <a:spcPct val="115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my </a:t>
                      </a:r>
                      <a:r>
                        <a:rPr lang="en">
                          <a:solidFill>
                            <a:schemeClr val="dk1"/>
                          </a:solidFill>
                          <a:latin typeface="Asap"/>
                          <a:ea typeface="Asap"/>
                          <a:cs typeface="Asap"/>
                          <a:sym typeface="Asap"/>
                        </a:rPr>
                        <a:t>teeth</a:t>
                      </a:r>
                      <a:r>
                        <a:rPr lang="en">
                          <a:solidFill>
                            <a:schemeClr val="dk1"/>
                          </a:solidFill>
                          <a:latin typeface="Asap"/>
                          <a:ea typeface="Asap"/>
                          <a:cs typeface="Asap"/>
                          <a:sym typeface="Asap"/>
                        </a:rPr>
                        <a:t> 3 times a day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grpSp>
        <p:nvGrpSpPr>
          <p:cNvPr id="2585" name="Google Shape;2585;p65"/>
          <p:cNvGrpSpPr/>
          <p:nvPr/>
        </p:nvGrpSpPr>
        <p:grpSpPr>
          <a:xfrm>
            <a:off x="6744271" y="1382123"/>
            <a:ext cx="583864" cy="648733"/>
            <a:chOff x="1003355" y="1236206"/>
            <a:chExt cx="810135" cy="900143"/>
          </a:xfrm>
        </p:grpSpPr>
        <p:sp>
          <p:nvSpPr>
            <p:cNvPr id="2586" name="Google Shape;2586;p65"/>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5"/>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8" name="Google Shape;2588;p65"/>
          <p:cNvGrpSpPr/>
          <p:nvPr/>
        </p:nvGrpSpPr>
        <p:grpSpPr>
          <a:xfrm>
            <a:off x="6893931" y="1477876"/>
            <a:ext cx="415436" cy="415439"/>
            <a:chOff x="5171969" y="1777958"/>
            <a:chExt cx="2194589" cy="2194604"/>
          </a:xfrm>
        </p:grpSpPr>
        <p:sp>
          <p:nvSpPr>
            <p:cNvPr id="2589" name="Google Shape;2589;p65"/>
            <p:cNvSpPr/>
            <p:nvPr/>
          </p:nvSpPr>
          <p:spPr>
            <a:xfrm>
              <a:off x="5171969" y="1962453"/>
              <a:ext cx="1583012" cy="2010109"/>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5"/>
            <p:cNvSpPr/>
            <p:nvPr/>
          </p:nvSpPr>
          <p:spPr>
            <a:xfrm>
              <a:off x="5968258" y="1967142"/>
              <a:ext cx="786715" cy="2005420"/>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5"/>
            <p:cNvSpPr/>
            <p:nvPr/>
          </p:nvSpPr>
          <p:spPr>
            <a:xfrm>
              <a:off x="5434137" y="2214834"/>
              <a:ext cx="1068253" cy="1500446"/>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5"/>
            <p:cNvSpPr/>
            <p:nvPr/>
          </p:nvSpPr>
          <p:spPr>
            <a:xfrm>
              <a:off x="5968258" y="2224619"/>
              <a:ext cx="534126" cy="1490661"/>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5"/>
            <p:cNvSpPr/>
            <p:nvPr/>
          </p:nvSpPr>
          <p:spPr>
            <a:xfrm>
              <a:off x="5604159" y="1792432"/>
              <a:ext cx="728410" cy="558590"/>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5"/>
            <p:cNvSpPr/>
            <p:nvPr/>
          </p:nvSpPr>
          <p:spPr>
            <a:xfrm>
              <a:off x="5968258" y="1792432"/>
              <a:ext cx="364307" cy="563483"/>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5"/>
            <p:cNvSpPr/>
            <p:nvPr/>
          </p:nvSpPr>
          <p:spPr>
            <a:xfrm>
              <a:off x="5851648" y="2477000"/>
              <a:ext cx="437290" cy="126396"/>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5"/>
            <p:cNvSpPr/>
            <p:nvPr/>
          </p:nvSpPr>
          <p:spPr>
            <a:xfrm>
              <a:off x="5642893" y="2472107"/>
              <a:ext cx="136182" cy="131289"/>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5"/>
            <p:cNvSpPr/>
            <p:nvPr/>
          </p:nvSpPr>
          <p:spPr>
            <a:xfrm>
              <a:off x="5851648" y="2734274"/>
              <a:ext cx="437290" cy="126396"/>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5"/>
            <p:cNvSpPr/>
            <p:nvPr/>
          </p:nvSpPr>
          <p:spPr>
            <a:xfrm>
              <a:off x="5642893" y="2729381"/>
              <a:ext cx="136182" cy="136182"/>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5"/>
            <p:cNvSpPr/>
            <p:nvPr/>
          </p:nvSpPr>
          <p:spPr>
            <a:xfrm>
              <a:off x="5851648" y="2986654"/>
              <a:ext cx="437290" cy="126600"/>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5"/>
            <p:cNvSpPr/>
            <p:nvPr/>
          </p:nvSpPr>
          <p:spPr>
            <a:xfrm>
              <a:off x="5642893" y="2986654"/>
              <a:ext cx="136182" cy="131289"/>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5"/>
            <p:cNvSpPr/>
            <p:nvPr/>
          </p:nvSpPr>
          <p:spPr>
            <a:xfrm>
              <a:off x="5851648" y="3248821"/>
              <a:ext cx="437290" cy="126600"/>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5"/>
            <p:cNvSpPr/>
            <p:nvPr/>
          </p:nvSpPr>
          <p:spPr>
            <a:xfrm>
              <a:off x="5968258" y="2477000"/>
              <a:ext cx="320680" cy="126396"/>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5"/>
            <p:cNvSpPr/>
            <p:nvPr/>
          </p:nvSpPr>
          <p:spPr>
            <a:xfrm>
              <a:off x="5968258" y="2734274"/>
              <a:ext cx="320680" cy="126396"/>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5"/>
            <p:cNvSpPr/>
            <p:nvPr/>
          </p:nvSpPr>
          <p:spPr>
            <a:xfrm>
              <a:off x="5968258" y="2986654"/>
              <a:ext cx="320680" cy="126600"/>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5"/>
            <p:cNvSpPr/>
            <p:nvPr/>
          </p:nvSpPr>
          <p:spPr>
            <a:xfrm>
              <a:off x="5968258" y="3244132"/>
              <a:ext cx="320680" cy="126396"/>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5"/>
            <p:cNvSpPr/>
            <p:nvPr/>
          </p:nvSpPr>
          <p:spPr>
            <a:xfrm>
              <a:off x="5642893" y="3244132"/>
              <a:ext cx="136182" cy="131289"/>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5"/>
            <p:cNvSpPr/>
            <p:nvPr/>
          </p:nvSpPr>
          <p:spPr>
            <a:xfrm>
              <a:off x="6948840" y="1777958"/>
              <a:ext cx="413030" cy="655630"/>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5"/>
            <p:cNvSpPr/>
            <p:nvPr/>
          </p:nvSpPr>
          <p:spPr>
            <a:xfrm>
              <a:off x="7162488" y="1777958"/>
              <a:ext cx="204069" cy="655630"/>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5"/>
            <p:cNvSpPr/>
            <p:nvPr/>
          </p:nvSpPr>
          <p:spPr>
            <a:xfrm>
              <a:off x="6953733" y="2375069"/>
              <a:ext cx="408138" cy="1262536"/>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5"/>
            <p:cNvSpPr/>
            <p:nvPr/>
          </p:nvSpPr>
          <p:spPr>
            <a:xfrm>
              <a:off x="7157596" y="2370176"/>
              <a:ext cx="204273" cy="1262536"/>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5"/>
            <p:cNvSpPr/>
            <p:nvPr/>
          </p:nvSpPr>
          <p:spPr>
            <a:xfrm>
              <a:off x="6953733" y="3564399"/>
              <a:ext cx="408138" cy="408138"/>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5"/>
            <p:cNvSpPr/>
            <p:nvPr/>
          </p:nvSpPr>
          <p:spPr>
            <a:xfrm>
              <a:off x="7157596" y="3564399"/>
              <a:ext cx="204273" cy="408138"/>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613" name="Google Shape;2613;p65"/>
          <p:cNvGraphicFramePr/>
          <p:nvPr/>
        </p:nvGraphicFramePr>
        <p:xfrm>
          <a:off x="5778713" y="2166998"/>
          <a:ext cx="3000000" cy="3000000"/>
        </p:xfrm>
        <a:graphic>
          <a:graphicData uri="http://schemas.openxmlformats.org/drawingml/2006/table">
            <a:tbl>
              <a:tblPr>
                <a:noFill/>
                <a:tableStyleId>{645589C0-57CC-4E94-B32A-DEA93A684B14}</a:tableStyleId>
              </a:tblPr>
              <a:tblGrid>
                <a:gridCol w="382850"/>
                <a:gridCol w="1166550"/>
                <a:gridCol w="1102650"/>
              </a:tblGrid>
              <a:tr h="363825">
                <a:tc gridSpan="3">
                  <a:txBody>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Use these words</a:t>
                      </a:r>
                      <a:endParaRPr b="1" sz="2100">
                        <a:solidFill>
                          <a:schemeClr val="accent1"/>
                        </a:solidFill>
                        <a:latin typeface="Nunito Black"/>
                        <a:ea typeface="Nunito Black"/>
                        <a:cs typeface="Nunito Black"/>
                        <a:sym typeface="Nunito Black"/>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hMerge="1"/>
                <a:tc hMerge="1"/>
              </a:tr>
              <a:tr h="336325">
                <a:tc>
                  <a:txBody>
                    <a:bodyPr/>
                    <a:lstStyle/>
                    <a:p>
                      <a:pPr indent="0" lvl="0" marL="0" rtl="0" algn="ctr">
                        <a:lnSpc>
                          <a:spcPct val="115000"/>
                        </a:lnSpc>
                        <a:spcBef>
                          <a:spcPts val="0"/>
                        </a:spcBef>
                        <a:spcAft>
                          <a:spcPts val="0"/>
                        </a:spcAft>
                        <a:buNone/>
                      </a:pPr>
                      <a:r>
                        <a:t/>
                      </a:r>
                      <a:endParaRPr>
                        <a:solidFill>
                          <a:schemeClr val="accent1"/>
                        </a:solidFill>
                        <a:latin typeface="Nunito"/>
                        <a:ea typeface="Nunito"/>
                        <a:cs typeface="Nunito"/>
                        <a:sym typeface="Nunito"/>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gridSpan="2">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Clean</a:t>
                      </a:r>
                      <a:endParaRPr>
                        <a:solidFill>
                          <a:schemeClr val="dk1"/>
                        </a:solidFill>
                        <a:latin typeface="Asap"/>
                        <a:ea typeface="Asap"/>
                        <a:cs typeface="Asap"/>
                        <a:sym typeface="Asap"/>
                      </a:endParaRPr>
                    </a:p>
                  </a:txBody>
                  <a:tcPr marT="0" marB="0"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r h="336325">
                <a:tc>
                  <a:txBody>
                    <a:bodyPr/>
                    <a:lstStyle/>
                    <a:p>
                      <a:pPr indent="0" lvl="0" marL="0" rtl="0" algn="ctr">
                        <a:lnSpc>
                          <a:spcPct val="115000"/>
                        </a:lnSpc>
                        <a:spcBef>
                          <a:spcPts val="0"/>
                        </a:spcBef>
                        <a:spcAft>
                          <a:spcPts val="0"/>
                        </a:spcAft>
                        <a:buNone/>
                      </a:pPr>
                      <a:r>
                        <a:rPr lang="en" sz="1200">
                          <a:solidFill>
                            <a:schemeClr val="accent1"/>
                          </a:solidFill>
                          <a:latin typeface="Nunito ExtraBold"/>
                          <a:ea typeface="Nunito ExtraBold"/>
                          <a:cs typeface="Nunito ExtraBold"/>
                          <a:sym typeface="Nunito ExtraBold"/>
                        </a:rPr>
                        <a:t>✔</a:t>
                      </a:r>
                      <a:endParaRPr>
                        <a:solidFill>
                          <a:schemeClr val="accent1"/>
                        </a:solidFill>
                        <a:latin typeface="Nunito"/>
                        <a:ea typeface="Nunito"/>
                        <a:cs typeface="Nunito"/>
                        <a:sym typeface="Nunito"/>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gridSpan="2">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Play</a:t>
                      </a:r>
                      <a:endParaRPr sz="2100">
                        <a:solidFill>
                          <a:schemeClr val="dk1"/>
                        </a:solidFill>
                        <a:latin typeface="Asap"/>
                        <a:ea typeface="Asap"/>
                        <a:cs typeface="Asap"/>
                        <a:sym typeface="Asap"/>
                      </a:endParaRPr>
                    </a:p>
                  </a:txBody>
                  <a:tcPr marT="0" marB="0"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r h="336325">
                <a:tc>
                  <a:txBody>
                    <a:bodyPr/>
                    <a:lstStyle/>
                    <a:p>
                      <a:pPr indent="0" lvl="0" marL="0" rtl="0" algn="ctr">
                        <a:spcBef>
                          <a:spcPts val="0"/>
                        </a:spcBef>
                        <a:spcAft>
                          <a:spcPts val="0"/>
                        </a:spcAft>
                        <a:buNone/>
                      </a:pPr>
                      <a:r>
                        <a:t/>
                      </a:r>
                      <a:endParaRPr>
                        <a:solidFill>
                          <a:schemeClr val="accent1"/>
                        </a:solidFill>
                        <a:latin typeface="Nunito"/>
                        <a:ea typeface="Nunito"/>
                        <a:cs typeface="Nunito"/>
                        <a:sym typeface="Nunito"/>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gridSpan="2">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Wash</a:t>
                      </a:r>
                      <a:endParaRPr sz="2100">
                        <a:solidFill>
                          <a:schemeClr val="dk1"/>
                        </a:solidFill>
                        <a:latin typeface="Asap"/>
                        <a:ea typeface="Asap"/>
                        <a:cs typeface="Asap"/>
                        <a:sym typeface="Asap"/>
                      </a:endParaRPr>
                    </a:p>
                  </a:txBody>
                  <a:tcPr marT="0" marB="0"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r h="336325">
                <a:tc>
                  <a:txBody>
                    <a:bodyPr/>
                    <a:lstStyle/>
                    <a:p>
                      <a:pPr indent="0" lvl="0" marL="0" rtl="0" algn="ctr">
                        <a:spcBef>
                          <a:spcPts val="0"/>
                        </a:spcBef>
                        <a:spcAft>
                          <a:spcPts val="0"/>
                        </a:spcAft>
                        <a:buNone/>
                      </a:pPr>
                      <a:r>
                        <a:t/>
                      </a:r>
                      <a:endParaRPr>
                        <a:solidFill>
                          <a:schemeClr val="accent1"/>
                        </a:solidFill>
                        <a:latin typeface="Nunito"/>
                        <a:ea typeface="Nunito"/>
                        <a:cs typeface="Nunito"/>
                        <a:sym typeface="Nunito"/>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gridSpan="2">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Brush</a:t>
                      </a:r>
                      <a:endParaRPr sz="2100">
                        <a:solidFill>
                          <a:schemeClr val="dk1"/>
                        </a:solidFill>
                        <a:latin typeface="Asap"/>
                        <a:ea typeface="Asap"/>
                        <a:cs typeface="Asap"/>
                        <a:sym typeface="Asap"/>
                      </a:endParaRPr>
                    </a:p>
                  </a:txBody>
                  <a:tcPr marT="0" marB="0"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r h="336325">
                <a:tc>
                  <a:txBody>
                    <a:bodyPr/>
                    <a:lstStyle/>
                    <a:p>
                      <a:pPr indent="0" lvl="0" marL="0" rtl="0" algn="ctr">
                        <a:spcBef>
                          <a:spcPts val="0"/>
                        </a:spcBef>
                        <a:spcAft>
                          <a:spcPts val="0"/>
                        </a:spcAft>
                        <a:buNone/>
                      </a:pPr>
                      <a:r>
                        <a:t/>
                      </a:r>
                      <a:endParaRPr>
                        <a:solidFill>
                          <a:schemeClr val="accent1"/>
                        </a:solidFill>
                        <a:latin typeface="Nunito"/>
                        <a:ea typeface="Nunito"/>
                        <a:cs typeface="Nunito"/>
                        <a:sym typeface="Nunito"/>
                      </a:endParaRPr>
                    </a:p>
                  </a:txBody>
                  <a:tcPr marT="0" marB="0"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rgbClr val="FFFFFF">
                        <a:alpha val="36880"/>
                      </a:srgbClr>
                    </a:solidFill>
                  </a:tcPr>
                </a:tc>
                <a:tc gridSpan="2">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Drink water</a:t>
                      </a:r>
                      <a:endParaRPr sz="2100">
                        <a:solidFill>
                          <a:schemeClr val="dk1"/>
                        </a:solidFill>
                        <a:latin typeface="Asap"/>
                        <a:ea typeface="Asap"/>
                        <a:cs typeface="Asap"/>
                        <a:sym typeface="Asap"/>
                      </a:endParaRPr>
                    </a:p>
                  </a:txBody>
                  <a:tcPr marT="0" marB="0"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 name="Shape 1077"/>
        <p:cNvGrpSpPr/>
        <p:nvPr/>
      </p:nvGrpSpPr>
      <p:grpSpPr>
        <a:xfrm>
          <a:off x="0" y="0"/>
          <a:ext cx="0" cy="0"/>
          <a:chOff x="0" y="0"/>
          <a:chExt cx="0" cy="0"/>
        </a:xfrm>
      </p:grpSpPr>
      <p:sp>
        <p:nvSpPr>
          <p:cNvPr id="1078" name="Google Shape;1078;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1079" name="Google Shape;1079;p39"/>
          <p:cNvSpPr txBox="1"/>
          <p:nvPr>
            <p:ph idx="3" type="subTitle"/>
          </p:nvPr>
        </p:nvSpPr>
        <p:spPr>
          <a:xfrm>
            <a:off x="713400" y="3824573"/>
            <a:ext cx="240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sz="1600">
              <a:solidFill>
                <a:srgbClr val="666666"/>
              </a:solidFill>
            </a:endParaRPr>
          </a:p>
        </p:txBody>
      </p:sp>
      <p:sp>
        <p:nvSpPr>
          <p:cNvPr id="1080" name="Google Shape;1080;p39"/>
          <p:cNvSpPr txBox="1"/>
          <p:nvPr>
            <p:ph idx="1" type="subTitle"/>
          </p:nvPr>
        </p:nvSpPr>
        <p:spPr>
          <a:xfrm>
            <a:off x="1958751" y="2091391"/>
            <a:ext cx="240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081" name="Google Shape;1081;p39"/>
          <p:cNvSpPr txBox="1"/>
          <p:nvPr>
            <p:ph idx="2" type="subTitle"/>
          </p:nvPr>
        </p:nvSpPr>
        <p:spPr>
          <a:xfrm>
            <a:off x="4777449" y="2091391"/>
            <a:ext cx="240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082" name="Google Shape;1082;p39"/>
          <p:cNvSpPr txBox="1"/>
          <p:nvPr>
            <p:ph idx="4" type="subTitle"/>
          </p:nvPr>
        </p:nvSpPr>
        <p:spPr>
          <a:xfrm>
            <a:off x="3368100" y="3824573"/>
            <a:ext cx="240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083" name="Google Shape;1083;p39"/>
          <p:cNvSpPr txBox="1"/>
          <p:nvPr>
            <p:ph idx="5" type="subTitle"/>
          </p:nvPr>
        </p:nvSpPr>
        <p:spPr>
          <a:xfrm>
            <a:off x="6022800" y="3824573"/>
            <a:ext cx="240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084" name="Google Shape;1084;p39"/>
          <p:cNvSpPr txBox="1"/>
          <p:nvPr>
            <p:ph idx="6" type="title"/>
          </p:nvPr>
        </p:nvSpPr>
        <p:spPr>
          <a:xfrm>
            <a:off x="2720451" y="1385160"/>
            <a:ext cx="8844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085" name="Google Shape;1085;p39"/>
          <p:cNvSpPr txBox="1"/>
          <p:nvPr>
            <p:ph idx="7" type="title"/>
          </p:nvPr>
        </p:nvSpPr>
        <p:spPr>
          <a:xfrm>
            <a:off x="1475100" y="3117759"/>
            <a:ext cx="8844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086" name="Google Shape;1086;p39"/>
          <p:cNvSpPr txBox="1"/>
          <p:nvPr>
            <p:ph idx="8" type="title"/>
          </p:nvPr>
        </p:nvSpPr>
        <p:spPr>
          <a:xfrm>
            <a:off x="5539149" y="1385160"/>
            <a:ext cx="8844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087" name="Google Shape;1087;p39"/>
          <p:cNvSpPr txBox="1"/>
          <p:nvPr>
            <p:ph idx="9" type="title"/>
          </p:nvPr>
        </p:nvSpPr>
        <p:spPr>
          <a:xfrm>
            <a:off x="4129800" y="3117759"/>
            <a:ext cx="8844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088" name="Google Shape;1088;p39"/>
          <p:cNvSpPr txBox="1"/>
          <p:nvPr>
            <p:ph idx="13" type="title"/>
          </p:nvPr>
        </p:nvSpPr>
        <p:spPr>
          <a:xfrm>
            <a:off x="6784500" y="3117759"/>
            <a:ext cx="8844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1089" name="Google Shape;1089;p39"/>
          <p:cNvSpPr txBox="1"/>
          <p:nvPr>
            <p:ph idx="14" type="subTitle"/>
          </p:nvPr>
        </p:nvSpPr>
        <p:spPr>
          <a:xfrm>
            <a:off x="1958751" y="1838301"/>
            <a:ext cx="2407800" cy="44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090" name="Google Shape;1090;p39"/>
          <p:cNvSpPr txBox="1"/>
          <p:nvPr>
            <p:ph idx="15" type="subTitle"/>
          </p:nvPr>
        </p:nvSpPr>
        <p:spPr>
          <a:xfrm>
            <a:off x="4777449" y="1838301"/>
            <a:ext cx="2407800" cy="44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Oral</a:t>
            </a:r>
            <a:r>
              <a:rPr lang="en"/>
              <a:t> </a:t>
            </a:r>
            <a:r>
              <a:rPr lang="en"/>
              <a:t>hygiene</a:t>
            </a:r>
            <a:endParaRPr/>
          </a:p>
        </p:txBody>
      </p:sp>
      <p:sp>
        <p:nvSpPr>
          <p:cNvPr id="1091" name="Google Shape;1091;p39"/>
          <p:cNvSpPr txBox="1"/>
          <p:nvPr>
            <p:ph idx="16" type="subTitle"/>
          </p:nvPr>
        </p:nvSpPr>
        <p:spPr>
          <a:xfrm>
            <a:off x="713400" y="3570975"/>
            <a:ext cx="2407800" cy="44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Cleaning hygiene</a:t>
            </a:r>
            <a:endParaRPr/>
          </a:p>
        </p:txBody>
      </p:sp>
      <p:sp>
        <p:nvSpPr>
          <p:cNvPr id="1092" name="Google Shape;1092;p39"/>
          <p:cNvSpPr txBox="1"/>
          <p:nvPr>
            <p:ph idx="17" type="subTitle"/>
          </p:nvPr>
        </p:nvSpPr>
        <p:spPr>
          <a:xfrm>
            <a:off x="3368100" y="3570975"/>
            <a:ext cx="2407800" cy="44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Physical hygiene</a:t>
            </a:r>
            <a:endParaRPr/>
          </a:p>
        </p:txBody>
      </p:sp>
      <p:sp>
        <p:nvSpPr>
          <p:cNvPr id="1093" name="Google Shape;1093;p39"/>
          <p:cNvSpPr txBox="1"/>
          <p:nvPr>
            <p:ph idx="18" type="subTitle"/>
          </p:nvPr>
        </p:nvSpPr>
        <p:spPr>
          <a:xfrm>
            <a:off x="6022800" y="3570975"/>
            <a:ext cx="2407800" cy="44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Activities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7" name="Shape 2617"/>
        <p:cNvGrpSpPr/>
        <p:nvPr/>
      </p:nvGrpSpPr>
      <p:grpSpPr>
        <a:xfrm>
          <a:off x="0" y="0"/>
          <a:ext cx="0" cy="0"/>
          <a:chOff x="0" y="0"/>
          <a:chExt cx="0" cy="0"/>
        </a:xfrm>
      </p:grpSpPr>
      <p:sp>
        <p:nvSpPr>
          <p:cNvPr id="2618" name="Google Shape;2618;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roper disposal of trash</a:t>
            </a:r>
            <a:endParaRPr/>
          </a:p>
        </p:txBody>
      </p:sp>
      <p:sp>
        <p:nvSpPr>
          <p:cNvPr id="2619" name="Google Shape;2619;p66"/>
          <p:cNvSpPr txBox="1"/>
          <p:nvPr/>
        </p:nvSpPr>
        <p:spPr>
          <a:xfrm>
            <a:off x="6445800" y="1347426"/>
            <a:ext cx="19782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Venus is the second planet from the Sun. Venus is a hot planet</a:t>
            </a:r>
            <a:endParaRPr>
              <a:solidFill>
                <a:schemeClr val="dk1"/>
              </a:solidFill>
              <a:latin typeface="Asap"/>
              <a:ea typeface="Asap"/>
              <a:cs typeface="Asap"/>
              <a:sym typeface="Asap"/>
            </a:endParaRPr>
          </a:p>
        </p:txBody>
      </p:sp>
      <p:sp>
        <p:nvSpPr>
          <p:cNvPr id="2620" name="Google Shape;2620;p66"/>
          <p:cNvSpPr txBox="1"/>
          <p:nvPr/>
        </p:nvSpPr>
        <p:spPr>
          <a:xfrm>
            <a:off x="720000" y="1347426"/>
            <a:ext cx="19782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Mars is full of iron oxide dust. Mars is made of basalt</a:t>
            </a:r>
            <a:endParaRPr>
              <a:solidFill>
                <a:schemeClr val="dk1"/>
              </a:solidFill>
              <a:latin typeface="Asap"/>
              <a:ea typeface="Asap"/>
              <a:cs typeface="Asap"/>
              <a:sym typeface="Asap"/>
            </a:endParaRPr>
          </a:p>
        </p:txBody>
      </p:sp>
      <p:sp>
        <p:nvSpPr>
          <p:cNvPr id="2621" name="Google Shape;2621;p66"/>
          <p:cNvSpPr txBox="1"/>
          <p:nvPr/>
        </p:nvSpPr>
        <p:spPr>
          <a:xfrm>
            <a:off x="720000" y="3808700"/>
            <a:ext cx="19782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Mercury is the closest planet to the Sun. Mercury is very small</a:t>
            </a:r>
            <a:endParaRPr>
              <a:solidFill>
                <a:schemeClr val="dk1"/>
              </a:solidFill>
              <a:latin typeface="Asap"/>
              <a:ea typeface="Asap"/>
              <a:cs typeface="Asap"/>
              <a:sym typeface="Asap"/>
            </a:endParaRPr>
          </a:p>
        </p:txBody>
      </p:sp>
      <p:sp>
        <p:nvSpPr>
          <p:cNvPr id="2622" name="Google Shape;2622;p66"/>
          <p:cNvSpPr txBox="1"/>
          <p:nvPr/>
        </p:nvSpPr>
        <p:spPr>
          <a:xfrm>
            <a:off x="720002" y="2160024"/>
            <a:ext cx="19782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Paper</a:t>
            </a:r>
            <a:endParaRPr sz="2100">
              <a:solidFill>
                <a:schemeClr val="accent1"/>
              </a:solidFill>
              <a:latin typeface="Nunito Black"/>
              <a:ea typeface="Nunito Black"/>
              <a:cs typeface="Nunito Black"/>
              <a:sym typeface="Nunito Black"/>
            </a:endParaRPr>
          </a:p>
        </p:txBody>
      </p:sp>
      <p:sp>
        <p:nvSpPr>
          <p:cNvPr id="2623" name="Google Shape;2623;p66"/>
          <p:cNvSpPr txBox="1"/>
          <p:nvPr/>
        </p:nvSpPr>
        <p:spPr>
          <a:xfrm>
            <a:off x="6445800" y="2160024"/>
            <a:ext cx="19782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Glass</a:t>
            </a:r>
            <a:endParaRPr sz="2100">
              <a:solidFill>
                <a:schemeClr val="accent1"/>
              </a:solidFill>
              <a:latin typeface="Nunito Black"/>
              <a:ea typeface="Nunito Black"/>
              <a:cs typeface="Nunito Black"/>
              <a:sym typeface="Nunito Black"/>
            </a:endParaRPr>
          </a:p>
        </p:txBody>
      </p:sp>
      <p:sp>
        <p:nvSpPr>
          <p:cNvPr id="2624" name="Google Shape;2624;p66"/>
          <p:cNvSpPr txBox="1"/>
          <p:nvPr/>
        </p:nvSpPr>
        <p:spPr>
          <a:xfrm>
            <a:off x="720002" y="3485800"/>
            <a:ext cx="19782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Plastic</a:t>
            </a:r>
            <a:endParaRPr sz="2100">
              <a:solidFill>
                <a:schemeClr val="accent1"/>
              </a:solidFill>
              <a:latin typeface="Nunito Black"/>
              <a:ea typeface="Nunito Black"/>
              <a:cs typeface="Nunito Black"/>
              <a:sym typeface="Nunito Black"/>
            </a:endParaRPr>
          </a:p>
        </p:txBody>
      </p:sp>
      <p:sp>
        <p:nvSpPr>
          <p:cNvPr id="2625" name="Google Shape;2625;p66"/>
          <p:cNvSpPr txBox="1"/>
          <p:nvPr/>
        </p:nvSpPr>
        <p:spPr>
          <a:xfrm>
            <a:off x="6445800" y="3485800"/>
            <a:ext cx="1978200" cy="492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Metal</a:t>
            </a:r>
            <a:endParaRPr sz="2100">
              <a:solidFill>
                <a:schemeClr val="accent1"/>
              </a:solidFill>
              <a:latin typeface="Nunito Black"/>
              <a:ea typeface="Nunito Black"/>
              <a:cs typeface="Nunito Black"/>
              <a:sym typeface="Nunito Black"/>
            </a:endParaRPr>
          </a:p>
        </p:txBody>
      </p:sp>
      <p:sp>
        <p:nvSpPr>
          <p:cNvPr id="2626" name="Google Shape;2626;p66"/>
          <p:cNvSpPr txBox="1"/>
          <p:nvPr/>
        </p:nvSpPr>
        <p:spPr>
          <a:xfrm>
            <a:off x="6445800" y="3808700"/>
            <a:ext cx="1978200" cy="820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sap"/>
                <a:ea typeface="Asap"/>
                <a:cs typeface="Asap"/>
                <a:sym typeface="Asap"/>
              </a:rPr>
              <a:t>Saturn is a gas giant. Saturn was named after a Roman god</a:t>
            </a:r>
            <a:endParaRPr>
              <a:solidFill>
                <a:schemeClr val="dk1"/>
              </a:solidFill>
              <a:latin typeface="Asap"/>
              <a:ea typeface="Asap"/>
              <a:cs typeface="Asap"/>
              <a:sym typeface="Asap"/>
            </a:endParaRPr>
          </a:p>
        </p:txBody>
      </p:sp>
      <p:cxnSp>
        <p:nvCxnSpPr>
          <p:cNvPr id="2627" name="Google Shape;2627;p66"/>
          <p:cNvCxnSpPr>
            <a:stCxn id="2623" idx="2"/>
            <a:endCxn id="2628" idx="0"/>
          </p:cNvCxnSpPr>
          <p:nvPr/>
        </p:nvCxnSpPr>
        <p:spPr>
          <a:xfrm flipH="1" rot="5400000">
            <a:off x="5722650" y="940374"/>
            <a:ext cx="561600" cy="2862900"/>
          </a:xfrm>
          <a:prstGeom prst="curvedConnector5">
            <a:avLst>
              <a:gd fmla="val -42401" name="adj1"/>
              <a:gd fmla="val 50994" name="adj2"/>
              <a:gd fmla="val 142397" name="adj3"/>
            </a:avLst>
          </a:prstGeom>
          <a:noFill/>
          <a:ln cap="flat" cmpd="sng" w="19050">
            <a:solidFill>
              <a:schemeClr val="lt2"/>
            </a:solidFill>
            <a:prstDash val="solid"/>
            <a:round/>
            <a:headEnd len="med" w="med" type="none"/>
            <a:tailEnd len="med" w="med" type="oval"/>
          </a:ln>
        </p:spPr>
      </p:cxnSp>
      <p:cxnSp>
        <p:nvCxnSpPr>
          <p:cNvPr id="2629" name="Google Shape;2629;p66"/>
          <p:cNvCxnSpPr>
            <a:stCxn id="2622" idx="2"/>
            <a:endCxn id="2628" idx="0"/>
          </p:cNvCxnSpPr>
          <p:nvPr/>
        </p:nvCxnSpPr>
        <p:spPr>
          <a:xfrm rot="-5400000">
            <a:off x="2859752" y="940374"/>
            <a:ext cx="561600" cy="2862900"/>
          </a:xfrm>
          <a:prstGeom prst="curvedConnector5">
            <a:avLst>
              <a:gd fmla="val -42401" name="adj1"/>
              <a:gd fmla="val 50992" name="adj2"/>
              <a:gd fmla="val 142397" name="adj3"/>
            </a:avLst>
          </a:prstGeom>
          <a:noFill/>
          <a:ln cap="flat" cmpd="sng" w="19050">
            <a:solidFill>
              <a:schemeClr val="lt2"/>
            </a:solidFill>
            <a:prstDash val="solid"/>
            <a:round/>
            <a:headEnd len="med" w="med" type="none"/>
            <a:tailEnd len="med" w="med" type="oval"/>
          </a:ln>
        </p:spPr>
      </p:cxnSp>
      <p:cxnSp>
        <p:nvCxnSpPr>
          <p:cNvPr id="2630" name="Google Shape;2630;p66"/>
          <p:cNvCxnSpPr>
            <a:stCxn id="2624" idx="0"/>
            <a:endCxn id="2628" idx="4"/>
          </p:cNvCxnSpPr>
          <p:nvPr/>
        </p:nvCxnSpPr>
        <p:spPr>
          <a:xfrm flipH="1" rot="-5400000">
            <a:off x="2905652" y="2289250"/>
            <a:ext cx="469800" cy="2862900"/>
          </a:xfrm>
          <a:prstGeom prst="curvedConnector5">
            <a:avLst>
              <a:gd fmla="val -50686" name="adj1"/>
              <a:gd fmla="val 50992" name="adj2"/>
              <a:gd fmla="val 150676" name="adj3"/>
            </a:avLst>
          </a:prstGeom>
          <a:noFill/>
          <a:ln cap="flat" cmpd="sng" w="19050">
            <a:solidFill>
              <a:schemeClr val="lt2"/>
            </a:solidFill>
            <a:prstDash val="solid"/>
            <a:round/>
            <a:headEnd len="med" w="med" type="none"/>
            <a:tailEnd len="med" w="med" type="oval"/>
          </a:ln>
        </p:spPr>
      </p:cxnSp>
      <p:cxnSp>
        <p:nvCxnSpPr>
          <p:cNvPr id="2631" name="Google Shape;2631;p66"/>
          <p:cNvCxnSpPr>
            <a:stCxn id="2625" idx="0"/>
            <a:endCxn id="2628" idx="4"/>
          </p:cNvCxnSpPr>
          <p:nvPr/>
        </p:nvCxnSpPr>
        <p:spPr>
          <a:xfrm rot="5400000">
            <a:off x="5768550" y="2289250"/>
            <a:ext cx="469800" cy="2862900"/>
          </a:xfrm>
          <a:prstGeom prst="curvedConnector5">
            <a:avLst>
              <a:gd fmla="val -50686" name="adj1"/>
              <a:gd fmla="val 50994" name="adj2"/>
              <a:gd fmla="val 150676" name="adj3"/>
            </a:avLst>
          </a:prstGeom>
          <a:noFill/>
          <a:ln cap="flat" cmpd="sng" w="19050">
            <a:solidFill>
              <a:schemeClr val="lt2"/>
            </a:solidFill>
            <a:prstDash val="solid"/>
            <a:round/>
            <a:headEnd len="med" w="med" type="none"/>
            <a:tailEnd len="med" w="med" type="oval"/>
          </a:ln>
        </p:spPr>
      </p:cxnSp>
      <p:sp>
        <p:nvSpPr>
          <p:cNvPr id="2628" name="Google Shape;2628;p66"/>
          <p:cNvSpPr/>
          <p:nvPr/>
        </p:nvSpPr>
        <p:spPr>
          <a:xfrm>
            <a:off x="3639700" y="2091050"/>
            <a:ext cx="1864500" cy="18645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Recycling</a:t>
            </a:r>
            <a:endParaRPr>
              <a:solidFill>
                <a:schemeClr val="accen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5" name="Shape 2635"/>
        <p:cNvGrpSpPr/>
        <p:nvPr/>
      </p:nvGrpSpPr>
      <p:grpSpPr>
        <a:xfrm>
          <a:off x="0" y="0"/>
          <a:ext cx="0" cy="0"/>
          <a:chOff x="0" y="0"/>
          <a:chExt cx="0" cy="0"/>
        </a:xfrm>
      </p:grpSpPr>
      <p:sp>
        <p:nvSpPr>
          <p:cNvPr id="2636" name="Google Shape;2636;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hysical exercise and its benefits</a:t>
            </a:r>
            <a:endParaRPr/>
          </a:p>
        </p:txBody>
      </p:sp>
      <p:graphicFrame>
        <p:nvGraphicFramePr>
          <p:cNvPr id="2637" name="Google Shape;2637;p67"/>
          <p:cNvGraphicFramePr/>
          <p:nvPr/>
        </p:nvGraphicFramePr>
        <p:xfrm>
          <a:off x="720000" y="1402708"/>
          <a:ext cx="3000000" cy="3000000"/>
        </p:xfrm>
        <a:graphic>
          <a:graphicData uri="http://schemas.openxmlformats.org/drawingml/2006/table">
            <a:tbl>
              <a:tblPr>
                <a:noFill/>
                <a:tableStyleId>{645589C0-57CC-4E94-B32A-DEA93A684B14}</a:tableStyleId>
              </a:tblPr>
              <a:tblGrid>
                <a:gridCol w="1651500"/>
                <a:gridCol w="4005950"/>
                <a:gridCol w="2046550"/>
              </a:tblGrid>
              <a:tr h="415700">
                <a:tc>
                  <a:txBody>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Benefit</a:t>
                      </a:r>
                      <a:endParaRPr sz="2100">
                        <a:solidFill>
                          <a:schemeClr val="accent1"/>
                        </a:solidFill>
                        <a:latin typeface="Nunito Black"/>
                        <a:ea typeface="Nunito Black"/>
                        <a:cs typeface="Nunito Black"/>
                        <a:sym typeface="Nunito Black"/>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Description</a:t>
                      </a:r>
                      <a:endParaRPr sz="2100">
                        <a:solidFill>
                          <a:schemeClr val="accent1"/>
                        </a:solidFill>
                        <a:latin typeface="Nunito Black"/>
                        <a:ea typeface="Nunito Black"/>
                        <a:cs typeface="Nunito Black"/>
                        <a:sym typeface="Nunito Black"/>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Clr>
                          <a:srgbClr val="000000"/>
                        </a:buClr>
                        <a:buSzPts val="1100"/>
                        <a:buFont typeface="Arial"/>
                        <a:buNone/>
                      </a:pPr>
                      <a:r>
                        <a:rPr lang="en" sz="2100">
                          <a:solidFill>
                            <a:schemeClr val="accent1"/>
                          </a:solidFill>
                          <a:latin typeface="Nunito Black"/>
                          <a:ea typeface="Nunito Black"/>
                          <a:cs typeface="Nunito Black"/>
                          <a:sym typeface="Nunito Black"/>
                        </a:rPr>
                        <a:t>Examples</a:t>
                      </a:r>
                      <a:endParaRPr sz="2100">
                        <a:solidFill>
                          <a:schemeClr val="accent1"/>
                        </a:solidFill>
                        <a:latin typeface="Nunito Black"/>
                        <a:ea typeface="Nunito Black"/>
                        <a:cs typeface="Nunito Black"/>
                        <a:sym typeface="Nunito Black"/>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solidFill>
                      <a:schemeClr val="dk2"/>
                    </a:solidFill>
                  </a:tcPr>
                </a:tc>
              </a:tr>
              <a:tr h="749300">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Lung health</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Jupiter was named after a Roman god</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Basketball</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Bicycling</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Ice skating</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r>
              <a:tr h="749300">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Muscular fitness</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Earth is the only planet known to harbor life</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Inline skating</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Soccer</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Swimming</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749300">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Bone strength</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Despite being red, Mars is actually a cold place</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Tennis</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Walking</a:t>
                      </a:r>
                      <a:endParaRPr>
                        <a:solidFill>
                          <a:schemeClr val="dk1"/>
                        </a:solidFill>
                        <a:latin typeface="Asap"/>
                        <a:ea typeface="Asap"/>
                        <a:cs typeface="Asap"/>
                        <a:sym typeface="Asap"/>
                      </a:endParaRPr>
                    </a:p>
                    <a:p>
                      <a:pPr indent="-317500" lvl="0" marL="457200" rtl="0" algn="l">
                        <a:lnSpc>
                          <a:spcPct val="115000"/>
                        </a:lnSpc>
                        <a:spcBef>
                          <a:spcPts val="0"/>
                        </a:spcBef>
                        <a:spcAft>
                          <a:spcPts val="0"/>
                        </a:spcAft>
                        <a:buClr>
                          <a:schemeClr val="lt2"/>
                        </a:buClr>
                        <a:buSzPts val="1400"/>
                        <a:buFont typeface="Asap"/>
                        <a:buChar char="●"/>
                      </a:pPr>
                      <a:r>
                        <a:rPr lang="en">
                          <a:solidFill>
                            <a:schemeClr val="dk1"/>
                          </a:solidFill>
                          <a:latin typeface="Asap"/>
                          <a:ea typeface="Asap"/>
                          <a:cs typeface="Asap"/>
                          <a:sym typeface="Asap"/>
                        </a:rPr>
                        <a:t>Jogging</a:t>
                      </a:r>
                      <a:endParaRPr>
                        <a:solidFill>
                          <a:schemeClr val="dk1"/>
                        </a:solidFill>
                        <a:latin typeface="Asap"/>
                        <a:ea typeface="Asap"/>
                        <a:cs typeface="Asap"/>
                        <a:sym typeface="Asap"/>
                      </a:endParaRPr>
                    </a:p>
                  </a:txBody>
                  <a:tcPr marT="45700" marB="45700"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1" name="Shape 2641"/>
        <p:cNvGrpSpPr/>
        <p:nvPr/>
      </p:nvGrpSpPr>
      <p:grpSpPr>
        <a:xfrm>
          <a:off x="0" y="0"/>
          <a:ext cx="0" cy="0"/>
          <a:chOff x="0" y="0"/>
          <a:chExt cx="0" cy="0"/>
        </a:xfrm>
      </p:grpSpPr>
      <p:pic>
        <p:nvPicPr>
          <p:cNvPr id="2642" name="Google Shape;2642;p68" title="Chart">
            <a:hlinkClick r:id="rId3"/>
          </p:cNvPr>
          <p:cNvPicPr preferRelativeResize="0"/>
          <p:nvPr/>
        </p:nvPicPr>
        <p:blipFill>
          <a:blip r:embed="rId4">
            <a:alphaModFix/>
          </a:blip>
          <a:stretch>
            <a:fillRect/>
          </a:stretch>
        </p:blipFill>
        <p:spPr>
          <a:xfrm>
            <a:off x="3052187" y="1220635"/>
            <a:ext cx="3039626" cy="2999402"/>
          </a:xfrm>
          <a:prstGeom prst="rect">
            <a:avLst/>
          </a:prstGeom>
          <a:noFill/>
          <a:ln>
            <a:noFill/>
          </a:ln>
        </p:spPr>
      </p:pic>
      <p:sp>
        <p:nvSpPr>
          <p:cNvPr id="2643" name="Google Shape;2643;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t>
            </a:r>
            <a:r>
              <a:rPr lang="en"/>
              <a:t>rinking plenty of water</a:t>
            </a:r>
            <a:endParaRPr/>
          </a:p>
        </p:txBody>
      </p:sp>
      <p:sp>
        <p:nvSpPr>
          <p:cNvPr id="2644" name="Google Shape;2644;p68"/>
          <p:cNvSpPr txBox="1"/>
          <p:nvPr/>
        </p:nvSpPr>
        <p:spPr>
          <a:xfrm>
            <a:off x="708900" y="4422950"/>
            <a:ext cx="7715400" cy="18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Asap"/>
                <a:ea typeface="Asap"/>
                <a:cs typeface="Asap"/>
                <a:sym typeface="Asap"/>
              </a:rPr>
              <a:t>Follow the link in the graph to modify its data and then paste the new one here. </a:t>
            </a:r>
            <a:r>
              <a:rPr b="1" lang="en" sz="1100" u="sng">
                <a:solidFill>
                  <a:schemeClr val="dk1"/>
                </a:solidFill>
                <a:latin typeface="Asap"/>
                <a:ea typeface="Asap"/>
                <a:cs typeface="Asap"/>
                <a:sym typeface="Asap"/>
                <a:hlinkClick r:id="rId5">
                  <a:extLst>
                    <a:ext uri="{A12FA001-AC4F-418D-AE19-62706E023703}">
                      <ahyp:hlinkClr val="tx"/>
                    </a:ext>
                  </a:extLst>
                </a:hlinkClick>
              </a:rPr>
              <a:t>For more info, click here</a:t>
            </a:r>
            <a:endParaRPr b="1" sz="1100" u="sng">
              <a:solidFill>
                <a:schemeClr val="dk1"/>
              </a:solidFill>
              <a:latin typeface="Asap"/>
              <a:ea typeface="Asap"/>
              <a:cs typeface="Asap"/>
              <a:sym typeface="Asap"/>
            </a:endParaRPr>
          </a:p>
        </p:txBody>
      </p:sp>
      <p:sp>
        <p:nvSpPr>
          <p:cNvPr id="2645" name="Google Shape;2645;p68"/>
          <p:cNvSpPr txBox="1"/>
          <p:nvPr/>
        </p:nvSpPr>
        <p:spPr>
          <a:xfrm>
            <a:off x="1202663" y="1749081"/>
            <a:ext cx="1558200" cy="59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Saturn is the ringed planet</a:t>
            </a:r>
            <a:endParaRPr>
              <a:solidFill>
                <a:schemeClr val="dk1"/>
              </a:solidFill>
              <a:latin typeface="Asap"/>
              <a:ea typeface="Asap"/>
              <a:cs typeface="Asap"/>
              <a:sym typeface="Asap"/>
            </a:endParaRPr>
          </a:p>
        </p:txBody>
      </p:sp>
      <p:sp>
        <p:nvSpPr>
          <p:cNvPr id="2646" name="Google Shape;2646;p68"/>
          <p:cNvSpPr txBox="1"/>
          <p:nvPr/>
        </p:nvSpPr>
        <p:spPr>
          <a:xfrm>
            <a:off x="6383137" y="1749081"/>
            <a:ext cx="1558200" cy="599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Jupiter is a huge gas giant</a:t>
            </a:r>
            <a:endParaRPr>
              <a:solidFill>
                <a:schemeClr val="dk1"/>
              </a:solidFill>
              <a:latin typeface="Asap"/>
              <a:ea typeface="Asap"/>
              <a:cs typeface="Asap"/>
              <a:sym typeface="Asap"/>
            </a:endParaRPr>
          </a:p>
        </p:txBody>
      </p:sp>
      <p:sp>
        <p:nvSpPr>
          <p:cNvPr id="2647" name="Google Shape;2647;p68"/>
          <p:cNvSpPr txBox="1"/>
          <p:nvPr/>
        </p:nvSpPr>
        <p:spPr>
          <a:xfrm>
            <a:off x="6383137" y="3242458"/>
            <a:ext cx="1558200" cy="599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sap"/>
                <a:ea typeface="Asap"/>
                <a:cs typeface="Asap"/>
                <a:sym typeface="Asap"/>
              </a:rPr>
              <a:t>Mars was named after a god</a:t>
            </a:r>
            <a:endParaRPr>
              <a:solidFill>
                <a:schemeClr val="dk1"/>
              </a:solidFill>
              <a:latin typeface="Asap"/>
              <a:ea typeface="Asap"/>
              <a:cs typeface="Asap"/>
              <a:sym typeface="Asap"/>
            </a:endParaRPr>
          </a:p>
        </p:txBody>
      </p:sp>
      <p:sp>
        <p:nvSpPr>
          <p:cNvPr id="2648" name="Google Shape;2648;p68"/>
          <p:cNvSpPr txBox="1"/>
          <p:nvPr/>
        </p:nvSpPr>
        <p:spPr>
          <a:xfrm>
            <a:off x="1202663" y="1454979"/>
            <a:ext cx="15582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John</a:t>
            </a:r>
            <a:endParaRPr sz="2100">
              <a:solidFill>
                <a:schemeClr val="accent1"/>
              </a:solidFill>
              <a:latin typeface="Nunito Black"/>
              <a:ea typeface="Nunito Black"/>
              <a:cs typeface="Nunito Black"/>
              <a:sym typeface="Nunito Black"/>
            </a:endParaRPr>
          </a:p>
        </p:txBody>
      </p:sp>
      <p:sp>
        <p:nvSpPr>
          <p:cNvPr id="2649" name="Google Shape;2649;p68"/>
          <p:cNvSpPr txBox="1"/>
          <p:nvPr/>
        </p:nvSpPr>
        <p:spPr>
          <a:xfrm>
            <a:off x="6383137" y="1454979"/>
            <a:ext cx="15582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Emily</a:t>
            </a:r>
            <a:endParaRPr sz="2100">
              <a:solidFill>
                <a:schemeClr val="accent1"/>
              </a:solidFill>
              <a:latin typeface="Nunito Black"/>
              <a:ea typeface="Nunito Black"/>
              <a:cs typeface="Nunito Black"/>
              <a:sym typeface="Nunito Black"/>
            </a:endParaRPr>
          </a:p>
        </p:txBody>
      </p:sp>
      <p:sp>
        <p:nvSpPr>
          <p:cNvPr id="2650" name="Google Shape;2650;p68"/>
          <p:cNvSpPr txBox="1"/>
          <p:nvPr/>
        </p:nvSpPr>
        <p:spPr>
          <a:xfrm>
            <a:off x="1202663" y="2948353"/>
            <a:ext cx="1558200" cy="4926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Ashley</a:t>
            </a:r>
            <a:endParaRPr sz="2100">
              <a:solidFill>
                <a:schemeClr val="accent1"/>
              </a:solidFill>
              <a:latin typeface="Nunito Black"/>
              <a:ea typeface="Nunito Black"/>
              <a:cs typeface="Nunito Black"/>
              <a:sym typeface="Nunito Black"/>
            </a:endParaRPr>
          </a:p>
        </p:txBody>
      </p:sp>
      <p:sp>
        <p:nvSpPr>
          <p:cNvPr id="2651" name="Google Shape;2651;p68"/>
          <p:cNvSpPr txBox="1"/>
          <p:nvPr/>
        </p:nvSpPr>
        <p:spPr>
          <a:xfrm>
            <a:off x="6383137" y="2948353"/>
            <a:ext cx="1558200" cy="4926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100">
                <a:solidFill>
                  <a:schemeClr val="accent1"/>
                </a:solidFill>
                <a:latin typeface="Nunito Black"/>
                <a:ea typeface="Nunito Black"/>
                <a:cs typeface="Nunito Black"/>
                <a:sym typeface="Nunito Black"/>
              </a:rPr>
              <a:t>Mark</a:t>
            </a:r>
            <a:endParaRPr sz="2100">
              <a:solidFill>
                <a:schemeClr val="accent1"/>
              </a:solidFill>
              <a:latin typeface="Nunito Black"/>
              <a:ea typeface="Nunito Black"/>
              <a:cs typeface="Nunito Black"/>
              <a:sym typeface="Nunito Black"/>
            </a:endParaRPr>
          </a:p>
        </p:txBody>
      </p:sp>
      <p:sp>
        <p:nvSpPr>
          <p:cNvPr id="2652" name="Google Shape;2652;p68"/>
          <p:cNvSpPr txBox="1"/>
          <p:nvPr/>
        </p:nvSpPr>
        <p:spPr>
          <a:xfrm>
            <a:off x="1202663" y="3242458"/>
            <a:ext cx="1558200" cy="59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sap"/>
                <a:ea typeface="Asap"/>
                <a:cs typeface="Asap"/>
                <a:sym typeface="Asap"/>
              </a:rPr>
              <a:t>Earth is the planet with life</a:t>
            </a:r>
            <a:endParaRPr>
              <a:solidFill>
                <a:schemeClr val="dk1"/>
              </a:solidFill>
              <a:latin typeface="Asap"/>
              <a:ea typeface="Asap"/>
              <a:cs typeface="Asap"/>
              <a:sym typeface="Asap"/>
            </a:endParaRPr>
          </a:p>
        </p:txBody>
      </p:sp>
      <p:sp>
        <p:nvSpPr>
          <p:cNvPr id="2653" name="Google Shape;2653;p68"/>
          <p:cNvSpPr/>
          <p:nvPr/>
        </p:nvSpPr>
        <p:spPr>
          <a:xfrm>
            <a:off x="881663" y="1583529"/>
            <a:ext cx="235500" cy="235500"/>
          </a:xfrm>
          <a:prstGeom prst="flowChartConnector">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8026837" y="1583529"/>
            <a:ext cx="235500" cy="235500"/>
          </a:xfrm>
          <a:prstGeom prst="flowChartConnector">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881663" y="3076903"/>
            <a:ext cx="235500" cy="235500"/>
          </a:xfrm>
          <a:prstGeom prst="flowChartConnector">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8026837" y="3076903"/>
            <a:ext cx="235500" cy="235500"/>
          </a:xfrm>
          <a:prstGeom prst="flowChartConnector">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0" name="Shape 2660"/>
        <p:cNvGrpSpPr/>
        <p:nvPr/>
      </p:nvGrpSpPr>
      <p:grpSpPr>
        <a:xfrm>
          <a:off x="0" y="0"/>
          <a:ext cx="0" cy="0"/>
          <a:chOff x="0" y="0"/>
          <a:chExt cx="0" cy="0"/>
        </a:xfrm>
      </p:grpSpPr>
      <p:sp>
        <p:nvSpPr>
          <p:cNvPr id="2661" name="Google Shape;2661;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t>
            </a:r>
            <a:r>
              <a:rPr lang="en"/>
              <a:t>hich is a good habit?</a:t>
            </a:r>
            <a:endParaRPr/>
          </a:p>
        </p:txBody>
      </p:sp>
      <p:graphicFrame>
        <p:nvGraphicFramePr>
          <p:cNvPr id="2662" name="Google Shape;2662;p69"/>
          <p:cNvGraphicFramePr/>
          <p:nvPr/>
        </p:nvGraphicFramePr>
        <p:xfrm>
          <a:off x="1340113" y="1898810"/>
          <a:ext cx="3000000" cy="3000000"/>
        </p:xfrm>
        <a:graphic>
          <a:graphicData uri="http://schemas.openxmlformats.org/drawingml/2006/table">
            <a:tbl>
              <a:tblPr>
                <a:noFill/>
                <a:tableStyleId>{645589C0-57CC-4E94-B32A-DEA93A684B14}</a:tableStyleId>
              </a:tblPr>
              <a:tblGrid>
                <a:gridCol w="465450"/>
                <a:gridCol w="2578900"/>
              </a:tblGrid>
              <a:tr h="304325">
                <a:tc>
                  <a:txBody>
                    <a:bodyPr/>
                    <a:lstStyle/>
                    <a:p>
                      <a:pPr indent="0" lvl="0" marL="0" rtl="0" algn="ctr">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Eating vegetables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02025">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Drinking sodas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02025">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Regular physical activity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02025">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Sleeping 3 hours every day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02025">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Washing hands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
        <p:nvSpPr>
          <p:cNvPr id="2663" name="Google Shape;2663;p69"/>
          <p:cNvSpPr txBox="1"/>
          <p:nvPr/>
        </p:nvSpPr>
        <p:spPr>
          <a:xfrm>
            <a:off x="1587900" y="1304138"/>
            <a:ext cx="59682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sap"/>
                <a:ea typeface="Asap"/>
                <a:cs typeface="Asap"/>
                <a:sym typeface="Asap"/>
              </a:rPr>
              <a:t>Use a </a:t>
            </a:r>
            <a:r>
              <a:rPr b="1" lang="en">
                <a:solidFill>
                  <a:schemeClr val="dk1"/>
                </a:solidFill>
                <a:latin typeface="Asap"/>
                <a:ea typeface="Asap"/>
                <a:cs typeface="Asap"/>
                <a:sym typeface="Asap"/>
              </a:rPr>
              <a:t>(✔)</a:t>
            </a:r>
            <a:r>
              <a:rPr lang="en">
                <a:solidFill>
                  <a:schemeClr val="dk1"/>
                </a:solidFill>
                <a:latin typeface="Asap"/>
                <a:ea typeface="Asap"/>
                <a:cs typeface="Asap"/>
                <a:sym typeface="Asap"/>
              </a:rPr>
              <a:t> to tick the</a:t>
            </a:r>
            <a:r>
              <a:rPr b="1" lang="en">
                <a:solidFill>
                  <a:schemeClr val="dk1"/>
                </a:solidFill>
                <a:latin typeface="Asap"/>
                <a:ea typeface="Asap"/>
                <a:cs typeface="Asap"/>
                <a:sym typeface="Asap"/>
              </a:rPr>
              <a:t> </a:t>
            </a:r>
            <a:r>
              <a:rPr b="1" lang="en">
                <a:solidFill>
                  <a:schemeClr val="dk1"/>
                </a:solidFill>
                <a:latin typeface="Asap"/>
                <a:ea typeface="Asap"/>
                <a:cs typeface="Asap"/>
                <a:sym typeface="Asap"/>
              </a:rPr>
              <a:t>healthy habits</a:t>
            </a:r>
            <a:endParaRPr b="1">
              <a:solidFill>
                <a:schemeClr val="dk1"/>
              </a:solidFill>
              <a:latin typeface="Asap"/>
              <a:ea typeface="Asap"/>
              <a:cs typeface="Asap"/>
              <a:sym typeface="Asap"/>
            </a:endParaRPr>
          </a:p>
        </p:txBody>
      </p:sp>
      <p:graphicFrame>
        <p:nvGraphicFramePr>
          <p:cNvPr id="2664" name="Google Shape;2664;p69"/>
          <p:cNvGraphicFramePr/>
          <p:nvPr/>
        </p:nvGraphicFramePr>
        <p:xfrm>
          <a:off x="4759513" y="1898810"/>
          <a:ext cx="3000000" cy="3000000"/>
        </p:xfrm>
        <a:graphic>
          <a:graphicData uri="http://schemas.openxmlformats.org/drawingml/2006/table">
            <a:tbl>
              <a:tblPr>
                <a:noFill/>
                <a:tableStyleId>{645589C0-57CC-4E94-B32A-DEA93A684B14}</a:tableStyleId>
              </a:tblPr>
              <a:tblGrid>
                <a:gridCol w="465450"/>
                <a:gridCol w="2578900"/>
              </a:tblGrid>
              <a:tr h="279600">
                <a:tc>
                  <a:txBody>
                    <a:bodyPr/>
                    <a:lstStyle/>
                    <a:p>
                      <a:pPr indent="0" lvl="0" marL="0" rtl="0" algn="ctr">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Eating candy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281725">
                <a:tc>
                  <a:txBody>
                    <a:bodyPr/>
                    <a:lstStyle/>
                    <a:p>
                      <a:pPr indent="0" lvl="0" marL="0" rtl="0" algn="ctr">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Brushing teeth twice a day</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279600">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Not visiting doctors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279600">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Wearing dirty clothes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279600">
                <a:tc>
                  <a:txBody>
                    <a:bodyPr/>
                    <a:lstStyle/>
                    <a:p>
                      <a:pPr indent="0" lvl="0" marL="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Cleaning dirty toys</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8" name="Shape 2668"/>
        <p:cNvGrpSpPr/>
        <p:nvPr/>
      </p:nvGrpSpPr>
      <p:grpSpPr>
        <a:xfrm>
          <a:off x="0" y="0"/>
          <a:ext cx="0" cy="0"/>
          <a:chOff x="0" y="0"/>
          <a:chExt cx="0" cy="0"/>
        </a:xfrm>
      </p:grpSpPr>
      <p:sp>
        <p:nvSpPr>
          <p:cNvPr id="2669" name="Google Shape;2669;p70"/>
          <p:cNvSpPr txBox="1"/>
          <p:nvPr>
            <p:ph idx="3" type="subTitle"/>
          </p:nvPr>
        </p:nvSpPr>
        <p:spPr>
          <a:xfrm>
            <a:off x="5030451" y="3340450"/>
            <a:ext cx="2226600" cy="46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Jimmy </a:t>
            </a:r>
            <a:r>
              <a:rPr lang="en"/>
              <a:t>Harris</a:t>
            </a:r>
            <a:endParaRPr/>
          </a:p>
        </p:txBody>
      </p:sp>
      <p:sp>
        <p:nvSpPr>
          <p:cNvPr id="2670" name="Google Shape;2670;p70"/>
          <p:cNvSpPr txBox="1"/>
          <p:nvPr>
            <p:ph idx="4" type="subTitle"/>
          </p:nvPr>
        </p:nvSpPr>
        <p:spPr>
          <a:xfrm>
            <a:off x="1886950" y="3340450"/>
            <a:ext cx="2226300" cy="46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Sofia Hill</a:t>
            </a:r>
            <a:endParaRPr/>
          </a:p>
        </p:txBody>
      </p:sp>
      <p:pic>
        <p:nvPicPr>
          <p:cNvPr id="2671" name="Google Shape;2671;p70"/>
          <p:cNvPicPr preferRelativeResize="0"/>
          <p:nvPr/>
        </p:nvPicPr>
        <p:blipFill rotWithShape="1">
          <a:blip r:embed="rId3">
            <a:alphaModFix/>
          </a:blip>
          <a:srcRect b="19945" l="34845" r="25179" t="19939"/>
          <a:stretch/>
        </p:blipFill>
        <p:spPr>
          <a:xfrm>
            <a:off x="5198002" y="1333875"/>
            <a:ext cx="1891500" cy="1891500"/>
          </a:xfrm>
          <a:prstGeom prst="ellipse">
            <a:avLst/>
          </a:prstGeom>
          <a:noFill/>
          <a:ln>
            <a:noFill/>
          </a:ln>
        </p:spPr>
      </p:pic>
      <p:pic>
        <p:nvPicPr>
          <p:cNvPr id="2672" name="Google Shape;2672;p70"/>
          <p:cNvPicPr preferRelativeResize="0"/>
          <p:nvPr/>
        </p:nvPicPr>
        <p:blipFill rotWithShape="1">
          <a:blip r:embed="rId4">
            <a:alphaModFix/>
          </a:blip>
          <a:srcRect b="0" l="16647" r="16654" t="0"/>
          <a:stretch/>
        </p:blipFill>
        <p:spPr>
          <a:xfrm>
            <a:off x="2054552" y="1333900"/>
            <a:ext cx="1891500" cy="1891500"/>
          </a:xfrm>
          <a:prstGeom prst="ellipse">
            <a:avLst/>
          </a:prstGeom>
          <a:noFill/>
          <a:ln>
            <a:noFill/>
          </a:ln>
        </p:spPr>
      </p:pic>
      <p:sp>
        <p:nvSpPr>
          <p:cNvPr id="2673" name="Google Shape;2673;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a:t>
            </a:r>
            <a:r>
              <a:rPr lang="en"/>
              <a:t>ur team</a:t>
            </a:r>
            <a:endParaRPr/>
          </a:p>
        </p:txBody>
      </p:sp>
      <p:sp>
        <p:nvSpPr>
          <p:cNvPr id="2674" name="Google Shape;2674;p70"/>
          <p:cNvSpPr txBox="1"/>
          <p:nvPr>
            <p:ph idx="1" type="subTitle"/>
          </p:nvPr>
        </p:nvSpPr>
        <p:spPr>
          <a:xfrm>
            <a:off x="5030459" y="3662179"/>
            <a:ext cx="2226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675" name="Google Shape;2675;p70"/>
          <p:cNvSpPr txBox="1"/>
          <p:nvPr>
            <p:ph idx="2" type="subTitle"/>
          </p:nvPr>
        </p:nvSpPr>
        <p:spPr>
          <a:xfrm>
            <a:off x="1887150" y="3662179"/>
            <a:ext cx="2226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sp>
        <p:nvSpPr>
          <p:cNvPr id="2680" name="Google Shape;2680;p71"/>
          <p:cNvSpPr txBox="1"/>
          <p:nvPr>
            <p:ph type="title"/>
          </p:nvPr>
        </p:nvSpPr>
        <p:spPr>
          <a:xfrm>
            <a:off x="4548925" y="470025"/>
            <a:ext cx="3881700" cy="931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Thanks!</a:t>
            </a:r>
            <a:endParaRPr/>
          </a:p>
        </p:txBody>
      </p:sp>
      <p:sp>
        <p:nvSpPr>
          <p:cNvPr id="2681" name="Google Shape;2681;p71"/>
          <p:cNvSpPr txBox="1"/>
          <p:nvPr>
            <p:ph idx="1" type="subTitle"/>
          </p:nvPr>
        </p:nvSpPr>
        <p:spPr>
          <a:xfrm>
            <a:off x="4548925" y="1413000"/>
            <a:ext cx="3881700" cy="134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1600"/>
              <a:t>D</a:t>
            </a:r>
            <a:r>
              <a:rPr b="1" lang="en" sz="1600"/>
              <a:t>o you have any questions?</a:t>
            </a:r>
            <a:endParaRPr b="1" sz="1600"/>
          </a:p>
          <a:p>
            <a:pPr indent="0" lvl="0" marL="0" rtl="0" algn="r">
              <a:spcBef>
                <a:spcPts val="1000"/>
              </a:spcBef>
              <a:spcAft>
                <a:spcPts val="0"/>
              </a:spcAft>
              <a:buNone/>
            </a:pPr>
            <a:r>
              <a:rPr lang="en"/>
              <a:t>youremail@freepik.com</a:t>
            </a:r>
            <a:endParaRPr/>
          </a:p>
          <a:p>
            <a:pPr indent="0" lvl="0" marL="0" rtl="0" algn="r">
              <a:spcBef>
                <a:spcPts val="0"/>
              </a:spcBef>
              <a:spcAft>
                <a:spcPts val="0"/>
              </a:spcAft>
              <a:buNone/>
            </a:pPr>
            <a:r>
              <a:rPr lang="en"/>
              <a:t>+34 654 321 432</a:t>
            </a:r>
            <a:endParaRPr/>
          </a:p>
          <a:p>
            <a:pPr indent="0" lvl="0" marL="0" rtl="0" algn="r">
              <a:spcBef>
                <a:spcPts val="0"/>
              </a:spcBef>
              <a:spcAft>
                <a:spcPts val="0"/>
              </a:spcAft>
              <a:buNone/>
            </a:pPr>
            <a:r>
              <a:rPr lang="en"/>
              <a:t>yourwebsite.com</a:t>
            </a:r>
            <a:endParaRPr/>
          </a:p>
        </p:txBody>
      </p:sp>
      <p:sp>
        <p:nvSpPr>
          <p:cNvPr id="2682" name="Google Shape;2682;p71"/>
          <p:cNvSpPr txBox="1"/>
          <p:nvPr/>
        </p:nvSpPr>
        <p:spPr>
          <a:xfrm>
            <a:off x="4548925" y="4295925"/>
            <a:ext cx="3881700" cy="13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000">
                <a:solidFill>
                  <a:schemeClr val="dk1"/>
                </a:solidFill>
                <a:latin typeface="Asap"/>
                <a:ea typeface="Asap"/>
                <a:cs typeface="Asap"/>
                <a:sym typeface="Asap"/>
              </a:rPr>
              <a:t>Please keep this slide for attribution</a:t>
            </a:r>
            <a:endParaRPr sz="1000">
              <a:solidFill>
                <a:schemeClr val="dk1"/>
              </a:solidFill>
              <a:latin typeface="Asap"/>
              <a:ea typeface="Asap"/>
              <a:cs typeface="Asap"/>
              <a:sym typeface="Asap"/>
            </a:endParaRPr>
          </a:p>
        </p:txBody>
      </p:sp>
      <p:grpSp>
        <p:nvGrpSpPr>
          <p:cNvPr id="2683" name="Google Shape;2683;p71"/>
          <p:cNvGrpSpPr/>
          <p:nvPr/>
        </p:nvGrpSpPr>
        <p:grpSpPr>
          <a:xfrm>
            <a:off x="5455437" y="2776262"/>
            <a:ext cx="810135" cy="900143"/>
            <a:chOff x="1003355" y="1236206"/>
            <a:chExt cx="810135" cy="900143"/>
          </a:xfrm>
        </p:grpSpPr>
        <p:sp>
          <p:nvSpPr>
            <p:cNvPr id="2684" name="Google Shape;2684;p71"/>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1"/>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71"/>
          <p:cNvGrpSpPr/>
          <p:nvPr/>
        </p:nvGrpSpPr>
        <p:grpSpPr>
          <a:xfrm>
            <a:off x="7620637" y="2776262"/>
            <a:ext cx="810135" cy="900143"/>
            <a:chOff x="1003355" y="1236206"/>
            <a:chExt cx="810135" cy="900143"/>
          </a:xfrm>
        </p:grpSpPr>
        <p:sp>
          <p:nvSpPr>
            <p:cNvPr id="2687" name="Google Shape;2687;p71"/>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1"/>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 name="Google Shape;2689;p71"/>
          <p:cNvGrpSpPr/>
          <p:nvPr/>
        </p:nvGrpSpPr>
        <p:grpSpPr>
          <a:xfrm>
            <a:off x="6538037" y="2768674"/>
            <a:ext cx="810135" cy="900143"/>
            <a:chOff x="1003355" y="1236206"/>
            <a:chExt cx="810135" cy="900143"/>
          </a:xfrm>
        </p:grpSpPr>
        <p:sp>
          <p:nvSpPr>
            <p:cNvPr id="2690" name="Google Shape;2690;p71"/>
            <p:cNvSpPr/>
            <p:nvPr/>
          </p:nvSpPr>
          <p:spPr>
            <a:xfrm flipH="1" rot="-5400000">
              <a:off x="1004336" y="1327196"/>
              <a:ext cx="808172" cy="810135"/>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1"/>
            <p:cNvSpPr/>
            <p:nvPr/>
          </p:nvSpPr>
          <p:spPr>
            <a:xfrm flipH="1" rot="-5400000">
              <a:off x="1046408" y="1272731"/>
              <a:ext cx="609879" cy="536828"/>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2" name="Google Shape;2692;p71"/>
          <p:cNvGrpSpPr/>
          <p:nvPr/>
        </p:nvGrpSpPr>
        <p:grpSpPr>
          <a:xfrm>
            <a:off x="7834241" y="2875488"/>
            <a:ext cx="596527" cy="587615"/>
            <a:chOff x="6064956" y="2938992"/>
            <a:chExt cx="1257700" cy="1238910"/>
          </a:xfrm>
        </p:grpSpPr>
        <p:sp>
          <p:nvSpPr>
            <p:cNvPr id="2693" name="Google Shape;2693;p71"/>
            <p:cNvSpPr/>
            <p:nvPr/>
          </p:nvSpPr>
          <p:spPr>
            <a:xfrm>
              <a:off x="6064956" y="2938992"/>
              <a:ext cx="1235262" cy="1238910"/>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1"/>
            <p:cNvSpPr/>
            <p:nvPr/>
          </p:nvSpPr>
          <p:spPr>
            <a:xfrm>
              <a:off x="6344174" y="3172483"/>
              <a:ext cx="676898" cy="771741"/>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1"/>
            <p:cNvSpPr/>
            <p:nvPr/>
          </p:nvSpPr>
          <p:spPr>
            <a:xfrm>
              <a:off x="6602856" y="2938992"/>
              <a:ext cx="719800" cy="1238904"/>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71"/>
          <p:cNvGrpSpPr/>
          <p:nvPr/>
        </p:nvGrpSpPr>
        <p:grpSpPr>
          <a:xfrm>
            <a:off x="6855344" y="3046638"/>
            <a:ext cx="585232" cy="575465"/>
            <a:chOff x="4088786" y="2952617"/>
            <a:chExt cx="1233886" cy="1213293"/>
          </a:xfrm>
        </p:grpSpPr>
        <p:sp>
          <p:nvSpPr>
            <p:cNvPr id="2697" name="Google Shape;2697;p71"/>
            <p:cNvSpPr/>
            <p:nvPr/>
          </p:nvSpPr>
          <p:spPr>
            <a:xfrm>
              <a:off x="4088786" y="2952617"/>
              <a:ext cx="1213293" cy="1212045"/>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1"/>
            <p:cNvSpPr/>
            <p:nvPr/>
          </p:nvSpPr>
          <p:spPr>
            <a:xfrm>
              <a:off x="4616248" y="2952617"/>
              <a:ext cx="706425" cy="1213293"/>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1"/>
            <p:cNvSpPr/>
            <p:nvPr/>
          </p:nvSpPr>
          <p:spPr>
            <a:xfrm>
              <a:off x="4361579" y="3215274"/>
              <a:ext cx="687944" cy="687888"/>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1"/>
            <p:cNvSpPr/>
            <p:nvPr/>
          </p:nvSpPr>
          <p:spPr>
            <a:xfrm>
              <a:off x="4549120" y="3402872"/>
              <a:ext cx="312844" cy="312676"/>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1" name="Google Shape;2701;p71"/>
          <p:cNvGrpSpPr/>
          <p:nvPr/>
        </p:nvGrpSpPr>
        <p:grpSpPr>
          <a:xfrm>
            <a:off x="5691637" y="2847350"/>
            <a:ext cx="585232" cy="575466"/>
            <a:chOff x="2564156" y="2952617"/>
            <a:chExt cx="1233886" cy="1213295"/>
          </a:xfrm>
        </p:grpSpPr>
        <p:sp>
          <p:nvSpPr>
            <p:cNvPr id="2702" name="Google Shape;2702;p71"/>
            <p:cNvSpPr/>
            <p:nvPr/>
          </p:nvSpPr>
          <p:spPr>
            <a:xfrm>
              <a:off x="2564156" y="2952617"/>
              <a:ext cx="1213293" cy="1212045"/>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1"/>
            <p:cNvSpPr/>
            <p:nvPr/>
          </p:nvSpPr>
          <p:spPr>
            <a:xfrm>
              <a:off x="3091618" y="2952617"/>
              <a:ext cx="706425" cy="121231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4B36AA">
                <a:alpha val="18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1"/>
            <p:cNvSpPr/>
            <p:nvPr/>
          </p:nvSpPr>
          <p:spPr>
            <a:xfrm>
              <a:off x="2775123" y="3215100"/>
              <a:ext cx="660167" cy="95081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71"/>
          <p:cNvGrpSpPr/>
          <p:nvPr/>
        </p:nvGrpSpPr>
        <p:grpSpPr>
          <a:xfrm>
            <a:off x="713079" y="470015"/>
            <a:ext cx="4095694" cy="3755540"/>
            <a:chOff x="713079" y="470015"/>
            <a:chExt cx="4095694" cy="3755540"/>
          </a:xfrm>
        </p:grpSpPr>
        <p:grpSp>
          <p:nvGrpSpPr>
            <p:cNvPr id="2706" name="Google Shape;2706;p71"/>
            <p:cNvGrpSpPr/>
            <p:nvPr/>
          </p:nvGrpSpPr>
          <p:grpSpPr>
            <a:xfrm>
              <a:off x="713079" y="1287969"/>
              <a:ext cx="3634794" cy="2684102"/>
              <a:chOff x="713079" y="1287969"/>
              <a:chExt cx="3634794" cy="2684102"/>
            </a:xfrm>
          </p:grpSpPr>
          <p:grpSp>
            <p:nvGrpSpPr>
              <p:cNvPr id="2707" name="Google Shape;2707;p71"/>
              <p:cNvGrpSpPr/>
              <p:nvPr/>
            </p:nvGrpSpPr>
            <p:grpSpPr>
              <a:xfrm flipH="1">
                <a:off x="1800847" y="1287969"/>
                <a:ext cx="2547026" cy="2589511"/>
                <a:chOff x="111549" y="843696"/>
                <a:chExt cx="3568263" cy="3627783"/>
              </a:xfrm>
            </p:grpSpPr>
            <p:sp>
              <p:nvSpPr>
                <p:cNvPr id="2708" name="Google Shape;2708;p71"/>
                <p:cNvSpPr/>
                <p:nvPr/>
              </p:nvSpPr>
              <p:spPr>
                <a:xfrm>
                  <a:off x="124840" y="843696"/>
                  <a:ext cx="3554973" cy="3616938"/>
                </a:xfrm>
                <a:custGeom>
                  <a:rect b="b" l="l" r="r" t="t"/>
                  <a:pathLst>
                    <a:path extrusionOk="0" h="20955" w="20596">
                      <a:moveTo>
                        <a:pt x="15125" y="1"/>
                      </a:moveTo>
                      <a:cubicBezTo>
                        <a:pt x="14821" y="1"/>
                        <a:pt x="14498" y="31"/>
                        <a:pt x="14139" y="98"/>
                      </a:cubicBezTo>
                      <a:cubicBezTo>
                        <a:pt x="14109" y="101"/>
                        <a:pt x="14080" y="105"/>
                        <a:pt x="14046" y="112"/>
                      </a:cubicBezTo>
                      <a:cubicBezTo>
                        <a:pt x="13817" y="146"/>
                        <a:pt x="13586" y="201"/>
                        <a:pt x="13391" y="249"/>
                      </a:cubicBezTo>
                      <a:cubicBezTo>
                        <a:pt x="13280" y="276"/>
                        <a:pt x="13168" y="305"/>
                        <a:pt x="13061" y="334"/>
                      </a:cubicBezTo>
                      <a:lnTo>
                        <a:pt x="13023" y="342"/>
                      </a:lnTo>
                      <a:cubicBezTo>
                        <a:pt x="12942" y="365"/>
                        <a:pt x="12857" y="387"/>
                        <a:pt x="12772" y="409"/>
                      </a:cubicBezTo>
                      <a:lnTo>
                        <a:pt x="12686" y="431"/>
                      </a:lnTo>
                      <a:lnTo>
                        <a:pt x="12638" y="442"/>
                      </a:lnTo>
                      <a:lnTo>
                        <a:pt x="12653" y="442"/>
                      </a:lnTo>
                      <a:lnTo>
                        <a:pt x="12501" y="479"/>
                      </a:lnTo>
                      <a:lnTo>
                        <a:pt x="12349" y="516"/>
                      </a:lnTo>
                      <a:lnTo>
                        <a:pt x="12264" y="535"/>
                      </a:lnTo>
                      <a:cubicBezTo>
                        <a:pt x="11852" y="639"/>
                        <a:pt x="11448" y="735"/>
                        <a:pt x="11029" y="809"/>
                      </a:cubicBezTo>
                      <a:cubicBezTo>
                        <a:pt x="10759" y="857"/>
                        <a:pt x="10507" y="890"/>
                        <a:pt x="10263" y="909"/>
                      </a:cubicBezTo>
                      <a:lnTo>
                        <a:pt x="10184" y="909"/>
                      </a:lnTo>
                      <a:cubicBezTo>
                        <a:pt x="9984" y="909"/>
                        <a:pt x="9774" y="894"/>
                        <a:pt x="9536" y="865"/>
                      </a:cubicBezTo>
                      <a:cubicBezTo>
                        <a:pt x="9117" y="805"/>
                        <a:pt x="8710" y="709"/>
                        <a:pt x="8228" y="583"/>
                      </a:cubicBezTo>
                      <a:cubicBezTo>
                        <a:pt x="8139" y="560"/>
                        <a:pt x="8054" y="538"/>
                        <a:pt x="7969" y="516"/>
                      </a:cubicBezTo>
                      <a:cubicBezTo>
                        <a:pt x="7617" y="423"/>
                        <a:pt x="7249" y="327"/>
                        <a:pt x="6879" y="254"/>
                      </a:cubicBezTo>
                      <a:cubicBezTo>
                        <a:pt x="6427" y="160"/>
                        <a:pt x="6031" y="116"/>
                        <a:pt x="5664" y="116"/>
                      </a:cubicBezTo>
                      <a:lnTo>
                        <a:pt x="5552" y="116"/>
                      </a:lnTo>
                      <a:cubicBezTo>
                        <a:pt x="5356" y="124"/>
                        <a:pt x="5152" y="146"/>
                        <a:pt x="4941" y="182"/>
                      </a:cubicBezTo>
                      <a:cubicBezTo>
                        <a:pt x="4704" y="213"/>
                        <a:pt x="4463" y="261"/>
                        <a:pt x="4225" y="327"/>
                      </a:cubicBezTo>
                      <a:cubicBezTo>
                        <a:pt x="3992" y="390"/>
                        <a:pt x="3751" y="479"/>
                        <a:pt x="3496" y="598"/>
                      </a:cubicBezTo>
                      <a:cubicBezTo>
                        <a:pt x="3266" y="702"/>
                        <a:pt x="3043" y="824"/>
                        <a:pt x="2807" y="979"/>
                      </a:cubicBezTo>
                      <a:cubicBezTo>
                        <a:pt x="2599" y="1113"/>
                        <a:pt x="2395" y="1268"/>
                        <a:pt x="2180" y="1454"/>
                      </a:cubicBezTo>
                      <a:cubicBezTo>
                        <a:pt x="1988" y="1621"/>
                        <a:pt x="1798" y="1810"/>
                        <a:pt x="1613" y="2017"/>
                      </a:cubicBezTo>
                      <a:cubicBezTo>
                        <a:pt x="1264" y="2410"/>
                        <a:pt x="965" y="2855"/>
                        <a:pt x="717" y="3336"/>
                      </a:cubicBezTo>
                      <a:cubicBezTo>
                        <a:pt x="601" y="3559"/>
                        <a:pt x="498" y="3803"/>
                        <a:pt x="401" y="4063"/>
                      </a:cubicBezTo>
                      <a:cubicBezTo>
                        <a:pt x="312" y="4311"/>
                        <a:pt x="235" y="4581"/>
                        <a:pt x="168" y="4882"/>
                      </a:cubicBezTo>
                      <a:cubicBezTo>
                        <a:pt x="108" y="5175"/>
                        <a:pt x="64" y="5479"/>
                        <a:pt x="34" y="5819"/>
                      </a:cubicBezTo>
                      <a:cubicBezTo>
                        <a:pt x="9" y="6124"/>
                        <a:pt x="1" y="6439"/>
                        <a:pt x="12" y="6783"/>
                      </a:cubicBezTo>
                      <a:cubicBezTo>
                        <a:pt x="31" y="7376"/>
                        <a:pt x="105" y="8009"/>
                        <a:pt x="250" y="8710"/>
                      </a:cubicBezTo>
                      <a:cubicBezTo>
                        <a:pt x="368" y="9303"/>
                        <a:pt x="539" y="9933"/>
                        <a:pt x="765" y="10633"/>
                      </a:cubicBezTo>
                      <a:cubicBezTo>
                        <a:pt x="946" y="11185"/>
                        <a:pt x="1161" y="11775"/>
                        <a:pt x="1439" y="12479"/>
                      </a:cubicBezTo>
                      <a:cubicBezTo>
                        <a:pt x="1539" y="12735"/>
                        <a:pt x="1654" y="13024"/>
                        <a:pt x="1795" y="13361"/>
                      </a:cubicBezTo>
                      <a:lnTo>
                        <a:pt x="1839" y="13469"/>
                      </a:lnTo>
                      <a:lnTo>
                        <a:pt x="1846" y="13491"/>
                      </a:lnTo>
                      <a:cubicBezTo>
                        <a:pt x="1880" y="13573"/>
                        <a:pt x="1917" y="13650"/>
                        <a:pt x="1947" y="13732"/>
                      </a:cubicBezTo>
                      <a:cubicBezTo>
                        <a:pt x="1991" y="13847"/>
                        <a:pt x="2036" y="13961"/>
                        <a:pt x="2080" y="14095"/>
                      </a:cubicBezTo>
                      <a:cubicBezTo>
                        <a:pt x="2251" y="14577"/>
                        <a:pt x="2388" y="15047"/>
                        <a:pt x="2543" y="15610"/>
                      </a:cubicBezTo>
                      <a:lnTo>
                        <a:pt x="2610" y="15836"/>
                      </a:lnTo>
                      <a:cubicBezTo>
                        <a:pt x="2721" y="16241"/>
                        <a:pt x="2862" y="16741"/>
                        <a:pt x="3007" y="17208"/>
                      </a:cubicBezTo>
                      <a:cubicBezTo>
                        <a:pt x="3195" y="17801"/>
                        <a:pt x="3377" y="18282"/>
                        <a:pt x="3581" y="18727"/>
                      </a:cubicBezTo>
                      <a:cubicBezTo>
                        <a:pt x="3692" y="18968"/>
                        <a:pt x="3814" y="19202"/>
                        <a:pt x="3948" y="19416"/>
                      </a:cubicBezTo>
                      <a:cubicBezTo>
                        <a:pt x="4074" y="19628"/>
                        <a:pt x="4218" y="19831"/>
                        <a:pt x="4377" y="20028"/>
                      </a:cubicBezTo>
                      <a:cubicBezTo>
                        <a:pt x="4444" y="20105"/>
                        <a:pt x="4514" y="20187"/>
                        <a:pt x="4596" y="20269"/>
                      </a:cubicBezTo>
                      <a:cubicBezTo>
                        <a:pt x="4678" y="20358"/>
                        <a:pt x="4774" y="20443"/>
                        <a:pt x="4889" y="20528"/>
                      </a:cubicBezTo>
                      <a:cubicBezTo>
                        <a:pt x="5078" y="20669"/>
                        <a:pt x="5301" y="20784"/>
                        <a:pt x="5556" y="20861"/>
                      </a:cubicBezTo>
                      <a:cubicBezTo>
                        <a:pt x="5660" y="20892"/>
                        <a:pt x="5771" y="20917"/>
                        <a:pt x="5897" y="20936"/>
                      </a:cubicBezTo>
                      <a:cubicBezTo>
                        <a:pt x="6001" y="20947"/>
                        <a:pt x="6108" y="20955"/>
                        <a:pt x="6209" y="20955"/>
                      </a:cubicBezTo>
                      <a:lnTo>
                        <a:pt x="6286" y="20955"/>
                      </a:lnTo>
                      <a:cubicBezTo>
                        <a:pt x="6390" y="20950"/>
                        <a:pt x="6501" y="20940"/>
                        <a:pt x="6638" y="20914"/>
                      </a:cubicBezTo>
                      <a:cubicBezTo>
                        <a:pt x="6760" y="20892"/>
                        <a:pt x="6886" y="20854"/>
                        <a:pt x="7023" y="20806"/>
                      </a:cubicBezTo>
                      <a:cubicBezTo>
                        <a:pt x="7131" y="20765"/>
                        <a:pt x="7239" y="20714"/>
                        <a:pt x="7353" y="20651"/>
                      </a:cubicBezTo>
                      <a:cubicBezTo>
                        <a:pt x="7454" y="20595"/>
                        <a:pt x="7554" y="20524"/>
                        <a:pt x="7658" y="20432"/>
                      </a:cubicBezTo>
                      <a:cubicBezTo>
                        <a:pt x="7735" y="20365"/>
                        <a:pt x="7805" y="20288"/>
                        <a:pt x="7884" y="20187"/>
                      </a:cubicBezTo>
                      <a:cubicBezTo>
                        <a:pt x="7954" y="20095"/>
                        <a:pt x="8017" y="19994"/>
                        <a:pt x="8080" y="19879"/>
                      </a:cubicBezTo>
                      <a:cubicBezTo>
                        <a:pt x="8139" y="19776"/>
                        <a:pt x="8191" y="19661"/>
                        <a:pt x="8228" y="19572"/>
                      </a:cubicBezTo>
                      <a:cubicBezTo>
                        <a:pt x="8284" y="19443"/>
                        <a:pt x="8328" y="19313"/>
                        <a:pt x="8361" y="19228"/>
                      </a:cubicBezTo>
                      <a:cubicBezTo>
                        <a:pt x="8388" y="19157"/>
                        <a:pt x="8414" y="19083"/>
                        <a:pt x="8439" y="19012"/>
                      </a:cubicBezTo>
                      <a:lnTo>
                        <a:pt x="8443" y="19002"/>
                      </a:lnTo>
                      <a:lnTo>
                        <a:pt x="8443" y="18994"/>
                      </a:lnTo>
                      <a:cubicBezTo>
                        <a:pt x="8499" y="18842"/>
                        <a:pt x="8554" y="18687"/>
                        <a:pt x="8617" y="18535"/>
                      </a:cubicBezTo>
                      <a:cubicBezTo>
                        <a:pt x="8665" y="18415"/>
                        <a:pt x="8725" y="18304"/>
                        <a:pt x="8784" y="18198"/>
                      </a:cubicBezTo>
                      <a:cubicBezTo>
                        <a:pt x="8847" y="18090"/>
                        <a:pt x="8917" y="17986"/>
                        <a:pt x="8999" y="17878"/>
                      </a:cubicBezTo>
                      <a:cubicBezTo>
                        <a:pt x="9132" y="17708"/>
                        <a:pt x="9281" y="17556"/>
                        <a:pt x="9444" y="17430"/>
                      </a:cubicBezTo>
                      <a:cubicBezTo>
                        <a:pt x="9592" y="17315"/>
                        <a:pt x="9751" y="17223"/>
                        <a:pt x="9914" y="17148"/>
                      </a:cubicBezTo>
                      <a:cubicBezTo>
                        <a:pt x="10066" y="17089"/>
                        <a:pt x="10222" y="17045"/>
                        <a:pt x="10377" y="17023"/>
                      </a:cubicBezTo>
                      <a:cubicBezTo>
                        <a:pt x="10448" y="17015"/>
                        <a:pt x="10514" y="17011"/>
                        <a:pt x="10585" y="17011"/>
                      </a:cubicBezTo>
                      <a:cubicBezTo>
                        <a:pt x="10651" y="17011"/>
                        <a:pt x="10718" y="17015"/>
                        <a:pt x="10785" y="17023"/>
                      </a:cubicBezTo>
                      <a:cubicBezTo>
                        <a:pt x="10915" y="17041"/>
                        <a:pt x="11045" y="17074"/>
                        <a:pt x="11167" y="17126"/>
                      </a:cubicBezTo>
                      <a:cubicBezTo>
                        <a:pt x="11296" y="17182"/>
                        <a:pt x="11419" y="17256"/>
                        <a:pt x="11534" y="17341"/>
                      </a:cubicBezTo>
                      <a:cubicBezTo>
                        <a:pt x="11664" y="17445"/>
                        <a:pt x="11778" y="17563"/>
                        <a:pt x="11889" y="17704"/>
                      </a:cubicBezTo>
                      <a:cubicBezTo>
                        <a:pt x="11963" y="17801"/>
                        <a:pt x="12030" y="17900"/>
                        <a:pt x="12093" y="18012"/>
                      </a:cubicBezTo>
                      <a:cubicBezTo>
                        <a:pt x="12146" y="18109"/>
                        <a:pt x="12194" y="18205"/>
                        <a:pt x="12238" y="18294"/>
                      </a:cubicBezTo>
                      <a:lnTo>
                        <a:pt x="12242" y="18301"/>
                      </a:lnTo>
                      <a:cubicBezTo>
                        <a:pt x="12327" y="18475"/>
                        <a:pt x="12404" y="18649"/>
                        <a:pt x="12483" y="18820"/>
                      </a:cubicBezTo>
                      <a:lnTo>
                        <a:pt x="12493" y="18853"/>
                      </a:lnTo>
                      <a:lnTo>
                        <a:pt x="12508" y="18879"/>
                      </a:lnTo>
                      <a:cubicBezTo>
                        <a:pt x="12664" y="19231"/>
                        <a:pt x="12827" y="19594"/>
                        <a:pt x="13035" y="19932"/>
                      </a:cubicBezTo>
                      <a:cubicBezTo>
                        <a:pt x="13257" y="20295"/>
                        <a:pt x="13494" y="20547"/>
                        <a:pt x="13761" y="20710"/>
                      </a:cubicBezTo>
                      <a:cubicBezTo>
                        <a:pt x="13902" y="20795"/>
                        <a:pt x="14069" y="20858"/>
                        <a:pt x="14239" y="20884"/>
                      </a:cubicBezTo>
                      <a:cubicBezTo>
                        <a:pt x="14313" y="20895"/>
                        <a:pt x="14391" y="20902"/>
                        <a:pt x="14469" y="20902"/>
                      </a:cubicBezTo>
                      <a:lnTo>
                        <a:pt x="14503" y="20902"/>
                      </a:lnTo>
                      <a:cubicBezTo>
                        <a:pt x="14595" y="20899"/>
                        <a:pt x="14695" y="20888"/>
                        <a:pt x="14814" y="20866"/>
                      </a:cubicBezTo>
                      <a:cubicBezTo>
                        <a:pt x="15021" y="20825"/>
                        <a:pt x="15240" y="20743"/>
                        <a:pt x="15503" y="20610"/>
                      </a:cubicBezTo>
                      <a:cubicBezTo>
                        <a:pt x="15625" y="20550"/>
                        <a:pt x="15740" y="20483"/>
                        <a:pt x="15840" y="20413"/>
                      </a:cubicBezTo>
                      <a:cubicBezTo>
                        <a:pt x="15940" y="20343"/>
                        <a:pt x="16044" y="20261"/>
                        <a:pt x="16155" y="20158"/>
                      </a:cubicBezTo>
                      <a:cubicBezTo>
                        <a:pt x="16329" y="19999"/>
                        <a:pt x="16496" y="19806"/>
                        <a:pt x="16677" y="19546"/>
                      </a:cubicBezTo>
                      <a:cubicBezTo>
                        <a:pt x="16819" y="19349"/>
                        <a:pt x="16959" y="19123"/>
                        <a:pt x="17118" y="18834"/>
                      </a:cubicBezTo>
                      <a:cubicBezTo>
                        <a:pt x="17255" y="18579"/>
                        <a:pt x="17393" y="18309"/>
                        <a:pt x="17489" y="18109"/>
                      </a:cubicBezTo>
                      <a:lnTo>
                        <a:pt x="17611" y="17868"/>
                      </a:lnTo>
                      <a:cubicBezTo>
                        <a:pt x="17708" y="17675"/>
                        <a:pt x="17804" y="17482"/>
                        <a:pt x="17897" y="17289"/>
                      </a:cubicBezTo>
                      <a:cubicBezTo>
                        <a:pt x="18197" y="16670"/>
                        <a:pt x="18483" y="16036"/>
                        <a:pt x="18745" y="15407"/>
                      </a:cubicBezTo>
                      <a:cubicBezTo>
                        <a:pt x="19297" y="14069"/>
                        <a:pt x="19735" y="12742"/>
                        <a:pt x="20043" y="11456"/>
                      </a:cubicBezTo>
                      <a:cubicBezTo>
                        <a:pt x="20306" y="10359"/>
                        <a:pt x="20469" y="9288"/>
                        <a:pt x="20528" y="8276"/>
                      </a:cubicBezTo>
                      <a:cubicBezTo>
                        <a:pt x="20595" y="7213"/>
                        <a:pt x="20539" y="6205"/>
                        <a:pt x="20368" y="5282"/>
                      </a:cubicBezTo>
                      <a:cubicBezTo>
                        <a:pt x="20176" y="4267"/>
                        <a:pt x="19831" y="3358"/>
                        <a:pt x="19342" y="2584"/>
                      </a:cubicBezTo>
                      <a:cubicBezTo>
                        <a:pt x="19083" y="2176"/>
                        <a:pt x="18775" y="1798"/>
                        <a:pt x="18423" y="1461"/>
                      </a:cubicBezTo>
                      <a:cubicBezTo>
                        <a:pt x="18252" y="1299"/>
                        <a:pt x="18067" y="1143"/>
                        <a:pt x="17849" y="979"/>
                      </a:cubicBezTo>
                      <a:cubicBezTo>
                        <a:pt x="17638" y="820"/>
                        <a:pt x="17404" y="668"/>
                        <a:pt x="17163" y="535"/>
                      </a:cubicBezTo>
                      <a:cubicBezTo>
                        <a:pt x="16885" y="379"/>
                        <a:pt x="16588" y="257"/>
                        <a:pt x="16285" y="165"/>
                      </a:cubicBezTo>
                      <a:cubicBezTo>
                        <a:pt x="16025" y="86"/>
                        <a:pt x="15740" y="35"/>
                        <a:pt x="15432" y="12"/>
                      </a:cubicBezTo>
                      <a:cubicBezTo>
                        <a:pt x="15336" y="4"/>
                        <a:pt x="15232" y="1"/>
                        <a:pt x="15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1"/>
                <p:cNvSpPr/>
                <p:nvPr/>
              </p:nvSpPr>
              <p:spPr>
                <a:xfrm>
                  <a:off x="124322" y="863027"/>
                  <a:ext cx="2206237" cy="3598296"/>
                </a:xfrm>
                <a:custGeom>
                  <a:rect b="b" l="l" r="r" t="t"/>
                  <a:pathLst>
                    <a:path extrusionOk="0" h="20847" w="12782">
                      <a:moveTo>
                        <a:pt x="5552" y="0"/>
                      </a:moveTo>
                      <a:cubicBezTo>
                        <a:pt x="5359" y="8"/>
                        <a:pt x="5155" y="30"/>
                        <a:pt x="4944" y="70"/>
                      </a:cubicBezTo>
                      <a:cubicBezTo>
                        <a:pt x="4703" y="97"/>
                        <a:pt x="4462" y="145"/>
                        <a:pt x="4228" y="212"/>
                      </a:cubicBezTo>
                      <a:cubicBezTo>
                        <a:pt x="3992" y="278"/>
                        <a:pt x="3754" y="364"/>
                        <a:pt x="3499" y="482"/>
                      </a:cubicBezTo>
                      <a:cubicBezTo>
                        <a:pt x="3269" y="586"/>
                        <a:pt x="3043" y="712"/>
                        <a:pt x="2810" y="864"/>
                      </a:cubicBezTo>
                      <a:cubicBezTo>
                        <a:pt x="2602" y="997"/>
                        <a:pt x="2398" y="1153"/>
                        <a:pt x="2179" y="1342"/>
                      </a:cubicBezTo>
                      <a:cubicBezTo>
                        <a:pt x="1991" y="1505"/>
                        <a:pt x="1801" y="1694"/>
                        <a:pt x="1616" y="1905"/>
                      </a:cubicBezTo>
                      <a:cubicBezTo>
                        <a:pt x="1264" y="2298"/>
                        <a:pt x="964" y="2743"/>
                        <a:pt x="715" y="3221"/>
                      </a:cubicBezTo>
                      <a:cubicBezTo>
                        <a:pt x="604" y="3443"/>
                        <a:pt x="497" y="3688"/>
                        <a:pt x="404" y="3947"/>
                      </a:cubicBezTo>
                      <a:cubicBezTo>
                        <a:pt x="311" y="4199"/>
                        <a:pt x="234" y="4466"/>
                        <a:pt x="171" y="4770"/>
                      </a:cubicBezTo>
                      <a:cubicBezTo>
                        <a:pt x="108" y="5063"/>
                        <a:pt x="63" y="5367"/>
                        <a:pt x="34" y="5707"/>
                      </a:cubicBezTo>
                      <a:cubicBezTo>
                        <a:pt x="8" y="6012"/>
                        <a:pt x="0" y="6327"/>
                        <a:pt x="12" y="6671"/>
                      </a:cubicBezTo>
                      <a:cubicBezTo>
                        <a:pt x="30" y="7264"/>
                        <a:pt x="108" y="7894"/>
                        <a:pt x="248" y="8602"/>
                      </a:cubicBezTo>
                      <a:cubicBezTo>
                        <a:pt x="371" y="9191"/>
                        <a:pt x="537" y="9818"/>
                        <a:pt x="768" y="10521"/>
                      </a:cubicBezTo>
                      <a:cubicBezTo>
                        <a:pt x="949" y="11085"/>
                        <a:pt x="1164" y="11670"/>
                        <a:pt x="1438" y="12371"/>
                      </a:cubicBezTo>
                      <a:cubicBezTo>
                        <a:pt x="1538" y="12623"/>
                        <a:pt x="1657" y="12912"/>
                        <a:pt x="1794" y="13249"/>
                      </a:cubicBezTo>
                      <a:lnTo>
                        <a:pt x="1842" y="13357"/>
                      </a:lnTo>
                      <a:lnTo>
                        <a:pt x="1849" y="13379"/>
                      </a:lnTo>
                      <a:cubicBezTo>
                        <a:pt x="1883" y="13461"/>
                        <a:pt x="1916" y="13542"/>
                        <a:pt x="1950" y="13623"/>
                      </a:cubicBezTo>
                      <a:cubicBezTo>
                        <a:pt x="1994" y="13742"/>
                        <a:pt x="2039" y="13856"/>
                        <a:pt x="2083" y="13983"/>
                      </a:cubicBezTo>
                      <a:cubicBezTo>
                        <a:pt x="2254" y="14465"/>
                        <a:pt x="2387" y="14935"/>
                        <a:pt x="2546" y="15498"/>
                      </a:cubicBezTo>
                      <a:lnTo>
                        <a:pt x="2610" y="15729"/>
                      </a:lnTo>
                      <a:cubicBezTo>
                        <a:pt x="2713" y="16107"/>
                        <a:pt x="2858" y="16622"/>
                        <a:pt x="3010" y="17096"/>
                      </a:cubicBezTo>
                      <a:cubicBezTo>
                        <a:pt x="3195" y="17692"/>
                        <a:pt x="3376" y="18174"/>
                        <a:pt x="3584" y="18615"/>
                      </a:cubicBezTo>
                      <a:cubicBezTo>
                        <a:pt x="3691" y="18856"/>
                        <a:pt x="3814" y="19086"/>
                        <a:pt x="3947" y="19304"/>
                      </a:cubicBezTo>
                      <a:cubicBezTo>
                        <a:pt x="4073" y="19516"/>
                        <a:pt x="4221" y="19723"/>
                        <a:pt x="4380" y="19916"/>
                      </a:cubicBezTo>
                      <a:cubicBezTo>
                        <a:pt x="4447" y="19998"/>
                        <a:pt x="4517" y="20079"/>
                        <a:pt x="4596" y="20161"/>
                      </a:cubicBezTo>
                      <a:cubicBezTo>
                        <a:pt x="4681" y="20246"/>
                        <a:pt x="4777" y="20331"/>
                        <a:pt x="4892" y="20420"/>
                      </a:cubicBezTo>
                      <a:cubicBezTo>
                        <a:pt x="5081" y="20561"/>
                        <a:pt x="5304" y="20672"/>
                        <a:pt x="5555" y="20749"/>
                      </a:cubicBezTo>
                      <a:cubicBezTo>
                        <a:pt x="5659" y="20783"/>
                        <a:pt x="5774" y="20809"/>
                        <a:pt x="5900" y="20824"/>
                      </a:cubicBezTo>
                      <a:cubicBezTo>
                        <a:pt x="6007" y="20838"/>
                        <a:pt x="6115" y="20846"/>
                        <a:pt x="6212" y="20846"/>
                      </a:cubicBezTo>
                      <a:lnTo>
                        <a:pt x="6289" y="20846"/>
                      </a:lnTo>
                      <a:cubicBezTo>
                        <a:pt x="6393" y="20843"/>
                        <a:pt x="6504" y="20828"/>
                        <a:pt x="6641" y="20805"/>
                      </a:cubicBezTo>
                      <a:cubicBezTo>
                        <a:pt x="6763" y="20783"/>
                        <a:pt x="6889" y="20746"/>
                        <a:pt x="7026" y="20694"/>
                      </a:cubicBezTo>
                      <a:cubicBezTo>
                        <a:pt x="7134" y="20653"/>
                        <a:pt x="7242" y="20605"/>
                        <a:pt x="7356" y="20542"/>
                      </a:cubicBezTo>
                      <a:cubicBezTo>
                        <a:pt x="7457" y="20487"/>
                        <a:pt x="7557" y="20416"/>
                        <a:pt x="7664" y="20323"/>
                      </a:cubicBezTo>
                      <a:cubicBezTo>
                        <a:pt x="7738" y="20257"/>
                        <a:pt x="7813" y="20179"/>
                        <a:pt x="7887" y="20079"/>
                      </a:cubicBezTo>
                      <a:cubicBezTo>
                        <a:pt x="7957" y="19983"/>
                        <a:pt x="8023" y="19882"/>
                        <a:pt x="8087" y="19771"/>
                      </a:cubicBezTo>
                      <a:cubicBezTo>
                        <a:pt x="8142" y="19668"/>
                        <a:pt x="8194" y="19553"/>
                        <a:pt x="8231" y="19464"/>
                      </a:cubicBezTo>
                      <a:cubicBezTo>
                        <a:pt x="8287" y="19338"/>
                        <a:pt x="8331" y="19212"/>
                        <a:pt x="8364" y="19116"/>
                      </a:cubicBezTo>
                      <a:cubicBezTo>
                        <a:pt x="8391" y="19045"/>
                        <a:pt x="8417" y="18975"/>
                        <a:pt x="8442" y="18900"/>
                      </a:cubicBezTo>
                      <a:lnTo>
                        <a:pt x="8446" y="18890"/>
                      </a:lnTo>
                      <a:lnTo>
                        <a:pt x="8450" y="18886"/>
                      </a:lnTo>
                      <a:lnTo>
                        <a:pt x="8450" y="18878"/>
                      </a:lnTo>
                      <a:lnTo>
                        <a:pt x="8458" y="18864"/>
                      </a:lnTo>
                      <a:cubicBezTo>
                        <a:pt x="8509" y="18719"/>
                        <a:pt x="8561" y="18567"/>
                        <a:pt x="8620" y="18423"/>
                      </a:cubicBezTo>
                      <a:cubicBezTo>
                        <a:pt x="8672" y="18311"/>
                        <a:pt x="8728" y="18197"/>
                        <a:pt x="8791" y="18086"/>
                      </a:cubicBezTo>
                      <a:cubicBezTo>
                        <a:pt x="8853" y="17978"/>
                        <a:pt x="8920" y="17874"/>
                        <a:pt x="9002" y="17766"/>
                      </a:cubicBezTo>
                      <a:cubicBezTo>
                        <a:pt x="9039" y="17722"/>
                        <a:pt x="9072" y="17681"/>
                        <a:pt x="9106" y="17644"/>
                      </a:cubicBezTo>
                      <a:lnTo>
                        <a:pt x="9106" y="17644"/>
                      </a:lnTo>
                      <a:cubicBezTo>
                        <a:pt x="9087" y="17655"/>
                        <a:pt x="9072" y="17670"/>
                        <a:pt x="9058" y="17685"/>
                      </a:cubicBezTo>
                      <a:cubicBezTo>
                        <a:pt x="9005" y="17730"/>
                        <a:pt x="8964" y="17770"/>
                        <a:pt x="8924" y="17811"/>
                      </a:cubicBezTo>
                      <a:cubicBezTo>
                        <a:pt x="8872" y="17870"/>
                        <a:pt x="8828" y="17918"/>
                        <a:pt x="8787" y="17966"/>
                      </a:cubicBezTo>
                      <a:cubicBezTo>
                        <a:pt x="8750" y="18011"/>
                        <a:pt x="8713" y="18059"/>
                        <a:pt x="8675" y="18103"/>
                      </a:cubicBezTo>
                      <a:cubicBezTo>
                        <a:pt x="8591" y="18219"/>
                        <a:pt x="8506" y="18337"/>
                        <a:pt x="8420" y="18467"/>
                      </a:cubicBezTo>
                      <a:cubicBezTo>
                        <a:pt x="8357" y="18563"/>
                        <a:pt x="8294" y="18659"/>
                        <a:pt x="8231" y="18756"/>
                      </a:cubicBezTo>
                      <a:lnTo>
                        <a:pt x="8191" y="18823"/>
                      </a:lnTo>
                      <a:cubicBezTo>
                        <a:pt x="8112" y="18941"/>
                        <a:pt x="8035" y="19059"/>
                        <a:pt x="7957" y="19179"/>
                      </a:cubicBezTo>
                      <a:cubicBezTo>
                        <a:pt x="7868" y="19309"/>
                        <a:pt x="7790" y="19412"/>
                        <a:pt x="7716" y="19504"/>
                      </a:cubicBezTo>
                      <a:cubicBezTo>
                        <a:pt x="7605" y="19642"/>
                        <a:pt x="7509" y="19753"/>
                        <a:pt x="7404" y="19849"/>
                      </a:cubicBezTo>
                      <a:cubicBezTo>
                        <a:pt x="7375" y="19879"/>
                        <a:pt x="7346" y="19909"/>
                        <a:pt x="7312" y="19935"/>
                      </a:cubicBezTo>
                      <a:lnTo>
                        <a:pt x="7305" y="19938"/>
                      </a:lnTo>
                      <a:lnTo>
                        <a:pt x="7301" y="19942"/>
                      </a:lnTo>
                      <a:cubicBezTo>
                        <a:pt x="7279" y="19960"/>
                        <a:pt x="7257" y="19979"/>
                        <a:pt x="7230" y="19993"/>
                      </a:cubicBezTo>
                      <a:cubicBezTo>
                        <a:pt x="7197" y="20020"/>
                        <a:pt x="7163" y="20042"/>
                        <a:pt x="7127" y="20060"/>
                      </a:cubicBezTo>
                      <a:cubicBezTo>
                        <a:pt x="7108" y="20072"/>
                        <a:pt x="7090" y="20079"/>
                        <a:pt x="7071" y="20090"/>
                      </a:cubicBezTo>
                      <a:cubicBezTo>
                        <a:pt x="7052" y="20097"/>
                        <a:pt x="7034" y="20105"/>
                        <a:pt x="7016" y="20116"/>
                      </a:cubicBezTo>
                      <a:lnTo>
                        <a:pt x="6997" y="20123"/>
                      </a:lnTo>
                      <a:lnTo>
                        <a:pt x="6986" y="20127"/>
                      </a:lnTo>
                      <a:cubicBezTo>
                        <a:pt x="6968" y="20135"/>
                        <a:pt x="6949" y="20142"/>
                        <a:pt x="6930" y="20149"/>
                      </a:cubicBezTo>
                      <a:cubicBezTo>
                        <a:pt x="6897" y="20157"/>
                        <a:pt x="6857" y="20171"/>
                        <a:pt x="6816" y="20179"/>
                      </a:cubicBezTo>
                      <a:cubicBezTo>
                        <a:pt x="6797" y="20183"/>
                        <a:pt x="6778" y="20186"/>
                        <a:pt x="6760" y="20190"/>
                      </a:cubicBezTo>
                      <a:cubicBezTo>
                        <a:pt x="6741" y="20193"/>
                        <a:pt x="6723" y="20198"/>
                        <a:pt x="6701" y="20201"/>
                      </a:cubicBezTo>
                      <a:cubicBezTo>
                        <a:pt x="6671" y="20205"/>
                        <a:pt x="6641" y="20209"/>
                        <a:pt x="6612" y="20209"/>
                      </a:cubicBezTo>
                      <a:cubicBezTo>
                        <a:pt x="6582" y="20209"/>
                        <a:pt x="6556" y="20212"/>
                        <a:pt x="6527" y="20212"/>
                      </a:cubicBezTo>
                      <a:lnTo>
                        <a:pt x="6493" y="20212"/>
                      </a:lnTo>
                      <a:cubicBezTo>
                        <a:pt x="6460" y="20209"/>
                        <a:pt x="6419" y="20209"/>
                        <a:pt x="6375" y="20201"/>
                      </a:cubicBezTo>
                      <a:cubicBezTo>
                        <a:pt x="6293" y="20193"/>
                        <a:pt x="6226" y="20179"/>
                        <a:pt x="6167" y="20164"/>
                      </a:cubicBezTo>
                      <a:cubicBezTo>
                        <a:pt x="6085" y="20145"/>
                        <a:pt x="6019" y="20123"/>
                        <a:pt x="5959" y="20101"/>
                      </a:cubicBezTo>
                      <a:cubicBezTo>
                        <a:pt x="5904" y="20079"/>
                        <a:pt x="5856" y="20060"/>
                        <a:pt x="5815" y="20042"/>
                      </a:cubicBezTo>
                      <a:cubicBezTo>
                        <a:pt x="5745" y="20008"/>
                        <a:pt x="5692" y="19983"/>
                        <a:pt x="5644" y="19953"/>
                      </a:cubicBezTo>
                      <a:cubicBezTo>
                        <a:pt x="5578" y="19916"/>
                        <a:pt x="5530" y="19887"/>
                        <a:pt x="5485" y="19853"/>
                      </a:cubicBezTo>
                      <a:cubicBezTo>
                        <a:pt x="5374" y="19779"/>
                        <a:pt x="5281" y="19704"/>
                        <a:pt x="5200" y="19627"/>
                      </a:cubicBezTo>
                      <a:cubicBezTo>
                        <a:pt x="5167" y="19598"/>
                        <a:pt x="5122" y="19553"/>
                        <a:pt x="5073" y="19504"/>
                      </a:cubicBezTo>
                      <a:cubicBezTo>
                        <a:pt x="5033" y="19456"/>
                        <a:pt x="4996" y="19415"/>
                        <a:pt x="4962" y="19371"/>
                      </a:cubicBezTo>
                      <a:cubicBezTo>
                        <a:pt x="4881" y="19275"/>
                        <a:pt x="4818" y="19179"/>
                        <a:pt x="4758" y="19086"/>
                      </a:cubicBezTo>
                      <a:cubicBezTo>
                        <a:pt x="4695" y="18979"/>
                        <a:pt x="4640" y="18878"/>
                        <a:pt x="4596" y="18778"/>
                      </a:cubicBezTo>
                      <a:cubicBezTo>
                        <a:pt x="4540" y="18664"/>
                        <a:pt x="4495" y="18556"/>
                        <a:pt x="4459" y="18452"/>
                      </a:cubicBezTo>
                      <a:cubicBezTo>
                        <a:pt x="4418" y="18337"/>
                        <a:pt x="4380" y="18223"/>
                        <a:pt x="4348" y="18115"/>
                      </a:cubicBezTo>
                      <a:cubicBezTo>
                        <a:pt x="4284" y="17893"/>
                        <a:pt x="4228" y="17655"/>
                        <a:pt x="4180" y="17392"/>
                      </a:cubicBezTo>
                      <a:cubicBezTo>
                        <a:pt x="4158" y="17274"/>
                        <a:pt x="4139" y="17147"/>
                        <a:pt x="4117" y="17022"/>
                      </a:cubicBezTo>
                      <a:cubicBezTo>
                        <a:pt x="4091" y="16866"/>
                        <a:pt x="4069" y="16707"/>
                        <a:pt x="4043" y="16551"/>
                      </a:cubicBezTo>
                      <a:lnTo>
                        <a:pt x="4018" y="16381"/>
                      </a:lnTo>
                      <a:cubicBezTo>
                        <a:pt x="3977" y="16114"/>
                        <a:pt x="3936" y="15843"/>
                        <a:pt x="3891" y="15573"/>
                      </a:cubicBezTo>
                      <a:cubicBezTo>
                        <a:pt x="3850" y="15332"/>
                        <a:pt x="3792" y="14968"/>
                        <a:pt x="3717" y="14605"/>
                      </a:cubicBezTo>
                      <a:cubicBezTo>
                        <a:pt x="3647" y="14246"/>
                        <a:pt x="3576" y="13931"/>
                        <a:pt x="3503" y="13642"/>
                      </a:cubicBezTo>
                      <a:cubicBezTo>
                        <a:pt x="3458" y="13461"/>
                        <a:pt x="3414" y="13297"/>
                        <a:pt x="3369" y="13145"/>
                      </a:cubicBezTo>
                      <a:cubicBezTo>
                        <a:pt x="3325" y="13001"/>
                        <a:pt x="3280" y="12852"/>
                        <a:pt x="3228" y="12693"/>
                      </a:cubicBezTo>
                      <a:cubicBezTo>
                        <a:pt x="3139" y="12419"/>
                        <a:pt x="3039" y="12130"/>
                        <a:pt x="2913" y="11785"/>
                      </a:cubicBezTo>
                      <a:cubicBezTo>
                        <a:pt x="2858" y="11626"/>
                        <a:pt x="2798" y="11470"/>
                        <a:pt x="2743" y="11311"/>
                      </a:cubicBezTo>
                      <a:cubicBezTo>
                        <a:pt x="2687" y="11166"/>
                        <a:pt x="2635" y="11025"/>
                        <a:pt x="2583" y="10881"/>
                      </a:cubicBezTo>
                      <a:cubicBezTo>
                        <a:pt x="2483" y="10596"/>
                        <a:pt x="2372" y="10288"/>
                        <a:pt x="2268" y="9973"/>
                      </a:cubicBezTo>
                      <a:cubicBezTo>
                        <a:pt x="2153" y="9621"/>
                        <a:pt x="2068" y="9328"/>
                        <a:pt x="1998" y="9050"/>
                      </a:cubicBezTo>
                      <a:cubicBezTo>
                        <a:pt x="1909" y="8713"/>
                        <a:pt x="1846" y="8413"/>
                        <a:pt x="1801" y="8135"/>
                      </a:cubicBezTo>
                      <a:cubicBezTo>
                        <a:pt x="1753" y="7835"/>
                        <a:pt x="1720" y="7534"/>
                        <a:pt x="1702" y="7249"/>
                      </a:cubicBezTo>
                      <a:cubicBezTo>
                        <a:pt x="1679" y="6927"/>
                        <a:pt x="1671" y="6616"/>
                        <a:pt x="1683" y="6319"/>
                      </a:cubicBezTo>
                      <a:cubicBezTo>
                        <a:pt x="1694" y="5997"/>
                        <a:pt x="1716" y="5685"/>
                        <a:pt x="1753" y="5393"/>
                      </a:cubicBezTo>
                      <a:cubicBezTo>
                        <a:pt x="1794" y="5078"/>
                        <a:pt x="1842" y="4789"/>
                        <a:pt x="1905" y="4510"/>
                      </a:cubicBezTo>
                      <a:cubicBezTo>
                        <a:pt x="1975" y="4199"/>
                        <a:pt x="2057" y="3903"/>
                        <a:pt x="2150" y="3624"/>
                      </a:cubicBezTo>
                      <a:lnTo>
                        <a:pt x="2160" y="3599"/>
                      </a:lnTo>
                      <a:cubicBezTo>
                        <a:pt x="2172" y="3566"/>
                        <a:pt x="2183" y="3532"/>
                        <a:pt x="2194" y="3495"/>
                      </a:cubicBezTo>
                      <a:cubicBezTo>
                        <a:pt x="2201" y="3465"/>
                        <a:pt x="2213" y="3432"/>
                        <a:pt x="2220" y="3399"/>
                      </a:cubicBezTo>
                      <a:lnTo>
                        <a:pt x="2232" y="3358"/>
                      </a:lnTo>
                      <a:lnTo>
                        <a:pt x="2242" y="3321"/>
                      </a:lnTo>
                      <a:cubicBezTo>
                        <a:pt x="2257" y="3262"/>
                        <a:pt x="2276" y="3206"/>
                        <a:pt x="2290" y="3147"/>
                      </a:cubicBezTo>
                      <a:cubicBezTo>
                        <a:pt x="2316" y="3054"/>
                        <a:pt x="2350" y="2947"/>
                        <a:pt x="2387" y="2843"/>
                      </a:cubicBezTo>
                      <a:cubicBezTo>
                        <a:pt x="2401" y="2798"/>
                        <a:pt x="2417" y="2754"/>
                        <a:pt x="2435" y="2709"/>
                      </a:cubicBezTo>
                      <a:cubicBezTo>
                        <a:pt x="2450" y="2676"/>
                        <a:pt x="2465" y="2643"/>
                        <a:pt x="2480" y="2610"/>
                      </a:cubicBezTo>
                      <a:cubicBezTo>
                        <a:pt x="2490" y="2583"/>
                        <a:pt x="2502" y="2561"/>
                        <a:pt x="2516" y="2538"/>
                      </a:cubicBezTo>
                      <a:cubicBezTo>
                        <a:pt x="2524" y="2524"/>
                        <a:pt x="2535" y="2509"/>
                        <a:pt x="2543" y="2494"/>
                      </a:cubicBezTo>
                      <a:cubicBezTo>
                        <a:pt x="2550" y="2483"/>
                        <a:pt x="2557" y="2476"/>
                        <a:pt x="2565" y="2465"/>
                      </a:cubicBezTo>
                      <a:cubicBezTo>
                        <a:pt x="2572" y="2454"/>
                        <a:pt x="2583" y="2442"/>
                        <a:pt x="2594" y="2435"/>
                      </a:cubicBezTo>
                      <a:cubicBezTo>
                        <a:pt x="2602" y="2424"/>
                        <a:pt x="2610" y="2420"/>
                        <a:pt x="2617" y="2413"/>
                      </a:cubicBezTo>
                      <a:cubicBezTo>
                        <a:pt x="2620" y="2410"/>
                        <a:pt x="2627" y="2405"/>
                        <a:pt x="2635" y="2402"/>
                      </a:cubicBezTo>
                      <a:cubicBezTo>
                        <a:pt x="2639" y="2398"/>
                        <a:pt x="2646" y="2394"/>
                        <a:pt x="2654" y="2394"/>
                      </a:cubicBezTo>
                      <a:cubicBezTo>
                        <a:pt x="2665" y="2387"/>
                        <a:pt x="2676" y="2387"/>
                        <a:pt x="2691" y="2383"/>
                      </a:cubicBezTo>
                      <a:lnTo>
                        <a:pt x="2699" y="2383"/>
                      </a:lnTo>
                      <a:cubicBezTo>
                        <a:pt x="2706" y="2379"/>
                        <a:pt x="2713" y="2379"/>
                        <a:pt x="2721" y="2379"/>
                      </a:cubicBezTo>
                      <a:lnTo>
                        <a:pt x="2743" y="2379"/>
                      </a:lnTo>
                      <a:cubicBezTo>
                        <a:pt x="2761" y="2379"/>
                        <a:pt x="2776" y="2379"/>
                        <a:pt x="2791" y="2383"/>
                      </a:cubicBezTo>
                      <a:cubicBezTo>
                        <a:pt x="2802" y="2383"/>
                        <a:pt x="2810" y="2387"/>
                        <a:pt x="2820" y="2387"/>
                      </a:cubicBezTo>
                      <a:cubicBezTo>
                        <a:pt x="2846" y="2394"/>
                        <a:pt x="2872" y="2402"/>
                        <a:pt x="2894" y="2410"/>
                      </a:cubicBezTo>
                      <a:cubicBezTo>
                        <a:pt x="2924" y="2417"/>
                        <a:pt x="2950" y="2427"/>
                        <a:pt x="2976" y="2439"/>
                      </a:cubicBezTo>
                      <a:lnTo>
                        <a:pt x="3028" y="2458"/>
                      </a:lnTo>
                      <a:lnTo>
                        <a:pt x="3054" y="2468"/>
                      </a:lnTo>
                      <a:cubicBezTo>
                        <a:pt x="3084" y="2480"/>
                        <a:pt x="3109" y="2490"/>
                        <a:pt x="3135" y="2498"/>
                      </a:cubicBezTo>
                      <a:lnTo>
                        <a:pt x="3143" y="2502"/>
                      </a:lnTo>
                      <a:lnTo>
                        <a:pt x="3150" y="2506"/>
                      </a:lnTo>
                      <a:cubicBezTo>
                        <a:pt x="3169" y="2513"/>
                        <a:pt x="3191" y="2521"/>
                        <a:pt x="3214" y="2524"/>
                      </a:cubicBezTo>
                      <a:cubicBezTo>
                        <a:pt x="3243" y="2531"/>
                        <a:pt x="3262" y="2538"/>
                        <a:pt x="3284" y="2543"/>
                      </a:cubicBezTo>
                      <a:cubicBezTo>
                        <a:pt x="3317" y="2546"/>
                        <a:pt x="3347" y="2550"/>
                        <a:pt x="3380" y="2557"/>
                      </a:cubicBezTo>
                      <a:cubicBezTo>
                        <a:pt x="3521" y="2576"/>
                        <a:pt x="3650" y="2583"/>
                        <a:pt x="3777" y="2583"/>
                      </a:cubicBezTo>
                      <a:lnTo>
                        <a:pt x="3802" y="2583"/>
                      </a:lnTo>
                      <a:cubicBezTo>
                        <a:pt x="3888" y="2583"/>
                        <a:pt x="3951" y="2579"/>
                        <a:pt x="4010" y="2576"/>
                      </a:cubicBezTo>
                      <a:lnTo>
                        <a:pt x="4028" y="2572"/>
                      </a:lnTo>
                      <a:cubicBezTo>
                        <a:pt x="4050" y="2572"/>
                        <a:pt x="4077" y="2569"/>
                        <a:pt x="4099" y="2569"/>
                      </a:cubicBezTo>
                      <a:lnTo>
                        <a:pt x="4180" y="2557"/>
                      </a:lnTo>
                      <a:cubicBezTo>
                        <a:pt x="4325" y="2535"/>
                        <a:pt x="4455" y="2509"/>
                        <a:pt x="4573" y="2476"/>
                      </a:cubicBezTo>
                      <a:cubicBezTo>
                        <a:pt x="4647" y="2454"/>
                        <a:pt x="4707" y="2435"/>
                        <a:pt x="4762" y="2417"/>
                      </a:cubicBezTo>
                      <a:cubicBezTo>
                        <a:pt x="4814" y="2398"/>
                        <a:pt x="4866" y="2376"/>
                        <a:pt x="4918" y="2353"/>
                      </a:cubicBezTo>
                      <a:cubicBezTo>
                        <a:pt x="5048" y="2298"/>
                        <a:pt x="5162" y="2242"/>
                        <a:pt x="5263" y="2179"/>
                      </a:cubicBezTo>
                      <a:cubicBezTo>
                        <a:pt x="5329" y="2138"/>
                        <a:pt x="5381" y="2109"/>
                        <a:pt x="5429" y="2076"/>
                      </a:cubicBezTo>
                      <a:cubicBezTo>
                        <a:pt x="5482" y="2039"/>
                        <a:pt x="5533" y="2001"/>
                        <a:pt x="5585" y="1960"/>
                      </a:cubicBezTo>
                      <a:cubicBezTo>
                        <a:pt x="5704" y="1868"/>
                        <a:pt x="5807" y="1775"/>
                        <a:pt x="5900" y="1679"/>
                      </a:cubicBezTo>
                      <a:cubicBezTo>
                        <a:pt x="5959" y="1623"/>
                        <a:pt x="6007" y="1568"/>
                        <a:pt x="6056" y="1512"/>
                      </a:cubicBezTo>
                      <a:cubicBezTo>
                        <a:pt x="6101" y="1464"/>
                        <a:pt x="6141" y="1412"/>
                        <a:pt x="6182" y="1360"/>
                      </a:cubicBezTo>
                      <a:cubicBezTo>
                        <a:pt x="6260" y="1260"/>
                        <a:pt x="6323" y="1164"/>
                        <a:pt x="6382" y="1075"/>
                      </a:cubicBezTo>
                      <a:cubicBezTo>
                        <a:pt x="6419" y="1016"/>
                        <a:pt x="6445" y="971"/>
                        <a:pt x="6471" y="923"/>
                      </a:cubicBezTo>
                      <a:cubicBezTo>
                        <a:pt x="6501" y="875"/>
                        <a:pt x="6530" y="819"/>
                        <a:pt x="6556" y="768"/>
                      </a:cubicBezTo>
                      <a:cubicBezTo>
                        <a:pt x="6556" y="768"/>
                        <a:pt x="6560" y="764"/>
                        <a:pt x="6563" y="764"/>
                      </a:cubicBezTo>
                      <a:lnTo>
                        <a:pt x="6575" y="764"/>
                      </a:lnTo>
                      <a:lnTo>
                        <a:pt x="6582" y="768"/>
                      </a:lnTo>
                      <a:lnTo>
                        <a:pt x="6604" y="778"/>
                      </a:lnTo>
                      <a:cubicBezTo>
                        <a:pt x="6630" y="790"/>
                        <a:pt x="6656" y="801"/>
                        <a:pt x="6679" y="812"/>
                      </a:cubicBezTo>
                      <a:cubicBezTo>
                        <a:pt x="6715" y="831"/>
                        <a:pt x="6749" y="845"/>
                        <a:pt x="6785" y="860"/>
                      </a:cubicBezTo>
                      <a:cubicBezTo>
                        <a:pt x="6871" y="898"/>
                        <a:pt x="6953" y="927"/>
                        <a:pt x="7030" y="956"/>
                      </a:cubicBezTo>
                      <a:cubicBezTo>
                        <a:pt x="7101" y="982"/>
                        <a:pt x="7175" y="1009"/>
                        <a:pt x="7245" y="1034"/>
                      </a:cubicBezTo>
                      <a:cubicBezTo>
                        <a:pt x="7356" y="1071"/>
                        <a:pt x="7460" y="1105"/>
                        <a:pt x="7560" y="1131"/>
                      </a:cubicBezTo>
                      <a:cubicBezTo>
                        <a:pt x="7671" y="1160"/>
                        <a:pt x="7782" y="1187"/>
                        <a:pt x="7890" y="1204"/>
                      </a:cubicBezTo>
                      <a:cubicBezTo>
                        <a:pt x="7998" y="1227"/>
                        <a:pt x="8112" y="1245"/>
                        <a:pt x="8235" y="1264"/>
                      </a:cubicBezTo>
                      <a:cubicBezTo>
                        <a:pt x="8520" y="1301"/>
                        <a:pt x="8809" y="1320"/>
                        <a:pt x="9098" y="1320"/>
                      </a:cubicBezTo>
                      <a:lnTo>
                        <a:pt x="9150" y="1320"/>
                      </a:lnTo>
                      <a:cubicBezTo>
                        <a:pt x="9328" y="1320"/>
                        <a:pt x="9487" y="1312"/>
                        <a:pt x="9640" y="1301"/>
                      </a:cubicBezTo>
                      <a:cubicBezTo>
                        <a:pt x="9717" y="1293"/>
                        <a:pt x="9795" y="1286"/>
                        <a:pt x="9873" y="1279"/>
                      </a:cubicBezTo>
                      <a:cubicBezTo>
                        <a:pt x="9951" y="1271"/>
                        <a:pt x="10025" y="1264"/>
                        <a:pt x="10103" y="1253"/>
                      </a:cubicBezTo>
                      <a:cubicBezTo>
                        <a:pt x="10421" y="1209"/>
                        <a:pt x="10729" y="1149"/>
                        <a:pt x="11018" y="1071"/>
                      </a:cubicBezTo>
                      <a:cubicBezTo>
                        <a:pt x="11181" y="1026"/>
                        <a:pt x="11326" y="982"/>
                        <a:pt x="11463" y="938"/>
                      </a:cubicBezTo>
                      <a:cubicBezTo>
                        <a:pt x="11548" y="908"/>
                        <a:pt x="11615" y="882"/>
                        <a:pt x="11677" y="860"/>
                      </a:cubicBezTo>
                      <a:cubicBezTo>
                        <a:pt x="11748" y="834"/>
                        <a:pt x="11819" y="804"/>
                        <a:pt x="11889" y="775"/>
                      </a:cubicBezTo>
                      <a:cubicBezTo>
                        <a:pt x="12108" y="682"/>
                        <a:pt x="12304" y="586"/>
                        <a:pt x="12486" y="482"/>
                      </a:cubicBezTo>
                      <a:cubicBezTo>
                        <a:pt x="12593" y="419"/>
                        <a:pt x="12682" y="364"/>
                        <a:pt x="12760" y="311"/>
                      </a:cubicBezTo>
                      <a:lnTo>
                        <a:pt x="12782" y="297"/>
                      </a:lnTo>
                      <a:lnTo>
                        <a:pt x="12775" y="297"/>
                      </a:lnTo>
                      <a:lnTo>
                        <a:pt x="12689" y="319"/>
                      </a:lnTo>
                      <a:lnTo>
                        <a:pt x="12638" y="330"/>
                      </a:lnTo>
                      <a:lnTo>
                        <a:pt x="12656" y="334"/>
                      </a:lnTo>
                      <a:lnTo>
                        <a:pt x="12500" y="364"/>
                      </a:lnTo>
                      <a:lnTo>
                        <a:pt x="12352" y="400"/>
                      </a:lnTo>
                      <a:lnTo>
                        <a:pt x="12263" y="423"/>
                      </a:lnTo>
                      <a:cubicBezTo>
                        <a:pt x="11852" y="523"/>
                        <a:pt x="11448" y="619"/>
                        <a:pt x="11032" y="693"/>
                      </a:cubicBezTo>
                      <a:cubicBezTo>
                        <a:pt x="10766" y="745"/>
                        <a:pt x="10517" y="775"/>
                        <a:pt x="10266" y="793"/>
                      </a:cubicBezTo>
                      <a:lnTo>
                        <a:pt x="10187" y="793"/>
                      </a:lnTo>
                      <a:cubicBezTo>
                        <a:pt x="9984" y="793"/>
                        <a:pt x="9773" y="778"/>
                        <a:pt x="9539" y="749"/>
                      </a:cubicBezTo>
                      <a:cubicBezTo>
                        <a:pt x="9128" y="693"/>
                        <a:pt x="8716" y="597"/>
                        <a:pt x="8231" y="471"/>
                      </a:cubicBezTo>
                      <a:cubicBezTo>
                        <a:pt x="8146" y="448"/>
                        <a:pt x="8061" y="426"/>
                        <a:pt x="7975" y="404"/>
                      </a:cubicBezTo>
                      <a:cubicBezTo>
                        <a:pt x="7638" y="315"/>
                        <a:pt x="7252" y="215"/>
                        <a:pt x="6886" y="137"/>
                      </a:cubicBezTo>
                      <a:cubicBezTo>
                        <a:pt x="6430" y="45"/>
                        <a:pt x="6034" y="0"/>
                        <a:pt x="5667" y="0"/>
                      </a:cubicBezTo>
                      <a:close/>
                    </a:path>
                  </a:pathLst>
                </a:custGeom>
                <a:solidFill>
                  <a:srgbClr val="AFC2D1">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1"/>
                <p:cNvSpPr/>
                <p:nvPr/>
              </p:nvSpPr>
              <p:spPr>
                <a:xfrm>
                  <a:off x="2219726" y="3558574"/>
                  <a:ext cx="1117617" cy="893576"/>
                </a:xfrm>
                <a:custGeom>
                  <a:rect b="b" l="l" r="r" t="t"/>
                  <a:pathLst>
                    <a:path extrusionOk="0" h="5177" w="6475">
                      <a:moveTo>
                        <a:pt x="6471" y="0"/>
                      </a:moveTo>
                      <a:cubicBezTo>
                        <a:pt x="6249" y="452"/>
                        <a:pt x="6019" y="882"/>
                        <a:pt x="5790" y="1279"/>
                      </a:cubicBezTo>
                      <a:cubicBezTo>
                        <a:pt x="5515" y="1757"/>
                        <a:pt x="5245" y="2183"/>
                        <a:pt x="4963" y="2580"/>
                      </a:cubicBezTo>
                      <a:cubicBezTo>
                        <a:pt x="4648" y="3020"/>
                        <a:pt x="4345" y="3406"/>
                        <a:pt x="4022" y="3754"/>
                      </a:cubicBezTo>
                      <a:cubicBezTo>
                        <a:pt x="3873" y="3917"/>
                        <a:pt x="3710" y="4092"/>
                        <a:pt x="3532" y="4243"/>
                      </a:cubicBezTo>
                      <a:cubicBezTo>
                        <a:pt x="3440" y="4321"/>
                        <a:pt x="3358" y="4384"/>
                        <a:pt x="3277" y="4436"/>
                      </a:cubicBezTo>
                      <a:cubicBezTo>
                        <a:pt x="3177" y="4499"/>
                        <a:pt x="3088" y="4551"/>
                        <a:pt x="2999" y="4588"/>
                      </a:cubicBezTo>
                      <a:cubicBezTo>
                        <a:pt x="2895" y="4636"/>
                        <a:pt x="2799" y="4665"/>
                        <a:pt x="2706" y="4684"/>
                      </a:cubicBezTo>
                      <a:cubicBezTo>
                        <a:pt x="2617" y="4703"/>
                        <a:pt x="2525" y="4714"/>
                        <a:pt x="2439" y="4714"/>
                      </a:cubicBezTo>
                      <a:cubicBezTo>
                        <a:pt x="2424" y="4714"/>
                        <a:pt x="2410" y="4714"/>
                        <a:pt x="2395" y="4710"/>
                      </a:cubicBezTo>
                      <a:cubicBezTo>
                        <a:pt x="2280" y="4706"/>
                        <a:pt x="2169" y="4692"/>
                        <a:pt x="2061" y="4658"/>
                      </a:cubicBezTo>
                      <a:cubicBezTo>
                        <a:pt x="1980" y="4636"/>
                        <a:pt x="1899" y="4607"/>
                        <a:pt x="1820" y="4573"/>
                      </a:cubicBezTo>
                      <a:cubicBezTo>
                        <a:pt x="1743" y="4536"/>
                        <a:pt x="1668" y="4499"/>
                        <a:pt x="1602" y="4458"/>
                      </a:cubicBezTo>
                      <a:cubicBezTo>
                        <a:pt x="1535" y="4417"/>
                        <a:pt x="1472" y="4369"/>
                        <a:pt x="1409" y="4321"/>
                      </a:cubicBezTo>
                      <a:cubicBezTo>
                        <a:pt x="1294" y="4229"/>
                        <a:pt x="1179" y="4114"/>
                        <a:pt x="1071" y="3984"/>
                      </a:cubicBezTo>
                      <a:cubicBezTo>
                        <a:pt x="864" y="3740"/>
                        <a:pt x="698" y="3473"/>
                        <a:pt x="520" y="3172"/>
                      </a:cubicBezTo>
                      <a:lnTo>
                        <a:pt x="483" y="3109"/>
                      </a:lnTo>
                      <a:cubicBezTo>
                        <a:pt x="334" y="2861"/>
                        <a:pt x="178" y="2602"/>
                        <a:pt x="1" y="2368"/>
                      </a:cubicBezTo>
                      <a:lnTo>
                        <a:pt x="1" y="2368"/>
                      </a:lnTo>
                      <a:cubicBezTo>
                        <a:pt x="34" y="2435"/>
                        <a:pt x="64" y="2498"/>
                        <a:pt x="93" y="2557"/>
                      </a:cubicBezTo>
                      <a:lnTo>
                        <a:pt x="98" y="2565"/>
                      </a:lnTo>
                      <a:lnTo>
                        <a:pt x="101" y="2572"/>
                      </a:lnTo>
                      <a:cubicBezTo>
                        <a:pt x="182" y="2739"/>
                        <a:pt x="257" y="2902"/>
                        <a:pt x="334" y="3080"/>
                      </a:cubicBezTo>
                      <a:lnTo>
                        <a:pt x="342" y="3095"/>
                      </a:lnTo>
                      <a:lnTo>
                        <a:pt x="356" y="3124"/>
                      </a:lnTo>
                      <a:lnTo>
                        <a:pt x="368" y="3150"/>
                      </a:lnTo>
                      <a:cubicBezTo>
                        <a:pt x="527" y="3502"/>
                        <a:pt x="690" y="3865"/>
                        <a:pt x="898" y="4206"/>
                      </a:cubicBezTo>
                      <a:cubicBezTo>
                        <a:pt x="1120" y="4566"/>
                        <a:pt x="1357" y="4821"/>
                        <a:pt x="1620" y="4985"/>
                      </a:cubicBezTo>
                      <a:cubicBezTo>
                        <a:pt x="1765" y="5070"/>
                        <a:pt x="1932" y="5132"/>
                        <a:pt x="2102" y="5159"/>
                      </a:cubicBezTo>
                      <a:cubicBezTo>
                        <a:pt x="2180" y="5170"/>
                        <a:pt x="2258" y="5177"/>
                        <a:pt x="2332" y="5177"/>
                      </a:cubicBezTo>
                      <a:lnTo>
                        <a:pt x="2366" y="5177"/>
                      </a:lnTo>
                      <a:cubicBezTo>
                        <a:pt x="2458" y="5173"/>
                        <a:pt x="2558" y="5163"/>
                        <a:pt x="2680" y="5137"/>
                      </a:cubicBezTo>
                      <a:cubicBezTo>
                        <a:pt x="2888" y="5096"/>
                        <a:pt x="3106" y="5018"/>
                        <a:pt x="3366" y="4884"/>
                      </a:cubicBezTo>
                      <a:cubicBezTo>
                        <a:pt x="3488" y="4826"/>
                        <a:pt x="3603" y="4759"/>
                        <a:pt x="3707" y="4684"/>
                      </a:cubicBezTo>
                      <a:cubicBezTo>
                        <a:pt x="3803" y="4617"/>
                        <a:pt x="3907" y="4536"/>
                        <a:pt x="4022" y="4432"/>
                      </a:cubicBezTo>
                      <a:cubicBezTo>
                        <a:pt x="4192" y="4270"/>
                        <a:pt x="4359" y="4077"/>
                        <a:pt x="4545" y="3820"/>
                      </a:cubicBezTo>
                      <a:cubicBezTo>
                        <a:pt x="4682" y="3625"/>
                        <a:pt x="4822" y="3398"/>
                        <a:pt x="4981" y="3109"/>
                      </a:cubicBezTo>
                      <a:cubicBezTo>
                        <a:pt x="5133" y="2835"/>
                        <a:pt x="5286" y="2520"/>
                        <a:pt x="5352" y="2387"/>
                      </a:cubicBezTo>
                      <a:lnTo>
                        <a:pt x="5474" y="2139"/>
                      </a:lnTo>
                      <a:lnTo>
                        <a:pt x="5486" y="2120"/>
                      </a:lnTo>
                      <a:cubicBezTo>
                        <a:pt x="5582" y="1930"/>
                        <a:pt x="5674" y="1745"/>
                        <a:pt x="5763" y="1560"/>
                      </a:cubicBezTo>
                      <a:cubicBezTo>
                        <a:pt x="6008" y="1056"/>
                        <a:pt x="6245" y="534"/>
                        <a:pt x="6475" y="4"/>
                      </a:cubicBezTo>
                      <a:lnTo>
                        <a:pt x="6471" y="0"/>
                      </a:lnTo>
                      <a:close/>
                    </a:path>
                  </a:pathLst>
                </a:custGeom>
                <a:solidFill>
                  <a:srgbClr val="AFC2D1">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1"/>
                <p:cNvSpPr/>
                <p:nvPr/>
              </p:nvSpPr>
              <p:spPr>
                <a:xfrm>
                  <a:off x="737064" y="3901364"/>
                  <a:ext cx="967969" cy="570114"/>
                </a:xfrm>
                <a:custGeom>
                  <a:rect b="b" l="l" r="r" t="t"/>
                  <a:pathLst>
                    <a:path extrusionOk="0" h="3303" w="5608">
                      <a:moveTo>
                        <a:pt x="5582" y="0"/>
                      </a:moveTo>
                      <a:cubicBezTo>
                        <a:pt x="5578" y="0"/>
                        <a:pt x="5575" y="0"/>
                        <a:pt x="5575" y="4"/>
                      </a:cubicBezTo>
                      <a:cubicBezTo>
                        <a:pt x="5278" y="286"/>
                        <a:pt x="5093" y="656"/>
                        <a:pt x="4944" y="1030"/>
                      </a:cubicBezTo>
                      <a:lnTo>
                        <a:pt x="4944" y="1027"/>
                      </a:lnTo>
                      <a:cubicBezTo>
                        <a:pt x="4887" y="1172"/>
                        <a:pt x="4832" y="1316"/>
                        <a:pt x="4774" y="1457"/>
                      </a:cubicBezTo>
                      <a:lnTo>
                        <a:pt x="4774" y="1457"/>
                      </a:lnTo>
                      <a:cubicBezTo>
                        <a:pt x="4774" y="1457"/>
                        <a:pt x="4774" y="1457"/>
                        <a:pt x="4774" y="1456"/>
                      </a:cubicBezTo>
                      <a:lnTo>
                        <a:pt x="4774" y="1456"/>
                      </a:lnTo>
                      <a:cubicBezTo>
                        <a:pt x="4773" y="1459"/>
                        <a:pt x="4772" y="1461"/>
                        <a:pt x="4772" y="1463"/>
                      </a:cubicBezTo>
                      <a:lnTo>
                        <a:pt x="4772" y="1463"/>
                      </a:lnTo>
                      <a:cubicBezTo>
                        <a:pt x="4772" y="1463"/>
                        <a:pt x="4772" y="1463"/>
                        <a:pt x="4772" y="1463"/>
                      </a:cubicBezTo>
                      <a:lnTo>
                        <a:pt x="4772" y="1463"/>
                      </a:lnTo>
                      <a:cubicBezTo>
                        <a:pt x="4771" y="1464"/>
                        <a:pt x="4770" y="1466"/>
                        <a:pt x="4770" y="1468"/>
                      </a:cubicBezTo>
                      <a:lnTo>
                        <a:pt x="4770" y="1468"/>
                      </a:lnTo>
                      <a:cubicBezTo>
                        <a:pt x="4770" y="1466"/>
                        <a:pt x="4771" y="1465"/>
                        <a:pt x="4772" y="1463"/>
                      </a:cubicBezTo>
                      <a:lnTo>
                        <a:pt x="4772" y="1463"/>
                      </a:lnTo>
                      <a:cubicBezTo>
                        <a:pt x="4771" y="1465"/>
                        <a:pt x="4770" y="1466"/>
                        <a:pt x="4770" y="1468"/>
                      </a:cubicBezTo>
                      <a:cubicBezTo>
                        <a:pt x="4770" y="1468"/>
                        <a:pt x="4770" y="1468"/>
                        <a:pt x="4770" y="1468"/>
                      </a:cubicBezTo>
                      <a:lnTo>
                        <a:pt x="4770" y="1468"/>
                      </a:lnTo>
                      <a:cubicBezTo>
                        <a:pt x="4704" y="1638"/>
                        <a:pt x="4627" y="1802"/>
                        <a:pt x="4547" y="1964"/>
                      </a:cubicBezTo>
                      <a:cubicBezTo>
                        <a:pt x="4473" y="2124"/>
                        <a:pt x="4385" y="2276"/>
                        <a:pt x="4280" y="2417"/>
                      </a:cubicBezTo>
                      <a:cubicBezTo>
                        <a:pt x="4188" y="2535"/>
                        <a:pt x="4080" y="2643"/>
                        <a:pt x="3962" y="2739"/>
                      </a:cubicBezTo>
                      <a:cubicBezTo>
                        <a:pt x="3818" y="2847"/>
                        <a:pt x="3658" y="2936"/>
                        <a:pt x="3492" y="3006"/>
                      </a:cubicBezTo>
                      <a:cubicBezTo>
                        <a:pt x="3495" y="3006"/>
                        <a:pt x="3499" y="3002"/>
                        <a:pt x="3502" y="3002"/>
                      </a:cubicBezTo>
                      <a:cubicBezTo>
                        <a:pt x="3317" y="3076"/>
                        <a:pt x="3121" y="3129"/>
                        <a:pt x="2924" y="3154"/>
                      </a:cubicBezTo>
                      <a:cubicBezTo>
                        <a:pt x="2815" y="3168"/>
                        <a:pt x="2706" y="3176"/>
                        <a:pt x="2598" y="3176"/>
                      </a:cubicBezTo>
                      <a:cubicBezTo>
                        <a:pt x="2504" y="3176"/>
                        <a:pt x="2411" y="3170"/>
                        <a:pt x="2318" y="3159"/>
                      </a:cubicBezTo>
                      <a:lnTo>
                        <a:pt x="2318" y="3159"/>
                      </a:lnTo>
                      <a:lnTo>
                        <a:pt x="2317" y="3158"/>
                      </a:lnTo>
                      <a:lnTo>
                        <a:pt x="2317" y="3158"/>
                      </a:lnTo>
                      <a:cubicBezTo>
                        <a:pt x="2317" y="3158"/>
                        <a:pt x="2317" y="3158"/>
                        <a:pt x="2317" y="3158"/>
                      </a:cubicBezTo>
                      <a:lnTo>
                        <a:pt x="2317" y="3158"/>
                      </a:lnTo>
                      <a:cubicBezTo>
                        <a:pt x="2316" y="3158"/>
                        <a:pt x="2314" y="3158"/>
                        <a:pt x="2313" y="3158"/>
                      </a:cubicBezTo>
                      <a:cubicBezTo>
                        <a:pt x="2142" y="3136"/>
                        <a:pt x="1976" y="3091"/>
                        <a:pt x="1812" y="3028"/>
                      </a:cubicBezTo>
                      <a:cubicBezTo>
                        <a:pt x="1646" y="2958"/>
                        <a:pt x="1490" y="2862"/>
                        <a:pt x="1345" y="2754"/>
                      </a:cubicBezTo>
                      <a:cubicBezTo>
                        <a:pt x="1342" y="2754"/>
                        <a:pt x="1342" y="2751"/>
                        <a:pt x="1342" y="2751"/>
                      </a:cubicBezTo>
                      <a:lnTo>
                        <a:pt x="1342" y="2754"/>
                      </a:lnTo>
                      <a:cubicBezTo>
                        <a:pt x="1342" y="2753"/>
                        <a:pt x="1341" y="2752"/>
                        <a:pt x="1341" y="2750"/>
                      </a:cubicBezTo>
                      <a:lnTo>
                        <a:pt x="1341" y="2750"/>
                      </a:lnTo>
                      <a:cubicBezTo>
                        <a:pt x="1341" y="2751"/>
                        <a:pt x="1342" y="2751"/>
                        <a:pt x="1342" y="2751"/>
                      </a:cubicBezTo>
                      <a:cubicBezTo>
                        <a:pt x="1341" y="2750"/>
                        <a:pt x="1340" y="2750"/>
                        <a:pt x="1340" y="2749"/>
                      </a:cubicBezTo>
                      <a:lnTo>
                        <a:pt x="1340" y="2749"/>
                      </a:lnTo>
                      <a:cubicBezTo>
                        <a:pt x="1339" y="2748"/>
                        <a:pt x="1338" y="2747"/>
                        <a:pt x="1337" y="2746"/>
                      </a:cubicBezTo>
                      <a:lnTo>
                        <a:pt x="1337" y="2746"/>
                      </a:lnTo>
                      <a:cubicBezTo>
                        <a:pt x="1135" y="2592"/>
                        <a:pt x="962" y="2407"/>
                        <a:pt x="808" y="2205"/>
                      </a:cubicBezTo>
                      <a:lnTo>
                        <a:pt x="808" y="2209"/>
                      </a:lnTo>
                      <a:cubicBezTo>
                        <a:pt x="523" y="1831"/>
                        <a:pt x="308" y="1408"/>
                        <a:pt x="82" y="994"/>
                      </a:cubicBezTo>
                      <a:cubicBezTo>
                        <a:pt x="77" y="979"/>
                        <a:pt x="61" y="970"/>
                        <a:pt x="46" y="970"/>
                      </a:cubicBezTo>
                      <a:cubicBezTo>
                        <a:pt x="39" y="970"/>
                        <a:pt x="32" y="972"/>
                        <a:pt x="26" y="975"/>
                      </a:cubicBezTo>
                      <a:cubicBezTo>
                        <a:pt x="8" y="990"/>
                        <a:pt x="1" y="1012"/>
                        <a:pt x="11" y="1034"/>
                      </a:cubicBezTo>
                      <a:cubicBezTo>
                        <a:pt x="160" y="1328"/>
                        <a:pt x="305" y="1620"/>
                        <a:pt x="475" y="1901"/>
                      </a:cubicBezTo>
                      <a:cubicBezTo>
                        <a:pt x="642" y="2180"/>
                        <a:pt x="834" y="2443"/>
                        <a:pt x="1071" y="2669"/>
                      </a:cubicBezTo>
                      <a:cubicBezTo>
                        <a:pt x="1194" y="2783"/>
                        <a:pt x="1328" y="2888"/>
                        <a:pt x="1468" y="2976"/>
                      </a:cubicBezTo>
                      <a:cubicBezTo>
                        <a:pt x="1590" y="3057"/>
                        <a:pt x="1723" y="3121"/>
                        <a:pt x="1861" y="3173"/>
                      </a:cubicBezTo>
                      <a:cubicBezTo>
                        <a:pt x="1995" y="3221"/>
                        <a:pt x="2132" y="3250"/>
                        <a:pt x="2269" y="3273"/>
                      </a:cubicBezTo>
                      <a:cubicBezTo>
                        <a:pt x="2342" y="3284"/>
                        <a:pt x="2417" y="3295"/>
                        <a:pt x="2491" y="3298"/>
                      </a:cubicBezTo>
                      <a:cubicBezTo>
                        <a:pt x="2561" y="3302"/>
                        <a:pt x="2632" y="3302"/>
                        <a:pt x="2706" y="3302"/>
                      </a:cubicBezTo>
                      <a:cubicBezTo>
                        <a:pt x="2850" y="3298"/>
                        <a:pt x="2999" y="3280"/>
                        <a:pt x="3143" y="3250"/>
                      </a:cubicBezTo>
                      <a:cubicBezTo>
                        <a:pt x="3280" y="3225"/>
                        <a:pt x="3421" y="3184"/>
                        <a:pt x="3555" y="3129"/>
                      </a:cubicBezTo>
                      <a:cubicBezTo>
                        <a:pt x="3688" y="3076"/>
                        <a:pt x="3814" y="3009"/>
                        <a:pt x="3936" y="2932"/>
                      </a:cubicBezTo>
                      <a:cubicBezTo>
                        <a:pt x="4055" y="2854"/>
                        <a:pt x="4166" y="2765"/>
                        <a:pt x="4266" y="2662"/>
                      </a:cubicBezTo>
                      <a:cubicBezTo>
                        <a:pt x="4369" y="2554"/>
                        <a:pt x="4458" y="2431"/>
                        <a:pt x="4533" y="2301"/>
                      </a:cubicBezTo>
                      <a:cubicBezTo>
                        <a:pt x="4614" y="2168"/>
                        <a:pt x="4677" y="2024"/>
                        <a:pt x="4733" y="1879"/>
                      </a:cubicBezTo>
                      <a:cubicBezTo>
                        <a:pt x="4788" y="1735"/>
                        <a:pt x="4836" y="1586"/>
                        <a:pt x="4885" y="1442"/>
                      </a:cubicBezTo>
                      <a:cubicBezTo>
                        <a:pt x="4908" y="1368"/>
                        <a:pt x="4930" y="1294"/>
                        <a:pt x="4956" y="1220"/>
                      </a:cubicBezTo>
                      <a:cubicBezTo>
                        <a:pt x="4981" y="1145"/>
                        <a:pt x="5004" y="1071"/>
                        <a:pt x="5033" y="1001"/>
                      </a:cubicBezTo>
                      <a:cubicBezTo>
                        <a:pt x="5055" y="934"/>
                        <a:pt x="5081" y="868"/>
                        <a:pt x="5108" y="801"/>
                      </a:cubicBezTo>
                      <a:lnTo>
                        <a:pt x="5108" y="805"/>
                      </a:lnTo>
                      <a:cubicBezTo>
                        <a:pt x="5148" y="700"/>
                        <a:pt x="5192" y="601"/>
                        <a:pt x="5245" y="505"/>
                      </a:cubicBezTo>
                      <a:cubicBezTo>
                        <a:pt x="5296" y="404"/>
                        <a:pt x="5356" y="308"/>
                        <a:pt x="5423" y="219"/>
                      </a:cubicBezTo>
                      <a:cubicBezTo>
                        <a:pt x="5474" y="153"/>
                        <a:pt x="5534" y="86"/>
                        <a:pt x="5597" y="26"/>
                      </a:cubicBezTo>
                      <a:cubicBezTo>
                        <a:pt x="5607" y="16"/>
                        <a:pt x="5597" y="0"/>
                        <a:pt x="55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1"/>
                <p:cNvSpPr/>
                <p:nvPr/>
              </p:nvSpPr>
              <p:spPr>
                <a:xfrm>
                  <a:off x="2244581" y="3933296"/>
                  <a:ext cx="918259" cy="518678"/>
                </a:xfrm>
                <a:custGeom>
                  <a:rect b="b" l="l" r="r" t="t"/>
                  <a:pathLst>
                    <a:path extrusionOk="0" h="3005" w="5320">
                      <a:moveTo>
                        <a:pt x="5249" y="0"/>
                      </a:moveTo>
                      <a:cubicBezTo>
                        <a:pt x="5234" y="4"/>
                        <a:pt x="5215" y="12"/>
                        <a:pt x="5208" y="26"/>
                      </a:cubicBezTo>
                      <a:cubicBezTo>
                        <a:pt x="5179" y="71"/>
                        <a:pt x="5152" y="120"/>
                        <a:pt x="5126" y="168"/>
                      </a:cubicBezTo>
                      <a:cubicBezTo>
                        <a:pt x="5104" y="216"/>
                        <a:pt x="5078" y="260"/>
                        <a:pt x="5053" y="305"/>
                      </a:cubicBezTo>
                      <a:cubicBezTo>
                        <a:pt x="4997" y="401"/>
                        <a:pt x="4938" y="498"/>
                        <a:pt x="4882" y="594"/>
                      </a:cubicBezTo>
                      <a:cubicBezTo>
                        <a:pt x="4885" y="590"/>
                        <a:pt x="4890" y="582"/>
                        <a:pt x="4893" y="579"/>
                      </a:cubicBezTo>
                      <a:lnTo>
                        <a:pt x="4893" y="579"/>
                      </a:lnTo>
                      <a:cubicBezTo>
                        <a:pt x="4745" y="831"/>
                        <a:pt x="4596" y="1083"/>
                        <a:pt x="4434" y="1324"/>
                      </a:cubicBezTo>
                      <a:cubicBezTo>
                        <a:pt x="4263" y="1572"/>
                        <a:pt x="4081" y="1810"/>
                        <a:pt x="3878" y="2027"/>
                      </a:cubicBezTo>
                      <a:cubicBezTo>
                        <a:pt x="3856" y="2050"/>
                        <a:pt x="3834" y="2072"/>
                        <a:pt x="3811" y="2098"/>
                      </a:cubicBezTo>
                      <a:lnTo>
                        <a:pt x="3811" y="2098"/>
                      </a:lnTo>
                      <a:cubicBezTo>
                        <a:pt x="3629" y="2279"/>
                        <a:pt x="3432" y="2438"/>
                        <a:pt x="3218" y="2569"/>
                      </a:cubicBezTo>
                      <a:cubicBezTo>
                        <a:pt x="3055" y="2662"/>
                        <a:pt x="2884" y="2735"/>
                        <a:pt x="2706" y="2788"/>
                      </a:cubicBezTo>
                      <a:cubicBezTo>
                        <a:pt x="2536" y="2832"/>
                        <a:pt x="2365" y="2854"/>
                        <a:pt x="2191" y="2855"/>
                      </a:cubicBezTo>
                      <a:lnTo>
                        <a:pt x="2191" y="2855"/>
                      </a:lnTo>
                      <a:cubicBezTo>
                        <a:pt x="2060" y="2854"/>
                        <a:pt x="1925" y="2835"/>
                        <a:pt x="1795" y="2802"/>
                      </a:cubicBezTo>
                      <a:cubicBezTo>
                        <a:pt x="1673" y="2769"/>
                        <a:pt x="1554" y="2717"/>
                        <a:pt x="1443" y="2655"/>
                      </a:cubicBezTo>
                      <a:cubicBezTo>
                        <a:pt x="1313" y="2576"/>
                        <a:pt x="1191" y="2480"/>
                        <a:pt x="1083" y="2373"/>
                      </a:cubicBezTo>
                      <a:cubicBezTo>
                        <a:pt x="891" y="2180"/>
                        <a:pt x="735" y="1957"/>
                        <a:pt x="594" y="1724"/>
                      </a:cubicBezTo>
                      <a:lnTo>
                        <a:pt x="594" y="1724"/>
                      </a:lnTo>
                      <a:lnTo>
                        <a:pt x="598" y="1728"/>
                      </a:lnTo>
                      <a:lnTo>
                        <a:pt x="598" y="1728"/>
                      </a:lnTo>
                      <a:lnTo>
                        <a:pt x="594" y="1716"/>
                      </a:lnTo>
                      <a:cubicBezTo>
                        <a:pt x="479" y="1524"/>
                        <a:pt x="383" y="1324"/>
                        <a:pt x="291" y="1120"/>
                      </a:cubicBezTo>
                      <a:cubicBezTo>
                        <a:pt x="198" y="920"/>
                        <a:pt x="116" y="712"/>
                        <a:pt x="34" y="508"/>
                      </a:cubicBezTo>
                      <a:cubicBezTo>
                        <a:pt x="32" y="502"/>
                        <a:pt x="27" y="499"/>
                        <a:pt x="21" y="499"/>
                      </a:cubicBezTo>
                      <a:cubicBezTo>
                        <a:pt x="11" y="499"/>
                        <a:pt x="1" y="508"/>
                        <a:pt x="5" y="520"/>
                      </a:cubicBezTo>
                      <a:cubicBezTo>
                        <a:pt x="98" y="753"/>
                        <a:pt x="187" y="990"/>
                        <a:pt x="283" y="1223"/>
                      </a:cubicBezTo>
                      <a:cubicBezTo>
                        <a:pt x="335" y="1343"/>
                        <a:pt x="387" y="1461"/>
                        <a:pt x="443" y="1579"/>
                      </a:cubicBezTo>
                      <a:cubicBezTo>
                        <a:pt x="498" y="1698"/>
                        <a:pt x="561" y="1813"/>
                        <a:pt x="624" y="1924"/>
                      </a:cubicBezTo>
                      <a:cubicBezTo>
                        <a:pt x="691" y="2035"/>
                        <a:pt x="758" y="2143"/>
                        <a:pt x="835" y="2243"/>
                      </a:cubicBezTo>
                      <a:cubicBezTo>
                        <a:pt x="910" y="2343"/>
                        <a:pt x="991" y="2439"/>
                        <a:pt x="1080" y="2525"/>
                      </a:cubicBezTo>
                      <a:cubicBezTo>
                        <a:pt x="1254" y="2695"/>
                        <a:pt x="1461" y="2832"/>
                        <a:pt x="1688" y="2913"/>
                      </a:cubicBezTo>
                      <a:cubicBezTo>
                        <a:pt x="1810" y="2958"/>
                        <a:pt x="1940" y="2988"/>
                        <a:pt x="2066" y="2999"/>
                      </a:cubicBezTo>
                      <a:cubicBezTo>
                        <a:pt x="2117" y="3003"/>
                        <a:pt x="2168" y="3005"/>
                        <a:pt x="2219" y="3005"/>
                      </a:cubicBezTo>
                      <a:cubicBezTo>
                        <a:pt x="2313" y="3005"/>
                        <a:pt x="2406" y="2998"/>
                        <a:pt x="2499" y="2984"/>
                      </a:cubicBezTo>
                      <a:cubicBezTo>
                        <a:pt x="2785" y="2944"/>
                        <a:pt x="3062" y="2840"/>
                        <a:pt x="3315" y="2695"/>
                      </a:cubicBezTo>
                      <a:cubicBezTo>
                        <a:pt x="3440" y="2621"/>
                        <a:pt x="3563" y="2535"/>
                        <a:pt x="3678" y="2443"/>
                      </a:cubicBezTo>
                      <a:cubicBezTo>
                        <a:pt x="3796" y="2350"/>
                        <a:pt x="3903" y="2246"/>
                        <a:pt x="4008" y="2139"/>
                      </a:cubicBezTo>
                      <a:cubicBezTo>
                        <a:pt x="4218" y="1924"/>
                        <a:pt x="4401" y="1687"/>
                        <a:pt x="4567" y="1439"/>
                      </a:cubicBezTo>
                      <a:cubicBezTo>
                        <a:pt x="4707" y="1235"/>
                        <a:pt x="4837" y="1020"/>
                        <a:pt x="4957" y="801"/>
                      </a:cubicBezTo>
                      <a:cubicBezTo>
                        <a:pt x="5012" y="701"/>
                        <a:pt x="5068" y="597"/>
                        <a:pt x="5116" y="493"/>
                      </a:cubicBezTo>
                      <a:cubicBezTo>
                        <a:pt x="5145" y="435"/>
                        <a:pt x="5174" y="375"/>
                        <a:pt x="5205" y="315"/>
                      </a:cubicBezTo>
                      <a:cubicBezTo>
                        <a:pt x="5223" y="282"/>
                        <a:pt x="5241" y="245"/>
                        <a:pt x="5260" y="209"/>
                      </a:cubicBezTo>
                      <a:cubicBezTo>
                        <a:pt x="5278" y="171"/>
                        <a:pt x="5301" y="130"/>
                        <a:pt x="5316" y="89"/>
                      </a:cubicBezTo>
                      <a:cubicBezTo>
                        <a:pt x="5319" y="79"/>
                        <a:pt x="5319" y="67"/>
                        <a:pt x="5319" y="57"/>
                      </a:cubicBezTo>
                      <a:cubicBezTo>
                        <a:pt x="5316" y="38"/>
                        <a:pt x="5308" y="23"/>
                        <a:pt x="5294" y="16"/>
                      </a:cubicBezTo>
                      <a:cubicBezTo>
                        <a:pt x="5282" y="4"/>
                        <a:pt x="5271" y="0"/>
                        <a:pt x="5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1"/>
                <p:cNvSpPr/>
                <p:nvPr/>
              </p:nvSpPr>
              <p:spPr>
                <a:xfrm>
                  <a:off x="111549" y="1563452"/>
                  <a:ext cx="543188" cy="2316014"/>
                </a:xfrm>
                <a:custGeom>
                  <a:rect b="b" l="l" r="r" t="t"/>
                  <a:pathLst>
                    <a:path extrusionOk="0" h="13418" w="3147">
                      <a:moveTo>
                        <a:pt x="467" y="1"/>
                      </a:moveTo>
                      <a:cubicBezTo>
                        <a:pt x="456" y="1"/>
                        <a:pt x="441" y="11"/>
                        <a:pt x="438" y="23"/>
                      </a:cubicBezTo>
                      <a:cubicBezTo>
                        <a:pt x="296" y="415"/>
                        <a:pt x="189" y="820"/>
                        <a:pt x="119" y="1231"/>
                      </a:cubicBezTo>
                      <a:cubicBezTo>
                        <a:pt x="48" y="1627"/>
                        <a:pt x="11" y="2031"/>
                        <a:pt x="7" y="2435"/>
                      </a:cubicBezTo>
                      <a:cubicBezTo>
                        <a:pt x="0" y="2843"/>
                        <a:pt x="22" y="3250"/>
                        <a:pt x="71" y="3654"/>
                      </a:cubicBezTo>
                      <a:cubicBezTo>
                        <a:pt x="115" y="4062"/>
                        <a:pt x="182" y="4466"/>
                        <a:pt x="271" y="4867"/>
                      </a:cubicBezTo>
                      <a:cubicBezTo>
                        <a:pt x="356" y="5267"/>
                        <a:pt x="464" y="5667"/>
                        <a:pt x="585" y="6063"/>
                      </a:cubicBezTo>
                      <a:cubicBezTo>
                        <a:pt x="708" y="6456"/>
                        <a:pt x="842" y="6845"/>
                        <a:pt x="986" y="7234"/>
                      </a:cubicBezTo>
                      <a:cubicBezTo>
                        <a:pt x="1275" y="8009"/>
                        <a:pt x="1598" y="8768"/>
                        <a:pt x="1897" y="9540"/>
                      </a:cubicBezTo>
                      <a:cubicBezTo>
                        <a:pt x="2135" y="10147"/>
                        <a:pt x="2357" y="10759"/>
                        <a:pt x="2539" y="11389"/>
                      </a:cubicBezTo>
                      <a:cubicBezTo>
                        <a:pt x="2631" y="11707"/>
                        <a:pt x="2709" y="12030"/>
                        <a:pt x="2787" y="12355"/>
                      </a:cubicBezTo>
                      <a:cubicBezTo>
                        <a:pt x="2865" y="12693"/>
                        <a:pt x="2935" y="13031"/>
                        <a:pt x="3013" y="13368"/>
                      </a:cubicBezTo>
                      <a:cubicBezTo>
                        <a:pt x="3020" y="13400"/>
                        <a:pt x="3050" y="13417"/>
                        <a:pt x="3080" y="13417"/>
                      </a:cubicBezTo>
                      <a:cubicBezTo>
                        <a:pt x="3085" y="13417"/>
                        <a:pt x="3090" y="13417"/>
                        <a:pt x="3095" y="13416"/>
                      </a:cubicBezTo>
                      <a:cubicBezTo>
                        <a:pt x="3113" y="13412"/>
                        <a:pt x="3128" y="13401"/>
                        <a:pt x="3135" y="13386"/>
                      </a:cubicBezTo>
                      <a:cubicBezTo>
                        <a:pt x="3146" y="13368"/>
                        <a:pt x="3146" y="13349"/>
                        <a:pt x="3143" y="13330"/>
                      </a:cubicBezTo>
                      <a:cubicBezTo>
                        <a:pt x="3102" y="13119"/>
                        <a:pt x="3057" y="12908"/>
                        <a:pt x="3013" y="12697"/>
                      </a:cubicBezTo>
                      <a:cubicBezTo>
                        <a:pt x="2968" y="12482"/>
                        <a:pt x="2924" y="12271"/>
                        <a:pt x="2872" y="12059"/>
                      </a:cubicBezTo>
                      <a:cubicBezTo>
                        <a:pt x="2824" y="11852"/>
                        <a:pt x="2776" y="11648"/>
                        <a:pt x="2720" y="11440"/>
                      </a:cubicBezTo>
                      <a:cubicBezTo>
                        <a:pt x="2665" y="11240"/>
                        <a:pt x="2605" y="11044"/>
                        <a:pt x="2546" y="10843"/>
                      </a:cubicBezTo>
                      <a:cubicBezTo>
                        <a:pt x="2301" y="10058"/>
                        <a:pt x="1994" y="9287"/>
                        <a:pt x="1690" y="8520"/>
                      </a:cubicBezTo>
                      <a:cubicBezTo>
                        <a:pt x="1538" y="8139"/>
                        <a:pt x="1386" y="7753"/>
                        <a:pt x="1238" y="7368"/>
                      </a:cubicBezTo>
                      <a:cubicBezTo>
                        <a:pt x="1093" y="6982"/>
                        <a:pt x="953" y="6593"/>
                        <a:pt x="823" y="6201"/>
                      </a:cubicBezTo>
                      <a:cubicBezTo>
                        <a:pt x="567" y="5418"/>
                        <a:pt x="349" y="4622"/>
                        <a:pt x="219" y="3806"/>
                      </a:cubicBezTo>
                      <a:cubicBezTo>
                        <a:pt x="211" y="3743"/>
                        <a:pt x="200" y="3680"/>
                        <a:pt x="193" y="3617"/>
                      </a:cubicBezTo>
                      <a:cubicBezTo>
                        <a:pt x="93" y="2880"/>
                        <a:pt x="78" y="2132"/>
                        <a:pt x="175" y="1390"/>
                      </a:cubicBezTo>
                      <a:cubicBezTo>
                        <a:pt x="207" y="1164"/>
                        <a:pt x="248" y="938"/>
                        <a:pt x="300" y="716"/>
                      </a:cubicBezTo>
                      <a:cubicBezTo>
                        <a:pt x="352" y="486"/>
                        <a:pt x="419" y="264"/>
                        <a:pt x="500" y="41"/>
                      </a:cubicBezTo>
                      <a:cubicBezTo>
                        <a:pt x="505" y="23"/>
                        <a:pt x="493" y="8"/>
                        <a:pt x="4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1"/>
                <p:cNvSpPr/>
                <p:nvPr/>
              </p:nvSpPr>
              <p:spPr>
                <a:xfrm>
                  <a:off x="1116964" y="1020269"/>
                  <a:ext cx="1598668" cy="435310"/>
                </a:xfrm>
                <a:custGeom>
                  <a:rect b="b" l="l" r="r" t="t"/>
                  <a:pathLst>
                    <a:path extrusionOk="0" h="2522" w="9262">
                      <a:moveTo>
                        <a:pt x="9156" y="107"/>
                      </a:moveTo>
                      <a:cubicBezTo>
                        <a:pt x="9154" y="107"/>
                        <a:pt x="9152" y="108"/>
                        <a:pt x="9150" y="108"/>
                      </a:cubicBezTo>
                      <a:lnTo>
                        <a:pt x="9156" y="107"/>
                      </a:lnTo>
                      <a:close/>
                      <a:moveTo>
                        <a:pt x="9213" y="1"/>
                      </a:moveTo>
                      <a:cubicBezTo>
                        <a:pt x="9188" y="4"/>
                        <a:pt x="9162" y="12"/>
                        <a:pt x="9140" y="16"/>
                      </a:cubicBezTo>
                      <a:lnTo>
                        <a:pt x="9125" y="19"/>
                      </a:lnTo>
                      <a:cubicBezTo>
                        <a:pt x="8921" y="53"/>
                        <a:pt x="8710" y="105"/>
                        <a:pt x="8480" y="175"/>
                      </a:cubicBezTo>
                      <a:cubicBezTo>
                        <a:pt x="8265" y="242"/>
                        <a:pt x="8050" y="316"/>
                        <a:pt x="7846" y="387"/>
                      </a:cubicBezTo>
                      <a:lnTo>
                        <a:pt x="7835" y="390"/>
                      </a:lnTo>
                      <a:cubicBezTo>
                        <a:pt x="7424" y="534"/>
                        <a:pt x="6998" y="683"/>
                        <a:pt x="6564" y="768"/>
                      </a:cubicBezTo>
                      <a:lnTo>
                        <a:pt x="6575" y="768"/>
                      </a:lnTo>
                      <a:cubicBezTo>
                        <a:pt x="6345" y="809"/>
                        <a:pt x="6090" y="839"/>
                        <a:pt x="5793" y="849"/>
                      </a:cubicBezTo>
                      <a:cubicBezTo>
                        <a:pt x="5690" y="854"/>
                        <a:pt x="5586" y="857"/>
                        <a:pt x="5478" y="857"/>
                      </a:cubicBezTo>
                      <a:cubicBezTo>
                        <a:pt x="5319" y="857"/>
                        <a:pt x="5148" y="854"/>
                        <a:pt x="4978" y="842"/>
                      </a:cubicBezTo>
                      <a:lnTo>
                        <a:pt x="4985" y="842"/>
                      </a:lnTo>
                      <a:cubicBezTo>
                        <a:pt x="4348" y="801"/>
                        <a:pt x="3711" y="683"/>
                        <a:pt x="3162" y="579"/>
                      </a:cubicBezTo>
                      <a:cubicBezTo>
                        <a:pt x="3088" y="565"/>
                        <a:pt x="3013" y="550"/>
                        <a:pt x="2940" y="538"/>
                      </a:cubicBezTo>
                      <a:lnTo>
                        <a:pt x="2895" y="527"/>
                      </a:lnTo>
                      <a:cubicBezTo>
                        <a:pt x="2869" y="524"/>
                        <a:pt x="2840" y="516"/>
                        <a:pt x="2813" y="512"/>
                      </a:cubicBezTo>
                      <a:cubicBezTo>
                        <a:pt x="2769" y="505"/>
                        <a:pt x="2729" y="498"/>
                        <a:pt x="2684" y="493"/>
                      </a:cubicBezTo>
                      <a:cubicBezTo>
                        <a:pt x="2584" y="479"/>
                        <a:pt x="2473" y="471"/>
                        <a:pt x="2332" y="464"/>
                      </a:cubicBezTo>
                      <a:cubicBezTo>
                        <a:pt x="2232" y="461"/>
                        <a:pt x="2124" y="457"/>
                        <a:pt x="2024" y="457"/>
                      </a:cubicBezTo>
                      <a:cubicBezTo>
                        <a:pt x="1839" y="457"/>
                        <a:pt x="1653" y="464"/>
                        <a:pt x="1476" y="483"/>
                      </a:cubicBezTo>
                      <a:cubicBezTo>
                        <a:pt x="1320" y="498"/>
                        <a:pt x="1164" y="520"/>
                        <a:pt x="1009" y="550"/>
                      </a:cubicBezTo>
                      <a:cubicBezTo>
                        <a:pt x="861" y="582"/>
                        <a:pt x="731" y="620"/>
                        <a:pt x="612" y="664"/>
                      </a:cubicBezTo>
                      <a:cubicBezTo>
                        <a:pt x="550" y="690"/>
                        <a:pt x="487" y="716"/>
                        <a:pt x="427" y="750"/>
                      </a:cubicBezTo>
                      <a:cubicBezTo>
                        <a:pt x="375" y="779"/>
                        <a:pt x="327" y="809"/>
                        <a:pt x="283" y="842"/>
                      </a:cubicBezTo>
                      <a:cubicBezTo>
                        <a:pt x="179" y="924"/>
                        <a:pt x="109" y="1013"/>
                        <a:pt x="64" y="1109"/>
                      </a:cubicBezTo>
                      <a:cubicBezTo>
                        <a:pt x="16" y="1217"/>
                        <a:pt x="1" y="1335"/>
                        <a:pt x="20" y="1458"/>
                      </a:cubicBezTo>
                      <a:cubicBezTo>
                        <a:pt x="30" y="1528"/>
                        <a:pt x="49" y="1595"/>
                        <a:pt x="75" y="1661"/>
                      </a:cubicBezTo>
                      <a:cubicBezTo>
                        <a:pt x="105" y="1735"/>
                        <a:pt x="141" y="1810"/>
                        <a:pt x="186" y="1880"/>
                      </a:cubicBezTo>
                      <a:cubicBezTo>
                        <a:pt x="223" y="1939"/>
                        <a:pt x="268" y="1998"/>
                        <a:pt x="327" y="2062"/>
                      </a:cubicBezTo>
                      <a:cubicBezTo>
                        <a:pt x="372" y="2110"/>
                        <a:pt x="427" y="2154"/>
                        <a:pt x="487" y="2199"/>
                      </a:cubicBezTo>
                      <a:cubicBezTo>
                        <a:pt x="553" y="2243"/>
                        <a:pt x="620" y="2284"/>
                        <a:pt x="687" y="2317"/>
                      </a:cubicBezTo>
                      <a:cubicBezTo>
                        <a:pt x="768" y="2354"/>
                        <a:pt x="849" y="2384"/>
                        <a:pt x="913" y="2402"/>
                      </a:cubicBezTo>
                      <a:cubicBezTo>
                        <a:pt x="1053" y="2447"/>
                        <a:pt x="1212" y="2480"/>
                        <a:pt x="1395" y="2499"/>
                      </a:cubicBezTo>
                      <a:cubicBezTo>
                        <a:pt x="1532" y="2517"/>
                        <a:pt x="1672" y="2521"/>
                        <a:pt x="1828" y="2521"/>
                      </a:cubicBezTo>
                      <a:lnTo>
                        <a:pt x="1943" y="2521"/>
                      </a:lnTo>
                      <a:cubicBezTo>
                        <a:pt x="2284" y="2513"/>
                        <a:pt x="2647" y="2472"/>
                        <a:pt x="3088" y="2392"/>
                      </a:cubicBezTo>
                      <a:cubicBezTo>
                        <a:pt x="3425" y="2328"/>
                        <a:pt x="3777" y="2250"/>
                        <a:pt x="4163" y="2147"/>
                      </a:cubicBezTo>
                      <a:cubicBezTo>
                        <a:pt x="4455" y="2069"/>
                        <a:pt x="4722" y="1995"/>
                        <a:pt x="4978" y="1913"/>
                      </a:cubicBezTo>
                      <a:cubicBezTo>
                        <a:pt x="5504" y="1754"/>
                        <a:pt x="6001" y="1506"/>
                        <a:pt x="6456" y="1265"/>
                      </a:cubicBezTo>
                      <a:cubicBezTo>
                        <a:pt x="6593" y="1191"/>
                        <a:pt x="6731" y="1116"/>
                        <a:pt x="6868" y="1042"/>
                      </a:cubicBezTo>
                      <a:cubicBezTo>
                        <a:pt x="7157" y="883"/>
                        <a:pt x="7457" y="720"/>
                        <a:pt x="7758" y="572"/>
                      </a:cubicBezTo>
                      <a:cubicBezTo>
                        <a:pt x="7835" y="534"/>
                        <a:pt x="7913" y="498"/>
                        <a:pt x="7994" y="461"/>
                      </a:cubicBezTo>
                      <a:cubicBezTo>
                        <a:pt x="8213" y="382"/>
                        <a:pt x="8454" y="301"/>
                        <a:pt x="8699" y="227"/>
                      </a:cubicBezTo>
                      <a:cubicBezTo>
                        <a:pt x="8772" y="204"/>
                        <a:pt x="8851" y="182"/>
                        <a:pt x="8928" y="160"/>
                      </a:cubicBezTo>
                      <a:cubicBezTo>
                        <a:pt x="9003" y="142"/>
                        <a:pt x="9084" y="120"/>
                        <a:pt x="9162" y="105"/>
                      </a:cubicBezTo>
                      <a:lnTo>
                        <a:pt x="9162" y="105"/>
                      </a:lnTo>
                      <a:lnTo>
                        <a:pt x="9156" y="107"/>
                      </a:lnTo>
                      <a:lnTo>
                        <a:pt x="9156" y="107"/>
                      </a:lnTo>
                      <a:cubicBezTo>
                        <a:pt x="9176" y="101"/>
                        <a:pt x="9197" y="97"/>
                        <a:pt x="9217" y="93"/>
                      </a:cubicBezTo>
                      <a:cubicBezTo>
                        <a:pt x="9232" y="93"/>
                        <a:pt x="9244" y="90"/>
                        <a:pt x="9251" y="79"/>
                      </a:cubicBezTo>
                      <a:cubicBezTo>
                        <a:pt x="9258" y="67"/>
                        <a:pt x="9262" y="57"/>
                        <a:pt x="9262" y="45"/>
                      </a:cubicBezTo>
                      <a:cubicBezTo>
                        <a:pt x="9262" y="35"/>
                        <a:pt x="9254" y="19"/>
                        <a:pt x="9247" y="12"/>
                      </a:cubicBezTo>
                      <a:cubicBezTo>
                        <a:pt x="9239" y="9"/>
                        <a:pt x="9229" y="1"/>
                        <a:pt x="9217" y="1"/>
                      </a:cubicBezTo>
                      <a:close/>
                    </a:path>
                  </a:pathLst>
                </a:custGeom>
                <a:solidFill>
                  <a:srgbClr val="AFC2D1">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 name="Google Shape;2715;p71"/>
              <p:cNvGrpSpPr/>
              <p:nvPr/>
            </p:nvGrpSpPr>
            <p:grpSpPr>
              <a:xfrm flipH="1">
                <a:off x="713079" y="1775010"/>
                <a:ext cx="2687278" cy="2197062"/>
                <a:chOff x="4249100" y="1694170"/>
                <a:chExt cx="3764749" cy="3077979"/>
              </a:xfrm>
            </p:grpSpPr>
            <p:sp>
              <p:nvSpPr>
                <p:cNvPr id="2716" name="Google Shape;2716;p71"/>
                <p:cNvSpPr/>
                <p:nvPr/>
              </p:nvSpPr>
              <p:spPr>
                <a:xfrm>
                  <a:off x="4496767" y="1992792"/>
                  <a:ext cx="91759" cy="91150"/>
                </a:xfrm>
                <a:custGeom>
                  <a:rect b="b" l="l" r="r" t="t"/>
                  <a:pathLst>
                    <a:path extrusionOk="0" h="449" w="452">
                      <a:moveTo>
                        <a:pt x="226" y="0"/>
                      </a:moveTo>
                      <a:cubicBezTo>
                        <a:pt x="103" y="0"/>
                        <a:pt x="0" y="101"/>
                        <a:pt x="0" y="223"/>
                      </a:cubicBezTo>
                      <a:cubicBezTo>
                        <a:pt x="0" y="349"/>
                        <a:pt x="103" y="449"/>
                        <a:pt x="226" y="449"/>
                      </a:cubicBezTo>
                      <a:cubicBezTo>
                        <a:pt x="352" y="449"/>
                        <a:pt x="452" y="349"/>
                        <a:pt x="452" y="223"/>
                      </a:cubicBezTo>
                      <a:cubicBezTo>
                        <a:pt x="452" y="101"/>
                        <a:pt x="352"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1"/>
                <p:cNvSpPr/>
                <p:nvPr/>
              </p:nvSpPr>
              <p:spPr>
                <a:xfrm>
                  <a:off x="6142537" y="1908545"/>
                  <a:ext cx="81609" cy="81406"/>
                </a:xfrm>
                <a:custGeom>
                  <a:rect b="b" l="l" r="r" t="t"/>
                  <a:pathLst>
                    <a:path extrusionOk="0" h="401" w="402">
                      <a:moveTo>
                        <a:pt x="201" y="0"/>
                      </a:moveTo>
                      <a:cubicBezTo>
                        <a:pt x="94" y="0"/>
                        <a:pt x="1" y="89"/>
                        <a:pt x="1" y="200"/>
                      </a:cubicBezTo>
                      <a:cubicBezTo>
                        <a:pt x="1" y="311"/>
                        <a:pt x="94" y="400"/>
                        <a:pt x="201" y="400"/>
                      </a:cubicBezTo>
                      <a:cubicBezTo>
                        <a:pt x="312" y="400"/>
                        <a:pt x="401" y="311"/>
                        <a:pt x="401" y="200"/>
                      </a:cubicBezTo>
                      <a:cubicBezTo>
                        <a:pt x="401" y="89"/>
                        <a:pt x="312"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1"/>
                <p:cNvSpPr/>
                <p:nvPr/>
              </p:nvSpPr>
              <p:spPr>
                <a:xfrm>
                  <a:off x="7389400" y="4491390"/>
                  <a:ext cx="212346" cy="271015"/>
                </a:xfrm>
                <a:custGeom>
                  <a:rect b="b" l="l" r="r" t="t"/>
                  <a:pathLst>
                    <a:path extrusionOk="0" h="1335" w="1046">
                      <a:moveTo>
                        <a:pt x="611" y="0"/>
                      </a:moveTo>
                      <a:cubicBezTo>
                        <a:pt x="589" y="0"/>
                        <a:pt x="570" y="14"/>
                        <a:pt x="563" y="33"/>
                      </a:cubicBezTo>
                      <a:lnTo>
                        <a:pt x="563" y="40"/>
                      </a:lnTo>
                      <a:lnTo>
                        <a:pt x="552" y="45"/>
                      </a:lnTo>
                      <a:cubicBezTo>
                        <a:pt x="526" y="52"/>
                        <a:pt x="493" y="62"/>
                        <a:pt x="459" y="81"/>
                      </a:cubicBezTo>
                      <a:cubicBezTo>
                        <a:pt x="404" y="107"/>
                        <a:pt x="352" y="151"/>
                        <a:pt x="300" y="207"/>
                      </a:cubicBezTo>
                      <a:cubicBezTo>
                        <a:pt x="211" y="307"/>
                        <a:pt x="137" y="430"/>
                        <a:pt x="93" y="563"/>
                      </a:cubicBezTo>
                      <a:cubicBezTo>
                        <a:pt x="89" y="574"/>
                        <a:pt x="89" y="593"/>
                        <a:pt x="100" y="604"/>
                      </a:cubicBezTo>
                      <a:lnTo>
                        <a:pt x="89" y="633"/>
                      </a:lnTo>
                      <a:cubicBezTo>
                        <a:pt x="81" y="663"/>
                        <a:pt x="74" y="693"/>
                        <a:pt x="63" y="722"/>
                      </a:cubicBezTo>
                      <a:cubicBezTo>
                        <a:pt x="33" y="827"/>
                        <a:pt x="15" y="915"/>
                        <a:pt x="4" y="1001"/>
                      </a:cubicBezTo>
                      <a:cubicBezTo>
                        <a:pt x="0" y="1049"/>
                        <a:pt x="0" y="1090"/>
                        <a:pt x="0" y="1130"/>
                      </a:cubicBezTo>
                      <a:cubicBezTo>
                        <a:pt x="4" y="1167"/>
                        <a:pt x="15" y="1201"/>
                        <a:pt x="26" y="1234"/>
                      </a:cubicBezTo>
                      <a:cubicBezTo>
                        <a:pt x="48" y="1282"/>
                        <a:pt x="93" y="1319"/>
                        <a:pt x="144" y="1330"/>
                      </a:cubicBezTo>
                      <a:cubicBezTo>
                        <a:pt x="160" y="1334"/>
                        <a:pt x="170" y="1334"/>
                        <a:pt x="185" y="1334"/>
                      </a:cubicBezTo>
                      <a:cubicBezTo>
                        <a:pt x="223" y="1334"/>
                        <a:pt x="263" y="1326"/>
                        <a:pt x="312" y="1308"/>
                      </a:cubicBezTo>
                      <a:cubicBezTo>
                        <a:pt x="374" y="1282"/>
                        <a:pt x="430" y="1241"/>
                        <a:pt x="490" y="1197"/>
                      </a:cubicBezTo>
                      <a:cubicBezTo>
                        <a:pt x="627" y="1090"/>
                        <a:pt x="752" y="967"/>
                        <a:pt x="863" y="827"/>
                      </a:cubicBezTo>
                      <a:cubicBezTo>
                        <a:pt x="930" y="741"/>
                        <a:pt x="982" y="656"/>
                        <a:pt x="1027" y="570"/>
                      </a:cubicBezTo>
                      <a:cubicBezTo>
                        <a:pt x="1030" y="567"/>
                        <a:pt x="1030" y="560"/>
                        <a:pt x="1034" y="552"/>
                      </a:cubicBezTo>
                      <a:cubicBezTo>
                        <a:pt x="1037" y="545"/>
                        <a:pt x="1037" y="534"/>
                        <a:pt x="1041" y="526"/>
                      </a:cubicBezTo>
                      <a:cubicBezTo>
                        <a:pt x="1041" y="512"/>
                        <a:pt x="1045" y="500"/>
                        <a:pt x="1045" y="485"/>
                      </a:cubicBezTo>
                      <a:lnTo>
                        <a:pt x="1045" y="445"/>
                      </a:lnTo>
                      <a:cubicBezTo>
                        <a:pt x="1041" y="437"/>
                        <a:pt x="1041" y="430"/>
                        <a:pt x="1041" y="418"/>
                      </a:cubicBezTo>
                      <a:cubicBezTo>
                        <a:pt x="1037" y="404"/>
                        <a:pt x="1034" y="389"/>
                        <a:pt x="1027" y="374"/>
                      </a:cubicBezTo>
                      <a:cubicBezTo>
                        <a:pt x="1023" y="360"/>
                        <a:pt x="1019" y="344"/>
                        <a:pt x="1012" y="329"/>
                      </a:cubicBezTo>
                      <a:cubicBezTo>
                        <a:pt x="1001" y="312"/>
                        <a:pt x="989" y="293"/>
                        <a:pt x="979" y="274"/>
                      </a:cubicBezTo>
                      <a:cubicBezTo>
                        <a:pt x="968" y="256"/>
                        <a:pt x="954" y="239"/>
                        <a:pt x="940" y="221"/>
                      </a:cubicBezTo>
                      <a:lnTo>
                        <a:pt x="940" y="221"/>
                      </a:lnTo>
                      <a:cubicBezTo>
                        <a:pt x="940" y="221"/>
                        <a:pt x="941" y="222"/>
                        <a:pt x="941" y="223"/>
                      </a:cubicBezTo>
                      <a:lnTo>
                        <a:pt x="938" y="218"/>
                      </a:lnTo>
                      <a:lnTo>
                        <a:pt x="938" y="218"/>
                      </a:lnTo>
                      <a:cubicBezTo>
                        <a:pt x="939" y="219"/>
                        <a:pt x="939" y="220"/>
                        <a:pt x="940" y="221"/>
                      </a:cubicBezTo>
                      <a:lnTo>
                        <a:pt x="940" y="221"/>
                      </a:lnTo>
                      <a:cubicBezTo>
                        <a:pt x="892" y="166"/>
                        <a:pt x="833" y="118"/>
                        <a:pt x="774" y="78"/>
                      </a:cubicBezTo>
                      <a:cubicBezTo>
                        <a:pt x="741" y="55"/>
                        <a:pt x="707" y="37"/>
                        <a:pt x="675" y="18"/>
                      </a:cubicBezTo>
                      <a:cubicBezTo>
                        <a:pt x="659" y="11"/>
                        <a:pt x="641" y="4"/>
                        <a:pt x="6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1"/>
                <p:cNvSpPr/>
                <p:nvPr/>
              </p:nvSpPr>
              <p:spPr>
                <a:xfrm>
                  <a:off x="6678270" y="4539503"/>
                  <a:ext cx="249902" cy="232647"/>
                </a:xfrm>
                <a:custGeom>
                  <a:rect b="b" l="l" r="r" t="t"/>
                  <a:pathLst>
                    <a:path extrusionOk="0" h="1146" w="1231">
                      <a:moveTo>
                        <a:pt x="942" y="1"/>
                      </a:moveTo>
                      <a:cubicBezTo>
                        <a:pt x="927" y="1"/>
                        <a:pt x="912" y="8"/>
                        <a:pt x="902" y="22"/>
                      </a:cubicBezTo>
                      <a:cubicBezTo>
                        <a:pt x="902" y="22"/>
                        <a:pt x="902" y="26"/>
                        <a:pt x="897" y="30"/>
                      </a:cubicBezTo>
                      <a:lnTo>
                        <a:pt x="890" y="30"/>
                      </a:lnTo>
                      <a:cubicBezTo>
                        <a:pt x="878" y="28"/>
                        <a:pt x="864" y="27"/>
                        <a:pt x="850" y="27"/>
                      </a:cubicBezTo>
                      <a:cubicBezTo>
                        <a:pt x="832" y="27"/>
                        <a:pt x="812" y="29"/>
                        <a:pt x="791" y="34"/>
                      </a:cubicBezTo>
                      <a:cubicBezTo>
                        <a:pt x="727" y="41"/>
                        <a:pt x="664" y="63"/>
                        <a:pt x="594" y="100"/>
                      </a:cubicBezTo>
                      <a:cubicBezTo>
                        <a:pt x="479" y="163"/>
                        <a:pt x="372" y="256"/>
                        <a:pt x="286" y="367"/>
                      </a:cubicBezTo>
                      <a:cubicBezTo>
                        <a:pt x="275" y="378"/>
                        <a:pt x="275" y="396"/>
                        <a:pt x="279" y="412"/>
                      </a:cubicBezTo>
                      <a:lnTo>
                        <a:pt x="261" y="434"/>
                      </a:lnTo>
                      <a:cubicBezTo>
                        <a:pt x="242" y="460"/>
                        <a:pt x="223" y="485"/>
                        <a:pt x="205" y="508"/>
                      </a:cubicBezTo>
                      <a:cubicBezTo>
                        <a:pt x="141" y="597"/>
                        <a:pt x="93" y="678"/>
                        <a:pt x="60" y="756"/>
                      </a:cubicBezTo>
                      <a:cubicBezTo>
                        <a:pt x="38" y="800"/>
                        <a:pt x="23" y="838"/>
                        <a:pt x="16" y="875"/>
                      </a:cubicBezTo>
                      <a:cubicBezTo>
                        <a:pt x="4" y="911"/>
                        <a:pt x="1" y="949"/>
                        <a:pt x="4" y="982"/>
                      </a:cubicBezTo>
                      <a:cubicBezTo>
                        <a:pt x="8" y="1034"/>
                        <a:pt x="38" y="1086"/>
                        <a:pt x="83" y="1112"/>
                      </a:cubicBezTo>
                      <a:cubicBezTo>
                        <a:pt x="93" y="1120"/>
                        <a:pt x="108" y="1127"/>
                        <a:pt x="124" y="1130"/>
                      </a:cubicBezTo>
                      <a:cubicBezTo>
                        <a:pt x="156" y="1142"/>
                        <a:pt x="197" y="1145"/>
                        <a:pt x="249" y="1145"/>
                      </a:cubicBezTo>
                      <a:cubicBezTo>
                        <a:pt x="319" y="1142"/>
                        <a:pt x="382" y="1120"/>
                        <a:pt x="453" y="1097"/>
                      </a:cubicBezTo>
                      <a:cubicBezTo>
                        <a:pt x="616" y="1041"/>
                        <a:pt x="776" y="964"/>
                        <a:pt x="928" y="867"/>
                      </a:cubicBezTo>
                      <a:cubicBezTo>
                        <a:pt x="1017" y="808"/>
                        <a:pt x="1097" y="749"/>
                        <a:pt x="1164" y="682"/>
                      </a:cubicBezTo>
                      <a:cubicBezTo>
                        <a:pt x="1169" y="675"/>
                        <a:pt x="1172" y="670"/>
                        <a:pt x="1179" y="663"/>
                      </a:cubicBezTo>
                      <a:cubicBezTo>
                        <a:pt x="1183" y="656"/>
                        <a:pt x="1186" y="648"/>
                        <a:pt x="1194" y="641"/>
                      </a:cubicBezTo>
                      <a:cubicBezTo>
                        <a:pt x="1198" y="630"/>
                        <a:pt x="1205" y="619"/>
                        <a:pt x="1209" y="608"/>
                      </a:cubicBezTo>
                      <a:lnTo>
                        <a:pt x="1209" y="612"/>
                      </a:lnTo>
                      <a:cubicBezTo>
                        <a:pt x="1213" y="597"/>
                        <a:pt x="1220" y="581"/>
                        <a:pt x="1224" y="567"/>
                      </a:cubicBezTo>
                      <a:cubicBezTo>
                        <a:pt x="1224" y="559"/>
                        <a:pt x="1224" y="549"/>
                        <a:pt x="1227" y="541"/>
                      </a:cubicBezTo>
                      <a:cubicBezTo>
                        <a:pt x="1227" y="526"/>
                        <a:pt x="1231" y="508"/>
                        <a:pt x="1231" y="493"/>
                      </a:cubicBezTo>
                      <a:cubicBezTo>
                        <a:pt x="1231" y="478"/>
                        <a:pt x="1231" y="463"/>
                        <a:pt x="1227" y="448"/>
                      </a:cubicBezTo>
                      <a:cubicBezTo>
                        <a:pt x="1224" y="426"/>
                        <a:pt x="1220" y="404"/>
                        <a:pt x="1217" y="381"/>
                      </a:cubicBezTo>
                      <a:cubicBezTo>
                        <a:pt x="1209" y="359"/>
                        <a:pt x="1202" y="341"/>
                        <a:pt x="1194" y="319"/>
                      </a:cubicBezTo>
                      <a:lnTo>
                        <a:pt x="1194" y="319"/>
                      </a:lnTo>
                      <a:lnTo>
                        <a:pt x="1198" y="323"/>
                      </a:lnTo>
                      <a:cubicBezTo>
                        <a:pt x="1169" y="256"/>
                        <a:pt x="1131" y="189"/>
                        <a:pt x="1087" y="130"/>
                      </a:cubicBezTo>
                      <a:lnTo>
                        <a:pt x="1087" y="133"/>
                      </a:lnTo>
                      <a:cubicBezTo>
                        <a:pt x="1065" y="100"/>
                        <a:pt x="1039" y="70"/>
                        <a:pt x="1013" y="41"/>
                      </a:cubicBezTo>
                      <a:cubicBezTo>
                        <a:pt x="998" y="30"/>
                        <a:pt x="983" y="18"/>
                        <a:pt x="972" y="11"/>
                      </a:cubicBezTo>
                      <a:cubicBezTo>
                        <a:pt x="969" y="8"/>
                        <a:pt x="964" y="3"/>
                        <a:pt x="957" y="3"/>
                      </a:cubicBezTo>
                      <a:cubicBezTo>
                        <a:pt x="952" y="2"/>
                        <a:pt x="947" y="1"/>
                        <a:pt x="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1"/>
                <p:cNvSpPr/>
                <p:nvPr/>
              </p:nvSpPr>
              <p:spPr>
                <a:xfrm>
                  <a:off x="6503685" y="3741080"/>
                  <a:ext cx="1024173" cy="883489"/>
                </a:xfrm>
                <a:custGeom>
                  <a:rect b="b" l="l" r="r" t="t"/>
                  <a:pathLst>
                    <a:path extrusionOk="0" h="4352" w="5045">
                      <a:moveTo>
                        <a:pt x="1538" y="4329"/>
                      </a:moveTo>
                      <a:lnTo>
                        <a:pt x="1538" y="4329"/>
                      </a:lnTo>
                      <a:cubicBezTo>
                        <a:pt x="1537" y="4329"/>
                        <a:pt x="1536" y="4329"/>
                        <a:pt x="1535" y="4329"/>
                      </a:cubicBezTo>
                      <a:cubicBezTo>
                        <a:pt x="1535" y="4329"/>
                        <a:pt x="1537" y="4329"/>
                        <a:pt x="1538" y="4329"/>
                      </a:cubicBezTo>
                      <a:close/>
                      <a:moveTo>
                        <a:pt x="561" y="1"/>
                      </a:moveTo>
                      <a:cubicBezTo>
                        <a:pt x="550" y="1"/>
                        <a:pt x="534" y="5"/>
                        <a:pt x="524" y="16"/>
                      </a:cubicBezTo>
                      <a:cubicBezTo>
                        <a:pt x="342" y="187"/>
                        <a:pt x="205" y="428"/>
                        <a:pt x="116" y="727"/>
                      </a:cubicBezTo>
                      <a:cubicBezTo>
                        <a:pt x="75" y="854"/>
                        <a:pt x="50" y="998"/>
                        <a:pt x="27" y="1161"/>
                      </a:cubicBezTo>
                      <a:cubicBezTo>
                        <a:pt x="9" y="1298"/>
                        <a:pt x="1" y="1442"/>
                        <a:pt x="1" y="1602"/>
                      </a:cubicBezTo>
                      <a:cubicBezTo>
                        <a:pt x="1" y="2239"/>
                        <a:pt x="149" y="2874"/>
                        <a:pt x="431" y="3425"/>
                      </a:cubicBezTo>
                      <a:cubicBezTo>
                        <a:pt x="517" y="3592"/>
                        <a:pt x="616" y="3751"/>
                        <a:pt x="724" y="3900"/>
                      </a:cubicBezTo>
                      <a:cubicBezTo>
                        <a:pt x="842" y="4059"/>
                        <a:pt x="972" y="4200"/>
                        <a:pt x="1109" y="4322"/>
                      </a:cubicBezTo>
                      <a:cubicBezTo>
                        <a:pt x="1117" y="4329"/>
                        <a:pt x="1124" y="4333"/>
                        <a:pt x="1135" y="4333"/>
                      </a:cubicBezTo>
                      <a:cubicBezTo>
                        <a:pt x="1135" y="4337"/>
                        <a:pt x="1139" y="4337"/>
                        <a:pt x="1143" y="4337"/>
                      </a:cubicBezTo>
                      <a:cubicBezTo>
                        <a:pt x="1179" y="4345"/>
                        <a:pt x="1220" y="4348"/>
                        <a:pt x="1258" y="4352"/>
                      </a:cubicBezTo>
                      <a:lnTo>
                        <a:pt x="1258" y="4352"/>
                      </a:lnTo>
                      <a:cubicBezTo>
                        <a:pt x="1304" y="4352"/>
                        <a:pt x="1351" y="4352"/>
                        <a:pt x="1398" y="4348"/>
                      </a:cubicBezTo>
                      <a:cubicBezTo>
                        <a:pt x="1446" y="4345"/>
                        <a:pt x="1491" y="4337"/>
                        <a:pt x="1539" y="4326"/>
                      </a:cubicBezTo>
                      <a:lnTo>
                        <a:pt x="1539" y="4326"/>
                      </a:lnTo>
                      <a:cubicBezTo>
                        <a:pt x="1539" y="4327"/>
                        <a:pt x="1539" y="4328"/>
                        <a:pt x="1538" y="4329"/>
                      </a:cubicBezTo>
                      <a:lnTo>
                        <a:pt x="1538" y="4329"/>
                      </a:lnTo>
                      <a:cubicBezTo>
                        <a:pt x="1574" y="4318"/>
                        <a:pt x="1611" y="4310"/>
                        <a:pt x="1646" y="4297"/>
                      </a:cubicBezTo>
                      <a:cubicBezTo>
                        <a:pt x="1684" y="4285"/>
                        <a:pt x="1717" y="4270"/>
                        <a:pt x="1750" y="4252"/>
                      </a:cubicBezTo>
                      <a:cubicBezTo>
                        <a:pt x="1776" y="4237"/>
                        <a:pt x="1802" y="4222"/>
                        <a:pt x="1829" y="4203"/>
                      </a:cubicBezTo>
                      <a:cubicBezTo>
                        <a:pt x="1854" y="4189"/>
                        <a:pt x="1877" y="4170"/>
                        <a:pt x="1899" y="4148"/>
                      </a:cubicBezTo>
                      <a:cubicBezTo>
                        <a:pt x="1917" y="4133"/>
                        <a:pt x="1935" y="4114"/>
                        <a:pt x="1954" y="4092"/>
                      </a:cubicBezTo>
                      <a:lnTo>
                        <a:pt x="1965" y="4081"/>
                      </a:lnTo>
                      <a:cubicBezTo>
                        <a:pt x="1962" y="4066"/>
                        <a:pt x="1957" y="4056"/>
                        <a:pt x="1950" y="4048"/>
                      </a:cubicBezTo>
                      <a:cubicBezTo>
                        <a:pt x="1899" y="3959"/>
                        <a:pt x="1851" y="3863"/>
                        <a:pt x="1810" y="3766"/>
                      </a:cubicBezTo>
                      <a:cubicBezTo>
                        <a:pt x="1709" y="3522"/>
                        <a:pt x="1639" y="3259"/>
                        <a:pt x="1602" y="2985"/>
                      </a:cubicBezTo>
                      <a:lnTo>
                        <a:pt x="1602" y="2992"/>
                      </a:lnTo>
                      <a:lnTo>
                        <a:pt x="1602" y="2999"/>
                      </a:lnTo>
                      <a:cubicBezTo>
                        <a:pt x="1565" y="2706"/>
                        <a:pt x="1565" y="2417"/>
                        <a:pt x="1598" y="2140"/>
                      </a:cubicBezTo>
                      <a:lnTo>
                        <a:pt x="1602" y="2128"/>
                      </a:lnTo>
                      <a:cubicBezTo>
                        <a:pt x="1636" y="1880"/>
                        <a:pt x="1699" y="1651"/>
                        <a:pt x="1788" y="1442"/>
                      </a:cubicBezTo>
                      <a:lnTo>
                        <a:pt x="1788" y="1442"/>
                      </a:lnTo>
                      <a:lnTo>
                        <a:pt x="1780" y="1446"/>
                      </a:lnTo>
                      <a:cubicBezTo>
                        <a:pt x="1858" y="1276"/>
                        <a:pt x="1947" y="1120"/>
                        <a:pt x="2051" y="984"/>
                      </a:cubicBezTo>
                      <a:cubicBezTo>
                        <a:pt x="2084" y="946"/>
                        <a:pt x="2113" y="909"/>
                        <a:pt x="2143" y="876"/>
                      </a:cubicBezTo>
                      <a:lnTo>
                        <a:pt x="2143" y="876"/>
                      </a:lnTo>
                      <a:cubicBezTo>
                        <a:pt x="2125" y="984"/>
                        <a:pt x="2113" y="1090"/>
                        <a:pt x="2110" y="1198"/>
                      </a:cubicBezTo>
                      <a:cubicBezTo>
                        <a:pt x="2106" y="1353"/>
                        <a:pt x="2121" y="1513"/>
                        <a:pt x="2147" y="1676"/>
                      </a:cubicBezTo>
                      <a:cubicBezTo>
                        <a:pt x="2199" y="1973"/>
                        <a:pt x="2310" y="2277"/>
                        <a:pt x="2473" y="2573"/>
                      </a:cubicBezTo>
                      <a:cubicBezTo>
                        <a:pt x="2625" y="2847"/>
                        <a:pt x="2821" y="3114"/>
                        <a:pt x="3059" y="3363"/>
                      </a:cubicBezTo>
                      <a:cubicBezTo>
                        <a:pt x="3284" y="3596"/>
                        <a:pt x="3536" y="3811"/>
                        <a:pt x="3811" y="3996"/>
                      </a:cubicBezTo>
                      <a:cubicBezTo>
                        <a:pt x="3904" y="4059"/>
                        <a:pt x="4008" y="4119"/>
                        <a:pt x="4111" y="4177"/>
                      </a:cubicBezTo>
                      <a:cubicBezTo>
                        <a:pt x="4163" y="4208"/>
                        <a:pt x="4215" y="4233"/>
                        <a:pt x="4266" y="4259"/>
                      </a:cubicBezTo>
                      <a:cubicBezTo>
                        <a:pt x="4319" y="4285"/>
                        <a:pt x="4367" y="4311"/>
                        <a:pt x="4419" y="4333"/>
                      </a:cubicBezTo>
                      <a:cubicBezTo>
                        <a:pt x="4452" y="4326"/>
                        <a:pt x="4485" y="4314"/>
                        <a:pt x="4519" y="4307"/>
                      </a:cubicBezTo>
                      <a:cubicBezTo>
                        <a:pt x="4552" y="4292"/>
                        <a:pt x="4586" y="4281"/>
                        <a:pt x="4615" y="4263"/>
                      </a:cubicBezTo>
                      <a:cubicBezTo>
                        <a:pt x="4648" y="4248"/>
                        <a:pt x="4678" y="4233"/>
                        <a:pt x="4708" y="4211"/>
                      </a:cubicBezTo>
                      <a:cubicBezTo>
                        <a:pt x="4741" y="4189"/>
                        <a:pt x="4771" y="4167"/>
                        <a:pt x="4800" y="4141"/>
                      </a:cubicBezTo>
                      <a:cubicBezTo>
                        <a:pt x="4826" y="4119"/>
                        <a:pt x="4853" y="4092"/>
                        <a:pt x="4875" y="4066"/>
                      </a:cubicBezTo>
                      <a:lnTo>
                        <a:pt x="4875" y="4063"/>
                      </a:lnTo>
                      <a:cubicBezTo>
                        <a:pt x="4897" y="4040"/>
                        <a:pt x="4915" y="4015"/>
                        <a:pt x="4933" y="3989"/>
                      </a:cubicBezTo>
                      <a:cubicBezTo>
                        <a:pt x="4952" y="3959"/>
                        <a:pt x="4967" y="3933"/>
                        <a:pt x="4982" y="3903"/>
                      </a:cubicBezTo>
                      <a:lnTo>
                        <a:pt x="4982" y="3907"/>
                      </a:lnTo>
                      <a:cubicBezTo>
                        <a:pt x="4993" y="3881"/>
                        <a:pt x="5004" y="3852"/>
                        <a:pt x="5015" y="3822"/>
                      </a:cubicBezTo>
                      <a:cubicBezTo>
                        <a:pt x="5022" y="3799"/>
                        <a:pt x="5030" y="3770"/>
                        <a:pt x="5034" y="3744"/>
                      </a:cubicBezTo>
                      <a:lnTo>
                        <a:pt x="5034" y="3748"/>
                      </a:lnTo>
                      <a:cubicBezTo>
                        <a:pt x="5038" y="3729"/>
                        <a:pt x="5041" y="3707"/>
                        <a:pt x="5045" y="3685"/>
                      </a:cubicBezTo>
                      <a:cubicBezTo>
                        <a:pt x="4997" y="3652"/>
                        <a:pt x="4949" y="3618"/>
                        <a:pt x="4908" y="3581"/>
                      </a:cubicBezTo>
                      <a:cubicBezTo>
                        <a:pt x="4767" y="3462"/>
                        <a:pt x="4637" y="3318"/>
                        <a:pt x="4523" y="3155"/>
                      </a:cubicBezTo>
                      <a:lnTo>
                        <a:pt x="4523" y="3155"/>
                      </a:lnTo>
                      <a:lnTo>
                        <a:pt x="4526" y="3163"/>
                      </a:lnTo>
                      <a:cubicBezTo>
                        <a:pt x="4459" y="3066"/>
                        <a:pt x="4400" y="2962"/>
                        <a:pt x="4348" y="2862"/>
                      </a:cubicBezTo>
                      <a:cubicBezTo>
                        <a:pt x="4289" y="2751"/>
                        <a:pt x="4244" y="2647"/>
                        <a:pt x="4208" y="2551"/>
                      </a:cubicBezTo>
                      <a:lnTo>
                        <a:pt x="4208" y="2562"/>
                      </a:lnTo>
                      <a:cubicBezTo>
                        <a:pt x="4137" y="2354"/>
                        <a:pt x="4107" y="2132"/>
                        <a:pt x="4078" y="1921"/>
                      </a:cubicBezTo>
                      <a:lnTo>
                        <a:pt x="4074" y="1902"/>
                      </a:lnTo>
                      <a:cubicBezTo>
                        <a:pt x="4063" y="1817"/>
                        <a:pt x="4048" y="1728"/>
                        <a:pt x="4033" y="1639"/>
                      </a:cubicBezTo>
                      <a:cubicBezTo>
                        <a:pt x="4000" y="1461"/>
                        <a:pt x="3963" y="1321"/>
                        <a:pt x="3907" y="1191"/>
                      </a:cubicBezTo>
                      <a:cubicBezTo>
                        <a:pt x="3878" y="1120"/>
                        <a:pt x="3837" y="1054"/>
                        <a:pt x="3796" y="991"/>
                      </a:cubicBezTo>
                      <a:cubicBezTo>
                        <a:pt x="3751" y="927"/>
                        <a:pt x="3711" y="879"/>
                        <a:pt x="3666" y="839"/>
                      </a:cubicBezTo>
                      <a:cubicBezTo>
                        <a:pt x="3599" y="772"/>
                        <a:pt x="3514" y="712"/>
                        <a:pt x="3418" y="664"/>
                      </a:cubicBezTo>
                      <a:cubicBezTo>
                        <a:pt x="3322" y="616"/>
                        <a:pt x="3218" y="579"/>
                        <a:pt x="3110" y="553"/>
                      </a:cubicBezTo>
                      <a:cubicBezTo>
                        <a:pt x="3011" y="531"/>
                        <a:pt x="2914" y="520"/>
                        <a:pt x="2821" y="520"/>
                      </a:cubicBezTo>
                      <a:cubicBezTo>
                        <a:pt x="2699" y="520"/>
                        <a:pt x="2585" y="542"/>
                        <a:pt x="2480" y="583"/>
                      </a:cubicBezTo>
                      <a:cubicBezTo>
                        <a:pt x="2436" y="601"/>
                        <a:pt x="2392" y="628"/>
                        <a:pt x="2347" y="657"/>
                      </a:cubicBezTo>
                      <a:cubicBezTo>
                        <a:pt x="2321" y="679"/>
                        <a:pt x="2295" y="702"/>
                        <a:pt x="2269" y="731"/>
                      </a:cubicBezTo>
                      <a:cubicBezTo>
                        <a:pt x="2269" y="724"/>
                        <a:pt x="2269" y="717"/>
                        <a:pt x="2265" y="709"/>
                      </a:cubicBezTo>
                      <a:cubicBezTo>
                        <a:pt x="2258" y="694"/>
                        <a:pt x="2251" y="686"/>
                        <a:pt x="2236" y="683"/>
                      </a:cubicBezTo>
                      <a:cubicBezTo>
                        <a:pt x="2232" y="683"/>
                        <a:pt x="2229" y="679"/>
                        <a:pt x="2221" y="679"/>
                      </a:cubicBezTo>
                      <a:cubicBezTo>
                        <a:pt x="2202" y="679"/>
                        <a:pt x="2180" y="694"/>
                        <a:pt x="2176" y="712"/>
                      </a:cubicBezTo>
                      <a:cubicBezTo>
                        <a:pt x="2169" y="734"/>
                        <a:pt x="2166" y="753"/>
                        <a:pt x="2162" y="775"/>
                      </a:cubicBezTo>
                      <a:cubicBezTo>
                        <a:pt x="2154" y="768"/>
                        <a:pt x="2147" y="765"/>
                        <a:pt x="2135" y="765"/>
                      </a:cubicBezTo>
                      <a:cubicBezTo>
                        <a:pt x="2121" y="765"/>
                        <a:pt x="2110" y="768"/>
                        <a:pt x="2099" y="779"/>
                      </a:cubicBezTo>
                      <a:cubicBezTo>
                        <a:pt x="2058" y="820"/>
                        <a:pt x="2017" y="868"/>
                        <a:pt x="1980" y="920"/>
                      </a:cubicBezTo>
                      <a:lnTo>
                        <a:pt x="1962" y="879"/>
                      </a:lnTo>
                      <a:lnTo>
                        <a:pt x="1947" y="839"/>
                      </a:lnTo>
                      <a:cubicBezTo>
                        <a:pt x="1925" y="790"/>
                        <a:pt x="1902" y="746"/>
                        <a:pt x="1877" y="705"/>
                      </a:cubicBezTo>
                      <a:cubicBezTo>
                        <a:pt x="1846" y="646"/>
                        <a:pt x="1802" y="590"/>
                        <a:pt x="1747" y="531"/>
                      </a:cubicBezTo>
                      <a:cubicBezTo>
                        <a:pt x="1654" y="431"/>
                        <a:pt x="1539" y="342"/>
                        <a:pt x="1406" y="264"/>
                      </a:cubicBezTo>
                      <a:cubicBezTo>
                        <a:pt x="1273" y="187"/>
                        <a:pt x="1131" y="131"/>
                        <a:pt x="987" y="101"/>
                      </a:cubicBezTo>
                      <a:cubicBezTo>
                        <a:pt x="920" y="86"/>
                        <a:pt x="846" y="79"/>
                        <a:pt x="772" y="79"/>
                      </a:cubicBezTo>
                      <a:cubicBezTo>
                        <a:pt x="702" y="79"/>
                        <a:pt x="638" y="86"/>
                        <a:pt x="568" y="105"/>
                      </a:cubicBezTo>
                      <a:cubicBezTo>
                        <a:pt x="575" y="101"/>
                        <a:pt x="583" y="94"/>
                        <a:pt x="590" y="86"/>
                      </a:cubicBezTo>
                      <a:cubicBezTo>
                        <a:pt x="606" y="75"/>
                        <a:pt x="609" y="64"/>
                        <a:pt x="609" y="50"/>
                      </a:cubicBezTo>
                      <a:cubicBezTo>
                        <a:pt x="609" y="38"/>
                        <a:pt x="606" y="23"/>
                        <a:pt x="594" y="16"/>
                      </a:cubicBezTo>
                      <a:cubicBezTo>
                        <a:pt x="587" y="5"/>
                        <a:pt x="572" y="1"/>
                        <a:pt x="561" y="1"/>
                      </a:cubicBezTo>
                      <a:close/>
                      <a:moveTo>
                        <a:pt x="1258" y="4352"/>
                      </a:moveTo>
                      <a:cubicBezTo>
                        <a:pt x="1256" y="4352"/>
                        <a:pt x="1255" y="4352"/>
                        <a:pt x="1254" y="4352"/>
                      </a:cubicBezTo>
                      <a:lnTo>
                        <a:pt x="1258" y="4352"/>
                      </a:lnTo>
                      <a:cubicBezTo>
                        <a:pt x="1258" y="4352"/>
                        <a:pt x="1258" y="4352"/>
                        <a:pt x="1258" y="435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1"/>
                <p:cNvSpPr/>
                <p:nvPr/>
              </p:nvSpPr>
              <p:spPr>
                <a:xfrm>
                  <a:off x="6858946" y="4604262"/>
                  <a:ext cx="812" cy="203"/>
                </a:xfrm>
                <a:custGeom>
                  <a:rect b="b" l="l" r="r" t="t"/>
                  <a:pathLst>
                    <a:path extrusionOk="0" h="1" w="4">
                      <a:moveTo>
                        <a:pt x="0" y="0"/>
                      </a:moveTo>
                      <a:lnTo>
                        <a:pt x="4" y="0"/>
                      </a:lnTo>
                      <a:close/>
                    </a:path>
                  </a:pathLst>
                </a:custGeom>
                <a:solidFill>
                  <a:srgbClr val="FFB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1"/>
                <p:cNvSpPr/>
                <p:nvPr/>
              </p:nvSpPr>
              <p:spPr>
                <a:xfrm>
                  <a:off x="7493136" y="4565691"/>
                  <a:ext cx="203" cy="203"/>
                </a:xfrm>
                <a:custGeom>
                  <a:rect b="b" l="l" r="r" t="t"/>
                  <a:pathLst>
                    <a:path extrusionOk="0" h="1" w="1">
                      <a:moveTo>
                        <a:pt x="1" y="1"/>
                      </a:moveTo>
                      <a:lnTo>
                        <a:pt x="1" y="1"/>
                      </a:lnTo>
                      <a:close/>
                    </a:path>
                  </a:pathLst>
                </a:custGeom>
                <a:solidFill>
                  <a:srgbClr val="FFB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1"/>
                <p:cNvSpPr/>
                <p:nvPr/>
              </p:nvSpPr>
              <p:spPr>
                <a:xfrm>
                  <a:off x="6527843" y="3741080"/>
                  <a:ext cx="379421" cy="851210"/>
                </a:xfrm>
                <a:custGeom>
                  <a:rect b="b" l="l" r="r" t="t"/>
                  <a:pathLst>
                    <a:path extrusionOk="0" h="4193" w="1869">
                      <a:moveTo>
                        <a:pt x="442" y="1"/>
                      </a:moveTo>
                      <a:cubicBezTo>
                        <a:pt x="427" y="1"/>
                        <a:pt x="415" y="5"/>
                        <a:pt x="405" y="16"/>
                      </a:cubicBezTo>
                      <a:cubicBezTo>
                        <a:pt x="227" y="183"/>
                        <a:pt x="90" y="420"/>
                        <a:pt x="1" y="712"/>
                      </a:cubicBezTo>
                      <a:cubicBezTo>
                        <a:pt x="15" y="739"/>
                        <a:pt x="30" y="761"/>
                        <a:pt x="49" y="783"/>
                      </a:cubicBezTo>
                      <a:cubicBezTo>
                        <a:pt x="97" y="850"/>
                        <a:pt x="157" y="905"/>
                        <a:pt x="220" y="953"/>
                      </a:cubicBezTo>
                      <a:cubicBezTo>
                        <a:pt x="326" y="1035"/>
                        <a:pt x="446" y="1098"/>
                        <a:pt x="571" y="1150"/>
                      </a:cubicBezTo>
                      <a:lnTo>
                        <a:pt x="568" y="1150"/>
                      </a:lnTo>
                      <a:cubicBezTo>
                        <a:pt x="753" y="1224"/>
                        <a:pt x="949" y="1276"/>
                        <a:pt x="1149" y="1302"/>
                      </a:cubicBezTo>
                      <a:cubicBezTo>
                        <a:pt x="1224" y="1310"/>
                        <a:pt x="1298" y="1316"/>
                        <a:pt x="1373" y="1316"/>
                      </a:cubicBezTo>
                      <a:cubicBezTo>
                        <a:pt x="1402" y="1316"/>
                        <a:pt x="1431" y="1315"/>
                        <a:pt x="1460" y="1313"/>
                      </a:cubicBezTo>
                      <a:cubicBezTo>
                        <a:pt x="1465" y="1313"/>
                        <a:pt x="1468" y="1313"/>
                        <a:pt x="1468" y="1317"/>
                      </a:cubicBezTo>
                      <a:lnTo>
                        <a:pt x="1483" y="1317"/>
                      </a:lnTo>
                      <a:cubicBezTo>
                        <a:pt x="1491" y="1321"/>
                        <a:pt x="1494" y="1331"/>
                        <a:pt x="1487" y="1339"/>
                      </a:cubicBezTo>
                      <a:cubicBezTo>
                        <a:pt x="1431" y="1424"/>
                        <a:pt x="1380" y="1513"/>
                        <a:pt x="1342" y="1610"/>
                      </a:cubicBezTo>
                      <a:cubicBezTo>
                        <a:pt x="1309" y="1687"/>
                        <a:pt x="1279" y="1772"/>
                        <a:pt x="1257" y="1854"/>
                      </a:cubicBezTo>
                      <a:cubicBezTo>
                        <a:pt x="1235" y="1940"/>
                        <a:pt x="1220" y="2024"/>
                        <a:pt x="1209" y="2110"/>
                      </a:cubicBezTo>
                      <a:lnTo>
                        <a:pt x="1209" y="2106"/>
                      </a:lnTo>
                      <a:lnTo>
                        <a:pt x="1209" y="2106"/>
                      </a:lnTo>
                      <a:cubicBezTo>
                        <a:pt x="1176" y="2351"/>
                        <a:pt x="1183" y="2599"/>
                        <a:pt x="1212" y="2843"/>
                      </a:cubicBezTo>
                      <a:lnTo>
                        <a:pt x="1212" y="2836"/>
                      </a:lnTo>
                      <a:cubicBezTo>
                        <a:pt x="1253" y="3125"/>
                        <a:pt x="1327" y="3407"/>
                        <a:pt x="1438" y="3674"/>
                      </a:cubicBezTo>
                      <a:cubicBezTo>
                        <a:pt x="1517" y="3855"/>
                        <a:pt x="1613" y="4030"/>
                        <a:pt x="1727" y="4193"/>
                      </a:cubicBezTo>
                      <a:cubicBezTo>
                        <a:pt x="1746" y="4177"/>
                        <a:pt x="1765" y="4167"/>
                        <a:pt x="1780" y="4152"/>
                      </a:cubicBezTo>
                      <a:cubicBezTo>
                        <a:pt x="1802" y="4133"/>
                        <a:pt x="1816" y="4114"/>
                        <a:pt x="1835" y="4092"/>
                      </a:cubicBezTo>
                      <a:lnTo>
                        <a:pt x="1846" y="4081"/>
                      </a:lnTo>
                      <a:cubicBezTo>
                        <a:pt x="1846" y="4066"/>
                        <a:pt x="1843" y="4056"/>
                        <a:pt x="1831" y="4044"/>
                      </a:cubicBezTo>
                      <a:cubicBezTo>
                        <a:pt x="1780" y="3955"/>
                        <a:pt x="1735" y="3863"/>
                        <a:pt x="1694" y="3766"/>
                      </a:cubicBezTo>
                      <a:cubicBezTo>
                        <a:pt x="1590" y="3522"/>
                        <a:pt x="1520" y="3259"/>
                        <a:pt x="1487" y="2985"/>
                      </a:cubicBezTo>
                      <a:lnTo>
                        <a:pt x="1479" y="2992"/>
                      </a:lnTo>
                      <a:cubicBezTo>
                        <a:pt x="1446" y="2699"/>
                        <a:pt x="1446" y="2410"/>
                        <a:pt x="1483" y="2140"/>
                      </a:cubicBezTo>
                      <a:lnTo>
                        <a:pt x="1483" y="2128"/>
                      </a:lnTo>
                      <a:cubicBezTo>
                        <a:pt x="1517" y="1884"/>
                        <a:pt x="1580" y="1651"/>
                        <a:pt x="1669" y="1442"/>
                      </a:cubicBezTo>
                      <a:lnTo>
                        <a:pt x="1669" y="1442"/>
                      </a:lnTo>
                      <a:lnTo>
                        <a:pt x="1661" y="1446"/>
                      </a:lnTo>
                      <a:cubicBezTo>
                        <a:pt x="1717" y="1328"/>
                        <a:pt x="1776" y="1217"/>
                        <a:pt x="1843" y="1112"/>
                      </a:cubicBezTo>
                      <a:cubicBezTo>
                        <a:pt x="1846" y="1087"/>
                        <a:pt x="1850" y="1057"/>
                        <a:pt x="1854" y="1028"/>
                      </a:cubicBezTo>
                      <a:cubicBezTo>
                        <a:pt x="1857" y="987"/>
                        <a:pt x="1865" y="946"/>
                        <a:pt x="1869" y="905"/>
                      </a:cubicBezTo>
                      <a:lnTo>
                        <a:pt x="1869" y="905"/>
                      </a:lnTo>
                      <a:cubicBezTo>
                        <a:pt x="1865" y="912"/>
                        <a:pt x="1861" y="917"/>
                        <a:pt x="1857" y="920"/>
                      </a:cubicBezTo>
                      <a:lnTo>
                        <a:pt x="1846" y="879"/>
                      </a:lnTo>
                      <a:lnTo>
                        <a:pt x="1828" y="839"/>
                      </a:lnTo>
                      <a:cubicBezTo>
                        <a:pt x="1806" y="790"/>
                        <a:pt x="1783" y="746"/>
                        <a:pt x="1761" y="705"/>
                      </a:cubicBezTo>
                      <a:cubicBezTo>
                        <a:pt x="1727" y="646"/>
                        <a:pt x="1687" y="587"/>
                        <a:pt x="1631" y="527"/>
                      </a:cubicBezTo>
                      <a:cubicBezTo>
                        <a:pt x="1535" y="431"/>
                        <a:pt x="1420" y="339"/>
                        <a:pt x="1287" y="264"/>
                      </a:cubicBezTo>
                      <a:cubicBezTo>
                        <a:pt x="1154" y="187"/>
                        <a:pt x="1012" y="131"/>
                        <a:pt x="868" y="101"/>
                      </a:cubicBezTo>
                      <a:cubicBezTo>
                        <a:pt x="798" y="86"/>
                        <a:pt x="727" y="79"/>
                        <a:pt x="653" y="79"/>
                      </a:cubicBezTo>
                      <a:cubicBezTo>
                        <a:pt x="585" y="79"/>
                        <a:pt x="523" y="86"/>
                        <a:pt x="456" y="103"/>
                      </a:cubicBezTo>
                      <a:lnTo>
                        <a:pt x="456" y="103"/>
                      </a:lnTo>
                      <a:cubicBezTo>
                        <a:pt x="461" y="100"/>
                        <a:pt x="466" y="95"/>
                        <a:pt x="471" y="90"/>
                      </a:cubicBezTo>
                      <a:cubicBezTo>
                        <a:pt x="487" y="79"/>
                        <a:pt x="490" y="64"/>
                        <a:pt x="490" y="50"/>
                      </a:cubicBezTo>
                      <a:cubicBezTo>
                        <a:pt x="490" y="38"/>
                        <a:pt x="487" y="23"/>
                        <a:pt x="475" y="16"/>
                      </a:cubicBezTo>
                      <a:cubicBezTo>
                        <a:pt x="468" y="5"/>
                        <a:pt x="453" y="1"/>
                        <a:pt x="442" y="1"/>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1"/>
                <p:cNvSpPr/>
                <p:nvPr/>
              </p:nvSpPr>
              <p:spPr>
                <a:xfrm>
                  <a:off x="6909291" y="3846643"/>
                  <a:ext cx="618564" cy="673376"/>
                </a:xfrm>
                <a:custGeom>
                  <a:rect b="b" l="l" r="r" t="t"/>
                  <a:pathLst>
                    <a:path extrusionOk="0" h="3317" w="3047">
                      <a:moveTo>
                        <a:pt x="823" y="0"/>
                      </a:moveTo>
                      <a:cubicBezTo>
                        <a:pt x="701" y="0"/>
                        <a:pt x="587" y="19"/>
                        <a:pt x="482" y="63"/>
                      </a:cubicBezTo>
                      <a:cubicBezTo>
                        <a:pt x="438" y="81"/>
                        <a:pt x="394" y="103"/>
                        <a:pt x="349" y="137"/>
                      </a:cubicBezTo>
                      <a:cubicBezTo>
                        <a:pt x="325" y="155"/>
                        <a:pt x="296" y="179"/>
                        <a:pt x="271" y="207"/>
                      </a:cubicBezTo>
                      <a:lnTo>
                        <a:pt x="271" y="207"/>
                      </a:lnTo>
                      <a:cubicBezTo>
                        <a:pt x="275" y="201"/>
                        <a:pt x="274" y="194"/>
                        <a:pt x="267" y="185"/>
                      </a:cubicBezTo>
                      <a:cubicBezTo>
                        <a:pt x="264" y="174"/>
                        <a:pt x="253" y="166"/>
                        <a:pt x="238" y="163"/>
                      </a:cubicBezTo>
                      <a:cubicBezTo>
                        <a:pt x="234" y="159"/>
                        <a:pt x="231" y="159"/>
                        <a:pt x="223" y="159"/>
                      </a:cubicBezTo>
                      <a:cubicBezTo>
                        <a:pt x="204" y="159"/>
                        <a:pt x="182" y="170"/>
                        <a:pt x="175" y="192"/>
                      </a:cubicBezTo>
                      <a:cubicBezTo>
                        <a:pt x="171" y="214"/>
                        <a:pt x="168" y="233"/>
                        <a:pt x="164" y="252"/>
                      </a:cubicBezTo>
                      <a:cubicBezTo>
                        <a:pt x="160" y="248"/>
                        <a:pt x="149" y="245"/>
                        <a:pt x="137" y="245"/>
                      </a:cubicBezTo>
                      <a:cubicBezTo>
                        <a:pt x="123" y="245"/>
                        <a:pt x="112" y="248"/>
                        <a:pt x="101" y="259"/>
                      </a:cubicBezTo>
                      <a:cubicBezTo>
                        <a:pt x="79" y="281"/>
                        <a:pt x="53" y="311"/>
                        <a:pt x="26" y="341"/>
                      </a:cubicBezTo>
                      <a:cubicBezTo>
                        <a:pt x="26" y="363"/>
                        <a:pt x="23" y="382"/>
                        <a:pt x="19" y="404"/>
                      </a:cubicBezTo>
                      <a:lnTo>
                        <a:pt x="19" y="407"/>
                      </a:lnTo>
                      <a:cubicBezTo>
                        <a:pt x="12" y="448"/>
                        <a:pt x="8" y="493"/>
                        <a:pt x="0" y="537"/>
                      </a:cubicBezTo>
                      <a:cubicBezTo>
                        <a:pt x="19" y="512"/>
                        <a:pt x="38" y="489"/>
                        <a:pt x="56" y="467"/>
                      </a:cubicBezTo>
                      <a:cubicBezTo>
                        <a:pt x="86" y="426"/>
                        <a:pt x="115" y="389"/>
                        <a:pt x="149" y="356"/>
                      </a:cubicBezTo>
                      <a:lnTo>
                        <a:pt x="149" y="356"/>
                      </a:lnTo>
                      <a:cubicBezTo>
                        <a:pt x="127" y="455"/>
                        <a:pt x="115" y="567"/>
                        <a:pt x="112" y="678"/>
                      </a:cubicBezTo>
                      <a:lnTo>
                        <a:pt x="112" y="823"/>
                      </a:lnTo>
                      <a:cubicBezTo>
                        <a:pt x="238" y="953"/>
                        <a:pt x="375" y="1067"/>
                        <a:pt x="523" y="1171"/>
                      </a:cubicBezTo>
                      <a:lnTo>
                        <a:pt x="527" y="1171"/>
                      </a:lnTo>
                      <a:cubicBezTo>
                        <a:pt x="787" y="1353"/>
                        <a:pt x="1071" y="1497"/>
                        <a:pt x="1368" y="1605"/>
                      </a:cubicBezTo>
                      <a:cubicBezTo>
                        <a:pt x="1512" y="1653"/>
                        <a:pt x="1657" y="1694"/>
                        <a:pt x="1805" y="1723"/>
                      </a:cubicBezTo>
                      <a:cubicBezTo>
                        <a:pt x="1813" y="1723"/>
                        <a:pt x="1820" y="1731"/>
                        <a:pt x="1820" y="1738"/>
                      </a:cubicBezTo>
                      <a:cubicBezTo>
                        <a:pt x="1827" y="1738"/>
                        <a:pt x="1832" y="1742"/>
                        <a:pt x="1835" y="1749"/>
                      </a:cubicBezTo>
                      <a:cubicBezTo>
                        <a:pt x="1876" y="1882"/>
                        <a:pt x="1928" y="2016"/>
                        <a:pt x="1987" y="2142"/>
                      </a:cubicBezTo>
                      <a:cubicBezTo>
                        <a:pt x="2099" y="2379"/>
                        <a:pt x="2239" y="2602"/>
                        <a:pt x="2405" y="2802"/>
                      </a:cubicBezTo>
                      <a:lnTo>
                        <a:pt x="2402" y="2798"/>
                      </a:lnTo>
                      <a:lnTo>
                        <a:pt x="2402" y="2798"/>
                      </a:lnTo>
                      <a:cubicBezTo>
                        <a:pt x="2469" y="2879"/>
                        <a:pt x="2539" y="2954"/>
                        <a:pt x="2617" y="3024"/>
                      </a:cubicBezTo>
                      <a:cubicBezTo>
                        <a:pt x="2691" y="3094"/>
                        <a:pt x="2769" y="3158"/>
                        <a:pt x="2855" y="3216"/>
                      </a:cubicBezTo>
                      <a:cubicBezTo>
                        <a:pt x="2906" y="3254"/>
                        <a:pt x="2958" y="3287"/>
                        <a:pt x="3014" y="3317"/>
                      </a:cubicBezTo>
                      <a:cubicBezTo>
                        <a:pt x="3014" y="3313"/>
                        <a:pt x="3017" y="3310"/>
                        <a:pt x="3017" y="3305"/>
                      </a:cubicBezTo>
                      <a:cubicBezTo>
                        <a:pt x="3024" y="3276"/>
                        <a:pt x="3032" y="3250"/>
                        <a:pt x="3040" y="3224"/>
                      </a:cubicBezTo>
                      <a:cubicBezTo>
                        <a:pt x="3043" y="3209"/>
                        <a:pt x="3047" y="3187"/>
                        <a:pt x="3047" y="3165"/>
                      </a:cubicBezTo>
                      <a:cubicBezTo>
                        <a:pt x="2995" y="3132"/>
                        <a:pt x="2951" y="3094"/>
                        <a:pt x="2910" y="3061"/>
                      </a:cubicBezTo>
                      <a:cubicBezTo>
                        <a:pt x="2769" y="2939"/>
                        <a:pt x="2639" y="2798"/>
                        <a:pt x="2525" y="2631"/>
                      </a:cubicBezTo>
                      <a:lnTo>
                        <a:pt x="2525" y="2631"/>
                      </a:lnTo>
                      <a:lnTo>
                        <a:pt x="2528" y="2643"/>
                      </a:lnTo>
                      <a:cubicBezTo>
                        <a:pt x="2458" y="2539"/>
                        <a:pt x="2398" y="2434"/>
                        <a:pt x="2350" y="2342"/>
                      </a:cubicBezTo>
                      <a:cubicBezTo>
                        <a:pt x="2291" y="2231"/>
                        <a:pt x="2246" y="2127"/>
                        <a:pt x="2210" y="2031"/>
                      </a:cubicBezTo>
                      <a:lnTo>
                        <a:pt x="2210" y="2042"/>
                      </a:lnTo>
                      <a:cubicBezTo>
                        <a:pt x="2139" y="1831"/>
                        <a:pt x="2109" y="1612"/>
                        <a:pt x="2080" y="1401"/>
                      </a:cubicBezTo>
                      <a:lnTo>
                        <a:pt x="2076" y="1382"/>
                      </a:lnTo>
                      <a:lnTo>
                        <a:pt x="2076" y="1371"/>
                      </a:lnTo>
                      <a:cubicBezTo>
                        <a:pt x="2065" y="1297"/>
                        <a:pt x="2050" y="1204"/>
                        <a:pt x="2035" y="1119"/>
                      </a:cubicBezTo>
                      <a:cubicBezTo>
                        <a:pt x="2005" y="941"/>
                        <a:pt x="1965" y="797"/>
                        <a:pt x="1909" y="671"/>
                      </a:cubicBezTo>
                      <a:cubicBezTo>
                        <a:pt x="1880" y="600"/>
                        <a:pt x="1842" y="534"/>
                        <a:pt x="1798" y="471"/>
                      </a:cubicBezTo>
                      <a:cubicBezTo>
                        <a:pt x="1753" y="407"/>
                        <a:pt x="1713" y="356"/>
                        <a:pt x="1672" y="315"/>
                      </a:cubicBezTo>
                      <a:cubicBezTo>
                        <a:pt x="1601" y="252"/>
                        <a:pt x="1516" y="192"/>
                        <a:pt x="1420" y="144"/>
                      </a:cubicBezTo>
                      <a:cubicBezTo>
                        <a:pt x="1324" y="96"/>
                        <a:pt x="1220" y="59"/>
                        <a:pt x="1112" y="33"/>
                      </a:cubicBezTo>
                      <a:cubicBezTo>
                        <a:pt x="1013" y="11"/>
                        <a:pt x="916" y="0"/>
                        <a:pt x="823"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1"/>
                <p:cNvSpPr/>
                <p:nvPr/>
              </p:nvSpPr>
              <p:spPr>
                <a:xfrm>
                  <a:off x="7016072" y="4084160"/>
                  <a:ext cx="203" cy="203"/>
                </a:xfrm>
                <a:custGeom>
                  <a:rect b="b" l="l" r="r" t="t"/>
                  <a:pathLst>
                    <a:path extrusionOk="0" h="1" w="1">
                      <a:moveTo>
                        <a:pt x="1" y="1"/>
                      </a:move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1"/>
                <p:cNvSpPr/>
                <p:nvPr/>
              </p:nvSpPr>
              <p:spPr>
                <a:xfrm>
                  <a:off x="7016072" y="4084160"/>
                  <a:ext cx="203" cy="203"/>
                </a:xfrm>
                <a:custGeom>
                  <a:rect b="b" l="l" r="r" t="t"/>
                  <a:pathLst>
                    <a:path extrusionOk="0" h="1" w="1">
                      <a:moveTo>
                        <a:pt x="1" y="1"/>
                      </a:move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1"/>
                <p:cNvSpPr/>
                <p:nvPr/>
              </p:nvSpPr>
              <p:spPr>
                <a:xfrm>
                  <a:off x="6913148" y="3928455"/>
                  <a:ext cx="203" cy="203"/>
                </a:xfrm>
                <a:custGeom>
                  <a:rect b="b" l="l" r="r" t="t"/>
                  <a:pathLst>
                    <a:path extrusionOk="0" h="1" w="1">
                      <a:moveTo>
                        <a:pt x="0" y="1"/>
                      </a:moveTo>
                      <a:lnTo>
                        <a:pt x="0" y="1"/>
                      </a:lnTo>
                      <a:close/>
                    </a:path>
                  </a:pathLst>
                </a:custGeom>
                <a:solidFill>
                  <a:srgbClr val="FFA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1"/>
                <p:cNvSpPr/>
                <p:nvPr/>
              </p:nvSpPr>
              <p:spPr>
                <a:xfrm>
                  <a:off x="6041237" y="3076844"/>
                  <a:ext cx="870496" cy="405812"/>
                </a:xfrm>
                <a:custGeom>
                  <a:rect b="b" l="l" r="r" t="t"/>
                  <a:pathLst>
                    <a:path extrusionOk="0" h="1999" w="4288">
                      <a:moveTo>
                        <a:pt x="3821" y="1"/>
                      </a:moveTo>
                      <a:cubicBezTo>
                        <a:pt x="3662" y="1"/>
                        <a:pt x="3484" y="26"/>
                        <a:pt x="3276" y="86"/>
                      </a:cubicBezTo>
                      <a:cubicBezTo>
                        <a:pt x="3061" y="149"/>
                        <a:pt x="2846" y="231"/>
                        <a:pt x="2643" y="312"/>
                      </a:cubicBezTo>
                      <a:cubicBezTo>
                        <a:pt x="2554" y="349"/>
                        <a:pt x="2465" y="382"/>
                        <a:pt x="2376" y="416"/>
                      </a:cubicBezTo>
                      <a:cubicBezTo>
                        <a:pt x="2313" y="442"/>
                        <a:pt x="2249" y="464"/>
                        <a:pt x="2183" y="486"/>
                      </a:cubicBezTo>
                      <a:lnTo>
                        <a:pt x="2153" y="498"/>
                      </a:lnTo>
                      <a:cubicBezTo>
                        <a:pt x="2061" y="527"/>
                        <a:pt x="1967" y="560"/>
                        <a:pt x="1875" y="590"/>
                      </a:cubicBezTo>
                      <a:cubicBezTo>
                        <a:pt x="1671" y="657"/>
                        <a:pt x="1490" y="712"/>
                        <a:pt x="1316" y="765"/>
                      </a:cubicBezTo>
                      <a:cubicBezTo>
                        <a:pt x="890" y="883"/>
                        <a:pt x="511" y="960"/>
                        <a:pt x="163" y="994"/>
                      </a:cubicBezTo>
                      <a:cubicBezTo>
                        <a:pt x="130" y="994"/>
                        <a:pt x="100" y="998"/>
                        <a:pt x="67" y="1001"/>
                      </a:cubicBezTo>
                      <a:cubicBezTo>
                        <a:pt x="63" y="998"/>
                        <a:pt x="55" y="998"/>
                        <a:pt x="52" y="998"/>
                      </a:cubicBezTo>
                      <a:cubicBezTo>
                        <a:pt x="41" y="998"/>
                        <a:pt x="26" y="1001"/>
                        <a:pt x="19" y="1009"/>
                      </a:cubicBezTo>
                      <a:cubicBezTo>
                        <a:pt x="0" y="1027"/>
                        <a:pt x="0" y="1054"/>
                        <a:pt x="11" y="1071"/>
                      </a:cubicBezTo>
                      <a:cubicBezTo>
                        <a:pt x="11" y="1076"/>
                        <a:pt x="15" y="1079"/>
                        <a:pt x="19" y="1083"/>
                      </a:cubicBezTo>
                      <a:cubicBezTo>
                        <a:pt x="19" y="1083"/>
                        <a:pt x="22" y="1086"/>
                        <a:pt x="26" y="1086"/>
                      </a:cubicBezTo>
                      <a:cubicBezTo>
                        <a:pt x="248" y="1335"/>
                        <a:pt x="496" y="1531"/>
                        <a:pt x="767" y="1676"/>
                      </a:cubicBezTo>
                      <a:cubicBezTo>
                        <a:pt x="897" y="1750"/>
                        <a:pt x="1042" y="1810"/>
                        <a:pt x="1189" y="1858"/>
                      </a:cubicBezTo>
                      <a:cubicBezTo>
                        <a:pt x="1331" y="1906"/>
                        <a:pt x="1478" y="1939"/>
                        <a:pt x="1642" y="1965"/>
                      </a:cubicBezTo>
                      <a:cubicBezTo>
                        <a:pt x="1790" y="1987"/>
                        <a:pt x="1950" y="1998"/>
                        <a:pt x="2112" y="1998"/>
                      </a:cubicBezTo>
                      <a:cubicBezTo>
                        <a:pt x="2279" y="1998"/>
                        <a:pt x="2453" y="1987"/>
                        <a:pt x="2639" y="1965"/>
                      </a:cubicBezTo>
                      <a:cubicBezTo>
                        <a:pt x="3024" y="1916"/>
                        <a:pt x="3361" y="1813"/>
                        <a:pt x="3647" y="1665"/>
                      </a:cubicBezTo>
                      <a:cubicBezTo>
                        <a:pt x="3721" y="1624"/>
                        <a:pt x="3795" y="1576"/>
                        <a:pt x="3862" y="1528"/>
                      </a:cubicBezTo>
                      <a:cubicBezTo>
                        <a:pt x="3902" y="1498"/>
                        <a:pt x="3939" y="1465"/>
                        <a:pt x="3977" y="1427"/>
                      </a:cubicBezTo>
                      <a:cubicBezTo>
                        <a:pt x="4047" y="1353"/>
                        <a:pt x="4110" y="1268"/>
                        <a:pt x="4158" y="1168"/>
                      </a:cubicBezTo>
                      <a:cubicBezTo>
                        <a:pt x="4206" y="1076"/>
                        <a:pt x="4243" y="972"/>
                        <a:pt x="4266" y="871"/>
                      </a:cubicBezTo>
                      <a:cubicBezTo>
                        <a:pt x="4276" y="816"/>
                        <a:pt x="4284" y="765"/>
                        <a:pt x="4284" y="712"/>
                      </a:cubicBezTo>
                      <a:cubicBezTo>
                        <a:pt x="4288" y="664"/>
                        <a:pt x="4288" y="616"/>
                        <a:pt x="4280" y="560"/>
                      </a:cubicBezTo>
                      <a:cubicBezTo>
                        <a:pt x="4262" y="409"/>
                        <a:pt x="4199" y="271"/>
                        <a:pt x="4099" y="178"/>
                      </a:cubicBezTo>
                      <a:cubicBezTo>
                        <a:pt x="4073" y="153"/>
                        <a:pt x="4043" y="130"/>
                        <a:pt x="4013" y="112"/>
                      </a:cubicBezTo>
                      <a:lnTo>
                        <a:pt x="4013" y="112"/>
                      </a:lnTo>
                      <a:cubicBezTo>
                        <a:pt x="4073" y="123"/>
                        <a:pt x="4124" y="137"/>
                        <a:pt x="4173" y="156"/>
                      </a:cubicBezTo>
                      <a:lnTo>
                        <a:pt x="4187" y="156"/>
                      </a:lnTo>
                      <a:cubicBezTo>
                        <a:pt x="4206" y="156"/>
                        <a:pt x="4225" y="142"/>
                        <a:pt x="4232" y="123"/>
                      </a:cubicBezTo>
                      <a:cubicBezTo>
                        <a:pt x="4240" y="97"/>
                        <a:pt x="4228" y="71"/>
                        <a:pt x="4203" y="64"/>
                      </a:cubicBezTo>
                      <a:cubicBezTo>
                        <a:pt x="4088" y="23"/>
                        <a:pt x="3962" y="1"/>
                        <a:pt x="3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1"/>
                <p:cNvSpPr/>
                <p:nvPr/>
              </p:nvSpPr>
              <p:spPr>
                <a:xfrm>
                  <a:off x="6506730" y="3023454"/>
                  <a:ext cx="916579" cy="957992"/>
                </a:xfrm>
                <a:custGeom>
                  <a:rect b="b" l="l" r="r" t="t"/>
                  <a:pathLst>
                    <a:path extrusionOk="0" h="4719" w="4515">
                      <a:moveTo>
                        <a:pt x="2818" y="0"/>
                      </a:moveTo>
                      <a:cubicBezTo>
                        <a:pt x="2736" y="0"/>
                        <a:pt x="2650" y="8"/>
                        <a:pt x="2547" y="22"/>
                      </a:cubicBezTo>
                      <a:cubicBezTo>
                        <a:pt x="2358" y="53"/>
                        <a:pt x="2154" y="108"/>
                        <a:pt x="1950" y="193"/>
                      </a:cubicBezTo>
                      <a:cubicBezTo>
                        <a:pt x="1836" y="241"/>
                        <a:pt x="1725" y="294"/>
                        <a:pt x="1624" y="352"/>
                      </a:cubicBezTo>
                      <a:cubicBezTo>
                        <a:pt x="1621" y="349"/>
                        <a:pt x="1617" y="349"/>
                        <a:pt x="1613" y="349"/>
                      </a:cubicBezTo>
                      <a:lnTo>
                        <a:pt x="1609" y="349"/>
                      </a:lnTo>
                      <a:cubicBezTo>
                        <a:pt x="1595" y="349"/>
                        <a:pt x="1587" y="352"/>
                        <a:pt x="1576" y="360"/>
                      </a:cubicBezTo>
                      <a:cubicBezTo>
                        <a:pt x="1409" y="460"/>
                        <a:pt x="1250" y="597"/>
                        <a:pt x="1068" y="797"/>
                      </a:cubicBezTo>
                      <a:cubicBezTo>
                        <a:pt x="902" y="983"/>
                        <a:pt x="738" y="1201"/>
                        <a:pt x="594" y="1446"/>
                      </a:cubicBezTo>
                      <a:cubicBezTo>
                        <a:pt x="438" y="1698"/>
                        <a:pt x="312" y="1957"/>
                        <a:pt x="216" y="2213"/>
                      </a:cubicBezTo>
                      <a:cubicBezTo>
                        <a:pt x="112" y="2495"/>
                        <a:pt x="49" y="2754"/>
                        <a:pt x="27" y="3002"/>
                      </a:cubicBezTo>
                      <a:cubicBezTo>
                        <a:pt x="1" y="3269"/>
                        <a:pt x="27" y="3510"/>
                        <a:pt x="101" y="3722"/>
                      </a:cubicBezTo>
                      <a:cubicBezTo>
                        <a:pt x="141" y="3840"/>
                        <a:pt x="201" y="3947"/>
                        <a:pt x="279" y="4040"/>
                      </a:cubicBezTo>
                      <a:cubicBezTo>
                        <a:pt x="357" y="4136"/>
                        <a:pt x="457" y="4221"/>
                        <a:pt x="572" y="4296"/>
                      </a:cubicBezTo>
                      <a:cubicBezTo>
                        <a:pt x="776" y="4422"/>
                        <a:pt x="1020" y="4514"/>
                        <a:pt x="1342" y="4581"/>
                      </a:cubicBezTo>
                      <a:cubicBezTo>
                        <a:pt x="1613" y="4640"/>
                        <a:pt x="1884" y="4666"/>
                        <a:pt x="2113" y="4685"/>
                      </a:cubicBezTo>
                      <a:cubicBezTo>
                        <a:pt x="2313" y="4700"/>
                        <a:pt x="2551" y="4719"/>
                        <a:pt x="2799" y="4719"/>
                      </a:cubicBezTo>
                      <a:cubicBezTo>
                        <a:pt x="2910" y="4719"/>
                        <a:pt x="3014" y="4714"/>
                        <a:pt x="3114" y="4707"/>
                      </a:cubicBezTo>
                      <a:cubicBezTo>
                        <a:pt x="3303" y="4696"/>
                        <a:pt x="3470" y="4670"/>
                        <a:pt x="3625" y="4633"/>
                      </a:cubicBezTo>
                      <a:cubicBezTo>
                        <a:pt x="3721" y="4618"/>
                        <a:pt x="3807" y="4599"/>
                        <a:pt x="3892" y="4577"/>
                      </a:cubicBezTo>
                      <a:cubicBezTo>
                        <a:pt x="3985" y="4551"/>
                        <a:pt x="4070" y="4522"/>
                        <a:pt x="4148" y="4481"/>
                      </a:cubicBezTo>
                      <a:cubicBezTo>
                        <a:pt x="4222" y="4444"/>
                        <a:pt x="4289" y="4399"/>
                        <a:pt x="4344" y="4344"/>
                      </a:cubicBezTo>
                      <a:cubicBezTo>
                        <a:pt x="4371" y="4318"/>
                        <a:pt x="4396" y="4288"/>
                        <a:pt x="4419" y="4255"/>
                      </a:cubicBezTo>
                      <a:cubicBezTo>
                        <a:pt x="4441" y="4225"/>
                        <a:pt x="4455" y="4196"/>
                        <a:pt x="4474" y="4151"/>
                      </a:cubicBezTo>
                      <a:cubicBezTo>
                        <a:pt x="4504" y="4084"/>
                        <a:pt x="4515" y="4003"/>
                        <a:pt x="4515" y="3914"/>
                      </a:cubicBezTo>
                      <a:cubicBezTo>
                        <a:pt x="4511" y="3869"/>
                        <a:pt x="4508" y="3825"/>
                        <a:pt x="4492" y="3766"/>
                      </a:cubicBezTo>
                      <a:cubicBezTo>
                        <a:pt x="4477" y="3688"/>
                        <a:pt x="4452" y="3602"/>
                        <a:pt x="4415" y="3499"/>
                      </a:cubicBezTo>
                      <a:cubicBezTo>
                        <a:pt x="4363" y="3347"/>
                        <a:pt x="4296" y="3195"/>
                        <a:pt x="4233" y="3062"/>
                      </a:cubicBezTo>
                      <a:lnTo>
                        <a:pt x="4188" y="2962"/>
                      </a:lnTo>
                      <a:cubicBezTo>
                        <a:pt x="4174" y="2925"/>
                        <a:pt x="4159" y="2887"/>
                        <a:pt x="4140" y="2851"/>
                      </a:cubicBezTo>
                      <a:lnTo>
                        <a:pt x="4140" y="2846"/>
                      </a:lnTo>
                      <a:lnTo>
                        <a:pt x="4137" y="2843"/>
                      </a:lnTo>
                      <a:lnTo>
                        <a:pt x="4122" y="2810"/>
                      </a:lnTo>
                      <a:cubicBezTo>
                        <a:pt x="4107" y="2765"/>
                        <a:pt x="4089" y="2721"/>
                        <a:pt x="4074" y="2677"/>
                      </a:cubicBezTo>
                      <a:cubicBezTo>
                        <a:pt x="4048" y="2613"/>
                        <a:pt x="4029" y="2550"/>
                        <a:pt x="4010" y="2491"/>
                      </a:cubicBezTo>
                      <a:cubicBezTo>
                        <a:pt x="3966" y="2347"/>
                        <a:pt x="3926" y="2213"/>
                        <a:pt x="3892" y="2083"/>
                      </a:cubicBezTo>
                      <a:cubicBezTo>
                        <a:pt x="3815" y="1794"/>
                        <a:pt x="3759" y="1531"/>
                        <a:pt x="3726" y="1276"/>
                      </a:cubicBezTo>
                      <a:lnTo>
                        <a:pt x="3721" y="1268"/>
                      </a:lnTo>
                      <a:cubicBezTo>
                        <a:pt x="3692" y="1023"/>
                        <a:pt x="3677" y="786"/>
                        <a:pt x="3685" y="564"/>
                      </a:cubicBezTo>
                      <a:cubicBezTo>
                        <a:pt x="3685" y="553"/>
                        <a:pt x="3681" y="542"/>
                        <a:pt x="3670" y="530"/>
                      </a:cubicBezTo>
                      <a:cubicBezTo>
                        <a:pt x="3663" y="520"/>
                        <a:pt x="3647" y="516"/>
                        <a:pt x="3637" y="516"/>
                      </a:cubicBezTo>
                      <a:cubicBezTo>
                        <a:pt x="3610" y="441"/>
                        <a:pt x="3577" y="371"/>
                        <a:pt x="3540" y="316"/>
                      </a:cubicBezTo>
                      <a:cubicBezTo>
                        <a:pt x="3492" y="245"/>
                        <a:pt x="3429" y="186"/>
                        <a:pt x="3355" y="134"/>
                      </a:cubicBezTo>
                      <a:cubicBezTo>
                        <a:pt x="3288" y="94"/>
                        <a:pt x="3206" y="60"/>
                        <a:pt x="3121" y="38"/>
                      </a:cubicBezTo>
                      <a:cubicBezTo>
                        <a:pt x="3040" y="15"/>
                        <a:pt x="2948" y="5"/>
                        <a:pt x="28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1"/>
                <p:cNvSpPr/>
                <p:nvPr/>
              </p:nvSpPr>
              <p:spPr>
                <a:xfrm>
                  <a:off x="7061343" y="3049845"/>
                  <a:ext cx="362774" cy="931601"/>
                </a:xfrm>
                <a:custGeom>
                  <a:rect b="b" l="l" r="r" t="t"/>
                  <a:pathLst>
                    <a:path extrusionOk="0" h="4589" w="1787">
                      <a:moveTo>
                        <a:pt x="619" y="0"/>
                      </a:moveTo>
                      <a:lnTo>
                        <a:pt x="611" y="8"/>
                      </a:lnTo>
                      <a:lnTo>
                        <a:pt x="608" y="15"/>
                      </a:lnTo>
                      <a:cubicBezTo>
                        <a:pt x="553" y="126"/>
                        <a:pt x="508" y="253"/>
                        <a:pt x="478" y="400"/>
                      </a:cubicBezTo>
                      <a:cubicBezTo>
                        <a:pt x="430" y="626"/>
                        <a:pt x="411" y="882"/>
                        <a:pt x="426" y="1179"/>
                      </a:cubicBezTo>
                      <a:cubicBezTo>
                        <a:pt x="438" y="1312"/>
                        <a:pt x="449" y="1449"/>
                        <a:pt x="471" y="1579"/>
                      </a:cubicBezTo>
                      <a:cubicBezTo>
                        <a:pt x="478" y="1642"/>
                        <a:pt x="493" y="1720"/>
                        <a:pt x="508" y="1794"/>
                      </a:cubicBezTo>
                      <a:cubicBezTo>
                        <a:pt x="527" y="1871"/>
                        <a:pt x="549" y="1957"/>
                        <a:pt x="578" y="2039"/>
                      </a:cubicBezTo>
                      <a:cubicBezTo>
                        <a:pt x="616" y="2157"/>
                        <a:pt x="664" y="2272"/>
                        <a:pt x="722" y="2394"/>
                      </a:cubicBezTo>
                      <a:cubicBezTo>
                        <a:pt x="779" y="2521"/>
                        <a:pt x="842" y="2639"/>
                        <a:pt x="897" y="2743"/>
                      </a:cubicBezTo>
                      <a:cubicBezTo>
                        <a:pt x="919" y="2788"/>
                        <a:pt x="941" y="2828"/>
                        <a:pt x="964" y="2872"/>
                      </a:cubicBezTo>
                      <a:lnTo>
                        <a:pt x="979" y="2902"/>
                      </a:lnTo>
                      <a:cubicBezTo>
                        <a:pt x="994" y="2928"/>
                        <a:pt x="1008" y="2957"/>
                        <a:pt x="1023" y="2988"/>
                      </a:cubicBezTo>
                      <a:cubicBezTo>
                        <a:pt x="1060" y="3061"/>
                        <a:pt x="1086" y="3135"/>
                        <a:pt x="1105" y="3202"/>
                      </a:cubicBezTo>
                      <a:cubicBezTo>
                        <a:pt x="1145" y="3343"/>
                        <a:pt x="1153" y="3477"/>
                        <a:pt x="1134" y="3599"/>
                      </a:cubicBezTo>
                      <a:cubicBezTo>
                        <a:pt x="1127" y="3662"/>
                        <a:pt x="1109" y="3721"/>
                        <a:pt x="1090" y="3773"/>
                      </a:cubicBezTo>
                      <a:cubicBezTo>
                        <a:pt x="1064" y="3833"/>
                        <a:pt x="1038" y="3888"/>
                        <a:pt x="1004" y="3936"/>
                      </a:cubicBezTo>
                      <a:cubicBezTo>
                        <a:pt x="938" y="4040"/>
                        <a:pt x="845" y="4136"/>
                        <a:pt x="738" y="4225"/>
                      </a:cubicBezTo>
                      <a:cubicBezTo>
                        <a:pt x="626" y="4310"/>
                        <a:pt x="500" y="4389"/>
                        <a:pt x="360" y="4455"/>
                      </a:cubicBezTo>
                      <a:cubicBezTo>
                        <a:pt x="308" y="4481"/>
                        <a:pt x="267" y="4500"/>
                        <a:pt x="226" y="4514"/>
                      </a:cubicBezTo>
                      <a:cubicBezTo>
                        <a:pt x="182" y="4533"/>
                        <a:pt x="141" y="4544"/>
                        <a:pt x="100" y="4558"/>
                      </a:cubicBezTo>
                      <a:cubicBezTo>
                        <a:pt x="67" y="4570"/>
                        <a:pt x="33" y="4577"/>
                        <a:pt x="0" y="4589"/>
                      </a:cubicBezTo>
                      <a:lnTo>
                        <a:pt x="67" y="4589"/>
                      </a:lnTo>
                      <a:cubicBezTo>
                        <a:pt x="175" y="4589"/>
                        <a:pt x="278" y="4584"/>
                        <a:pt x="382" y="4581"/>
                      </a:cubicBezTo>
                      <a:cubicBezTo>
                        <a:pt x="571" y="4566"/>
                        <a:pt x="738" y="4540"/>
                        <a:pt x="897" y="4503"/>
                      </a:cubicBezTo>
                      <a:cubicBezTo>
                        <a:pt x="989" y="4492"/>
                        <a:pt x="1075" y="4473"/>
                        <a:pt x="1164" y="4447"/>
                      </a:cubicBezTo>
                      <a:cubicBezTo>
                        <a:pt x="1253" y="4425"/>
                        <a:pt x="1338" y="4392"/>
                        <a:pt x="1416" y="4355"/>
                      </a:cubicBezTo>
                      <a:cubicBezTo>
                        <a:pt x="1490" y="4317"/>
                        <a:pt x="1557" y="4269"/>
                        <a:pt x="1612" y="4218"/>
                      </a:cubicBezTo>
                      <a:cubicBezTo>
                        <a:pt x="1639" y="4192"/>
                        <a:pt x="1664" y="4162"/>
                        <a:pt x="1690" y="4125"/>
                      </a:cubicBezTo>
                      <a:cubicBezTo>
                        <a:pt x="1709" y="4099"/>
                        <a:pt x="1728" y="4066"/>
                        <a:pt x="1745" y="4025"/>
                      </a:cubicBezTo>
                      <a:cubicBezTo>
                        <a:pt x="1772" y="3954"/>
                        <a:pt x="1786" y="3873"/>
                        <a:pt x="1783" y="3784"/>
                      </a:cubicBezTo>
                      <a:cubicBezTo>
                        <a:pt x="1783" y="3744"/>
                        <a:pt x="1776" y="3695"/>
                        <a:pt x="1764" y="3636"/>
                      </a:cubicBezTo>
                      <a:cubicBezTo>
                        <a:pt x="1745" y="3554"/>
                        <a:pt x="1723" y="3469"/>
                        <a:pt x="1687" y="3366"/>
                      </a:cubicBezTo>
                      <a:cubicBezTo>
                        <a:pt x="1631" y="3210"/>
                        <a:pt x="1557" y="3046"/>
                        <a:pt x="1509" y="2939"/>
                      </a:cubicBezTo>
                      <a:lnTo>
                        <a:pt x="1505" y="2932"/>
                      </a:lnTo>
                      <a:lnTo>
                        <a:pt x="1461" y="2832"/>
                      </a:lnTo>
                      <a:cubicBezTo>
                        <a:pt x="1442" y="2795"/>
                        <a:pt x="1427" y="2757"/>
                        <a:pt x="1412" y="2721"/>
                      </a:cubicBezTo>
                      <a:lnTo>
                        <a:pt x="1405" y="2713"/>
                      </a:lnTo>
                      <a:lnTo>
                        <a:pt x="1394" y="2676"/>
                      </a:lnTo>
                      <a:cubicBezTo>
                        <a:pt x="1375" y="2632"/>
                        <a:pt x="1360" y="2587"/>
                        <a:pt x="1342" y="2543"/>
                      </a:cubicBezTo>
                      <a:cubicBezTo>
                        <a:pt x="1319" y="2480"/>
                        <a:pt x="1297" y="2413"/>
                        <a:pt x="1278" y="2357"/>
                      </a:cubicBezTo>
                      <a:cubicBezTo>
                        <a:pt x="1238" y="2217"/>
                        <a:pt x="1197" y="2083"/>
                        <a:pt x="1164" y="1953"/>
                      </a:cubicBezTo>
                      <a:cubicBezTo>
                        <a:pt x="1086" y="1664"/>
                        <a:pt x="1030" y="1397"/>
                        <a:pt x="994" y="1142"/>
                      </a:cubicBezTo>
                      <a:lnTo>
                        <a:pt x="994" y="1138"/>
                      </a:lnTo>
                      <a:cubicBezTo>
                        <a:pt x="964" y="893"/>
                        <a:pt x="949" y="660"/>
                        <a:pt x="956" y="434"/>
                      </a:cubicBezTo>
                      <a:cubicBezTo>
                        <a:pt x="956" y="423"/>
                        <a:pt x="949" y="408"/>
                        <a:pt x="941" y="397"/>
                      </a:cubicBezTo>
                      <a:cubicBezTo>
                        <a:pt x="931" y="390"/>
                        <a:pt x="919" y="382"/>
                        <a:pt x="905" y="382"/>
                      </a:cubicBezTo>
                      <a:cubicBezTo>
                        <a:pt x="883" y="308"/>
                        <a:pt x="849" y="241"/>
                        <a:pt x="808" y="182"/>
                      </a:cubicBezTo>
                      <a:cubicBezTo>
                        <a:pt x="760" y="111"/>
                        <a:pt x="697" y="53"/>
                        <a:pt x="623" y="4"/>
                      </a:cubicBezTo>
                      <a:lnTo>
                        <a:pt x="619" y="0"/>
                      </a:ln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1"/>
                <p:cNvSpPr/>
                <p:nvPr/>
              </p:nvSpPr>
              <p:spPr>
                <a:xfrm>
                  <a:off x="6896502" y="3280053"/>
                  <a:ext cx="203" cy="203"/>
                </a:xfrm>
                <a:custGeom>
                  <a:rect b="b" l="l" r="r" t="t"/>
                  <a:pathLst>
                    <a:path extrusionOk="0" h="1" w="1">
                      <a:moveTo>
                        <a:pt x="0" y="0"/>
                      </a:moveTo>
                      <a:lnTo>
                        <a:pt x="0" y="0"/>
                      </a:lnTo>
                      <a:close/>
                    </a:path>
                  </a:pathLst>
                </a:custGeom>
                <a:solidFill>
                  <a:srgbClr val="ED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1"/>
                <p:cNvSpPr/>
                <p:nvPr/>
              </p:nvSpPr>
              <p:spPr>
                <a:xfrm>
                  <a:off x="6825856" y="3023454"/>
                  <a:ext cx="343895" cy="257414"/>
                </a:xfrm>
                <a:custGeom>
                  <a:rect b="b" l="l" r="r" t="t"/>
                  <a:pathLst>
                    <a:path extrusionOk="0" h="1268" w="1694">
                      <a:moveTo>
                        <a:pt x="1246" y="0"/>
                      </a:moveTo>
                      <a:cubicBezTo>
                        <a:pt x="1167" y="0"/>
                        <a:pt x="1078" y="8"/>
                        <a:pt x="975" y="22"/>
                      </a:cubicBezTo>
                      <a:cubicBezTo>
                        <a:pt x="782" y="49"/>
                        <a:pt x="582" y="108"/>
                        <a:pt x="378" y="193"/>
                      </a:cubicBezTo>
                      <a:cubicBezTo>
                        <a:pt x="308" y="219"/>
                        <a:pt x="237" y="253"/>
                        <a:pt x="167" y="286"/>
                      </a:cubicBezTo>
                      <a:cubicBezTo>
                        <a:pt x="126" y="352"/>
                        <a:pt x="97" y="412"/>
                        <a:pt x="71" y="475"/>
                      </a:cubicBezTo>
                      <a:cubicBezTo>
                        <a:pt x="37" y="553"/>
                        <a:pt x="15" y="627"/>
                        <a:pt x="4" y="701"/>
                      </a:cubicBezTo>
                      <a:cubicBezTo>
                        <a:pt x="0" y="727"/>
                        <a:pt x="0" y="753"/>
                        <a:pt x="0" y="778"/>
                      </a:cubicBezTo>
                      <a:cubicBezTo>
                        <a:pt x="0" y="801"/>
                        <a:pt x="0" y="823"/>
                        <a:pt x="4" y="853"/>
                      </a:cubicBezTo>
                      <a:cubicBezTo>
                        <a:pt x="8" y="875"/>
                        <a:pt x="11" y="898"/>
                        <a:pt x="19" y="923"/>
                      </a:cubicBezTo>
                      <a:cubicBezTo>
                        <a:pt x="23" y="942"/>
                        <a:pt x="30" y="964"/>
                        <a:pt x="37" y="983"/>
                      </a:cubicBezTo>
                      <a:cubicBezTo>
                        <a:pt x="59" y="1035"/>
                        <a:pt x="89" y="1086"/>
                        <a:pt x="122" y="1127"/>
                      </a:cubicBezTo>
                      <a:cubicBezTo>
                        <a:pt x="145" y="1156"/>
                        <a:pt x="170" y="1179"/>
                        <a:pt x="193" y="1201"/>
                      </a:cubicBezTo>
                      <a:cubicBezTo>
                        <a:pt x="219" y="1220"/>
                        <a:pt x="245" y="1235"/>
                        <a:pt x="271" y="1245"/>
                      </a:cubicBezTo>
                      <a:cubicBezTo>
                        <a:pt x="293" y="1253"/>
                        <a:pt x="319" y="1261"/>
                        <a:pt x="345" y="1264"/>
                      </a:cubicBezTo>
                      <a:cubicBezTo>
                        <a:pt x="363" y="1268"/>
                        <a:pt x="378" y="1268"/>
                        <a:pt x="393" y="1268"/>
                      </a:cubicBezTo>
                      <a:cubicBezTo>
                        <a:pt x="408" y="1268"/>
                        <a:pt x="423" y="1268"/>
                        <a:pt x="442" y="1264"/>
                      </a:cubicBezTo>
                      <a:cubicBezTo>
                        <a:pt x="486" y="1261"/>
                        <a:pt x="534" y="1245"/>
                        <a:pt x="586" y="1223"/>
                      </a:cubicBezTo>
                      <a:cubicBezTo>
                        <a:pt x="664" y="1190"/>
                        <a:pt x="745" y="1142"/>
                        <a:pt x="834" y="1072"/>
                      </a:cubicBezTo>
                      <a:cubicBezTo>
                        <a:pt x="941" y="990"/>
                        <a:pt x="1049" y="890"/>
                        <a:pt x="1164" y="764"/>
                      </a:cubicBezTo>
                      <a:cubicBezTo>
                        <a:pt x="1260" y="664"/>
                        <a:pt x="1353" y="549"/>
                        <a:pt x="1456" y="419"/>
                      </a:cubicBezTo>
                      <a:cubicBezTo>
                        <a:pt x="1472" y="400"/>
                        <a:pt x="1487" y="378"/>
                        <a:pt x="1501" y="356"/>
                      </a:cubicBezTo>
                      <a:cubicBezTo>
                        <a:pt x="1576" y="260"/>
                        <a:pt x="1638" y="171"/>
                        <a:pt x="1694" y="86"/>
                      </a:cubicBezTo>
                      <a:cubicBezTo>
                        <a:pt x="1653" y="63"/>
                        <a:pt x="1601" y="49"/>
                        <a:pt x="1549" y="34"/>
                      </a:cubicBezTo>
                      <a:cubicBezTo>
                        <a:pt x="1468" y="12"/>
                        <a:pt x="1379" y="0"/>
                        <a:pt x="1275" y="0"/>
                      </a:cubicBez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1"/>
                <p:cNvSpPr/>
                <p:nvPr/>
              </p:nvSpPr>
              <p:spPr>
                <a:xfrm>
                  <a:off x="6815299" y="3097348"/>
                  <a:ext cx="270203" cy="195699"/>
                </a:xfrm>
                <a:custGeom>
                  <a:rect b="b" l="l" r="r" t="t"/>
                  <a:pathLst>
                    <a:path extrusionOk="0" h="964" w="1331">
                      <a:moveTo>
                        <a:pt x="793" y="741"/>
                      </a:moveTo>
                      <a:cubicBezTo>
                        <a:pt x="790" y="744"/>
                        <a:pt x="790" y="744"/>
                        <a:pt x="786" y="744"/>
                      </a:cubicBezTo>
                      <a:lnTo>
                        <a:pt x="790" y="744"/>
                      </a:lnTo>
                      <a:lnTo>
                        <a:pt x="793" y="741"/>
                      </a:lnTo>
                      <a:close/>
                      <a:moveTo>
                        <a:pt x="786" y="744"/>
                      </a:moveTo>
                      <a:lnTo>
                        <a:pt x="783" y="748"/>
                      </a:lnTo>
                      <a:lnTo>
                        <a:pt x="786" y="748"/>
                      </a:lnTo>
                      <a:lnTo>
                        <a:pt x="786" y="744"/>
                      </a:lnTo>
                      <a:close/>
                      <a:moveTo>
                        <a:pt x="156" y="0"/>
                      </a:moveTo>
                      <a:cubicBezTo>
                        <a:pt x="145" y="4"/>
                        <a:pt x="133" y="11"/>
                        <a:pt x="126" y="22"/>
                      </a:cubicBezTo>
                      <a:cubicBezTo>
                        <a:pt x="67" y="141"/>
                        <a:pt x="27" y="270"/>
                        <a:pt x="12" y="404"/>
                      </a:cubicBezTo>
                      <a:cubicBezTo>
                        <a:pt x="0" y="534"/>
                        <a:pt x="22" y="671"/>
                        <a:pt x="101" y="778"/>
                      </a:cubicBezTo>
                      <a:cubicBezTo>
                        <a:pt x="138" y="833"/>
                        <a:pt x="193" y="878"/>
                        <a:pt x="253" y="912"/>
                      </a:cubicBezTo>
                      <a:cubicBezTo>
                        <a:pt x="311" y="945"/>
                        <a:pt x="378" y="963"/>
                        <a:pt x="449" y="963"/>
                      </a:cubicBezTo>
                      <a:cubicBezTo>
                        <a:pt x="455" y="964"/>
                        <a:pt x="461" y="964"/>
                        <a:pt x="467" y="964"/>
                      </a:cubicBezTo>
                      <a:cubicBezTo>
                        <a:pt x="530" y="964"/>
                        <a:pt x="591" y="946"/>
                        <a:pt x="649" y="926"/>
                      </a:cubicBezTo>
                      <a:cubicBezTo>
                        <a:pt x="716" y="900"/>
                        <a:pt x="778" y="867"/>
                        <a:pt x="838" y="826"/>
                      </a:cubicBezTo>
                      <a:cubicBezTo>
                        <a:pt x="934" y="760"/>
                        <a:pt x="1027" y="678"/>
                        <a:pt x="1105" y="589"/>
                      </a:cubicBezTo>
                      <a:cubicBezTo>
                        <a:pt x="1186" y="500"/>
                        <a:pt x="1260" y="404"/>
                        <a:pt x="1320" y="300"/>
                      </a:cubicBezTo>
                      <a:cubicBezTo>
                        <a:pt x="1331" y="278"/>
                        <a:pt x="1327" y="252"/>
                        <a:pt x="1305" y="237"/>
                      </a:cubicBezTo>
                      <a:cubicBezTo>
                        <a:pt x="1297" y="231"/>
                        <a:pt x="1288" y="228"/>
                        <a:pt x="1278" y="228"/>
                      </a:cubicBezTo>
                      <a:cubicBezTo>
                        <a:pt x="1263" y="228"/>
                        <a:pt x="1247" y="235"/>
                        <a:pt x="1238" y="248"/>
                      </a:cubicBezTo>
                      <a:cubicBezTo>
                        <a:pt x="1190" y="337"/>
                        <a:pt x="1130" y="414"/>
                        <a:pt x="1064" y="493"/>
                      </a:cubicBezTo>
                      <a:cubicBezTo>
                        <a:pt x="983" y="585"/>
                        <a:pt x="889" y="674"/>
                        <a:pt x="790" y="744"/>
                      </a:cubicBezTo>
                      <a:lnTo>
                        <a:pt x="786" y="748"/>
                      </a:lnTo>
                      <a:cubicBezTo>
                        <a:pt x="730" y="782"/>
                        <a:pt x="675" y="815"/>
                        <a:pt x="612" y="837"/>
                      </a:cubicBezTo>
                      <a:cubicBezTo>
                        <a:pt x="571" y="852"/>
                        <a:pt x="530" y="864"/>
                        <a:pt x="486" y="867"/>
                      </a:cubicBezTo>
                      <a:cubicBezTo>
                        <a:pt x="477" y="868"/>
                        <a:pt x="468" y="869"/>
                        <a:pt x="460" y="869"/>
                      </a:cubicBezTo>
                      <a:cubicBezTo>
                        <a:pt x="439" y="869"/>
                        <a:pt x="418" y="866"/>
                        <a:pt x="397" y="864"/>
                      </a:cubicBezTo>
                      <a:cubicBezTo>
                        <a:pt x="367" y="859"/>
                        <a:pt x="342" y="849"/>
                        <a:pt x="316" y="837"/>
                      </a:cubicBezTo>
                      <a:cubicBezTo>
                        <a:pt x="286" y="823"/>
                        <a:pt x="256" y="804"/>
                        <a:pt x="230" y="785"/>
                      </a:cubicBezTo>
                      <a:cubicBezTo>
                        <a:pt x="208" y="763"/>
                        <a:pt x="189" y="741"/>
                        <a:pt x="171" y="719"/>
                      </a:cubicBezTo>
                      <a:cubicBezTo>
                        <a:pt x="156" y="693"/>
                        <a:pt x="141" y="667"/>
                        <a:pt x="130" y="641"/>
                      </a:cubicBezTo>
                      <a:cubicBezTo>
                        <a:pt x="119" y="600"/>
                        <a:pt x="111" y="563"/>
                        <a:pt x="108" y="522"/>
                      </a:cubicBezTo>
                      <a:cubicBezTo>
                        <a:pt x="101" y="463"/>
                        <a:pt x="108" y="404"/>
                        <a:pt x="116" y="344"/>
                      </a:cubicBezTo>
                      <a:cubicBezTo>
                        <a:pt x="133" y="259"/>
                        <a:pt x="160" y="174"/>
                        <a:pt x="197" y="93"/>
                      </a:cubicBezTo>
                      <a:cubicBezTo>
                        <a:pt x="200" y="89"/>
                        <a:pt x="205" y="81"/>
                        <a:pt x="208" y="74"/>
                      </a:cubicBezTo>
                      <a:cubicBezTo>
                        <a:pt x="215" y="63"/>
                        <a:pt x="219" y="52"/>
                        <a:pt x="215" y="36"/>
                      </a:cubicBezTo>
                      <a:cubicBezTo>
                        <a:pt x="212" y="26"/>
                        <a:pt x="205" y="14"/>
                        <a:pt x="193" y="7"/>
                      </a:cubicBezTo>
                      <a:cubicBezTo>
                        <a:pt x="186" y="4"/>
                        <a:pt x="178"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1"/>
                <p:cNvSpPr/>
                <p:nvPr/>
              </p:nvSpPr>
              <p:spPr>
                <a:xfrm>
                  <a:off x="7681932" y="2039280"/>
                  <a:ext cx="331917" cy="726970"/>
                </a:xfrm>
                <a:custGeom>
                  <a:rect b="b" l="l" r="r" t="t"/>
                  <a:pathLst>
                    <a:path extrusionOk="0" h="3581" w="1635">
                      <a:moveTo>
                        <a:pt x="712" y="1"/>
                      </a:moveTo>
                      <a:cubicBezTo>
                        <a:pt x="649" y="5"/>
                        <a:pt x="586" y="23"/>
                        <a:pt x="523" y="61"/>
                      </a:cubicBezTo>
                      <a:cubicBezTo>
                        <a:pt x="467" y="90"/>
                        <a:pt x="412" y="131"/>
                        <a:pt x="356" y="190"/>
                      </a:cubicBezTo>
                      <a:cubicBezTo>
                        <a:pt x="312" y="238"/>
                        <a:pt x="263" y="298"/>
                        <a:pt x="223" y="361"/>
                      </a:cubicBezTo>
                      <a:cubicBezTo>
                        <a:pt x="175" y="439"/>
                        <a:pt x="142" y="512"/>
                        <a:pt x="119" y="583"/>
                      </a:cubicBezTo>
                      <a:cubicBezTo>
                        <a:pt x="116" y="601"/>
                        <a:pt x="119" y="624"/>
                        <a:pt x="134" y="635"/>
                      </a:cubicBezTo>
                      <a:cubicBezTo>
                        <a:pt x="127" y="661"/>
                        <a:pt x="116" y="687"/>
                        <a:pt x="108" y="717"/>
                      </a:cubicBezTo>
                      <a:cubicBezTo>
                        <a:pt x="82" y="798"/>
                        <a:pt x="60" y="887"/>
                        <a:pt x="45" y="987"/>
                      </a:cubicBezTo>
                      <a:cubicBezTo>
                        <a:pt x="30" y="1068"/>
                        <a:pt x="19" y="1157"/>
                        <a:pt x="12" y="1268"/>
                      </a:cubicBezTo>
                      <a:cubicBezTo>
                        <a:pt x="0" y="1451"/>
                        <a:pt x="5" y="1646"/>
                        <a:pt x="19" y="1862"/>
                      </a:cubicBezTo>
                      <a:cubicBezTo>
                        <a:pt x="30" y="2047"/>
                        <a:pt x="53" y="2240"/>
                        <a:pt x="86" y="2451"/>
                      </a:cubicBezTo>
                      <a:cubicBezTo>
                        <a:pt x="116" y="2647"/>
                        <a:pt x="152" y="2874"/>
                        <a:pt x="219" y="3088"/>
                      </a:cubicBezTo>
                      <a:cubicBezTo>
                        <a:pt x="234" y="3148"/>
                        <a:pt x="256" y="3207"/>
                        <a:pt x="279" y="3262"/>
                      </a:cubicBezTo>
                      <a:cubicBezTo>
                        <a:pt x="301" y="3318"/>
                        <a:pt x="327" y="3363"/>
                        <a:pt x="352" y="3407"/>
                      </a:cubicBezTo>
                      <a:cubicBezTo>
                        <a:pt x="383" y="3455"/>
                        <a:pt x="416" y="3492"/>
                        <a:pt x="453" y="3522"/>
                      </a:cubicBezTo>
                      <a:cubicBezTo>
                        <a:pt x="467" y="3536"/>
                        <a:pt x="486" y="3548"/>
                        <a:pt x="501" y="3555"/>
                      </a:cubicBezTo>
                      <a:cubicBezTo>
                        <a:pt x="523" y="3567"/>
                        <a:pt x="545" y="3574"/>
                        <a:pt x="571" y="3577"/>
                      </a:cubicBezTo>
                      <a:cubicBezTo>
                        <a:pt x="590" y="3581"/>
                        <a:pt x="605" y="3581"/>
                        <a:pt x="619" y="3581"/>
                      </a:cubicBezTo>
                      <a:cubicBezTo>
                        <a:pt x="649" y="3581"/>
                        <a:pt x="679" y="3577"/>
                        <a:pt x="708" y="3570"/>
                      </a:cubicBezTo>
                      <a:cubicBezTo>
                        <a:pt x="753" y="3555"/>
                        <a:pt x="797" y="3529"/>
                        <a:pt x="842" y="3496"/>
                      </a:cubicBezTo>
                      <a:cubicBezTo>
                        <a:pt x="886" y="3459"/>
                        <a:pt x="923" y="3418"/>
                        <a:pt x="956" y="3381"/>
                      </a:cubicBezTo>
                      <a:cubicBezTo>
                        <a:pt x="990" y="3341"/>
                        <a:pt x="1019" y="3292"/>
                        <a:pt x="1057" y="3237"/>
                      </a:cubicBezTo>
                      <a:cubicBezTo>
                        <a:pt x="1112" y="3144"/>
                        <a:pt x="1164" y="3040"/>
                        <a:pt x="1220" y="2907"/>
                      </a:cubicBezTo>
                      <a:cubicBezTo>
                        <a:pt x="1257" y="2818"/>
                        <a:pt x="1294" y="2722"/>
                        <a:pt x="1327" y="2621"/>
                      </a:cubicBezTo>
                      <a:cubicBezTo>
                        <a:pt x="1409" y="2373"/>
                        <a:pt x="1450" y="2151"/>
                        <a:pt x="1450" y="1940"/>
                      </a:cubicBezTo>
                      <a:cubicBezTo>
                        <a:pt x="1454" y="1762"/>
                        <a:pt x="1420" y="1509"/>
                        <a:pt x="1268" y="1321"/>
                      </a:cubicBezTo>
                      <a:cubicBezTo>
                        <a:pt x="1339" y="1313"/>
                        <a:pt x="1405" y="1291"/>
                        <a:pt x="1457" y="1258"/>
                      </a:cubicBezTo>
                      <a:cubicBezTo>
                        <a:pt x="1531" y="1213"/>
                        <a:pt x="1583" y="1146"/>
                        <a:pt x="1609" y="1068"/>
                      </a:cubicBezTo>
                      <a:cubicBezTo>
                        <a:pt x="1631" y="998"/>
                        <a:pt x="1635" y="917"/>
                        <a:pt x="1613" y="839"/>
                      </a:cubicBezTo>
                      <a:cubicBezTo>
                        <a:pt x="1594" y="765"/>
                        <a:pt x="1553" y="690"/>
                        <a:pt x="1498" y="635"/>
                      </a:cubicBezTo>
                      <a:cubicBezTo>
                        <a:pt x="1423" y="561"/>
                        <a:pt x="1324" y="517"/>
                        <a:pt x="1216" y="512"/>
                      </a:cubicBezTo>
                      <a:lnTo>
                        <a:pt x="1197" y="512"/>
                      </a:lnTo>
                      <a:cubicBezTo>
                        <a:pt x="1146" y="512"/>
                        <a:pt x="1090" y="520"/>
                        <a:pt x="1035" y="539"/>
                      </a:cubicBezTo>
                      <a:cubicBezTo>
                        <a:pt x="1009" y="550"/>
                        <a:pt x="983" y="557"/>
                        <a:pt x="961" y="572"/>
                      </a:cubicBezTo>
                      <a:cubicBezTo>
                        <a:pt x="987" y="502"/>
                        <a:pt x="1005" y="435"/>
                        <a:pt x="1012" y="368"/>
                      </a:cubicBezTo>
                      <a:cubicBezTo>
                        <a:pt x="1019" y="305"/>
                        <a:pt x="1016" y="245"/>
                        <a:pt x="1001" y="194"/>
                      </a:cubicBezTo>
                      <a:cubicBezTo>
                        <a:pt x="994" y="168"/>
                        <a:pt x="979" y="142"/>
                        <a:pt x="964" y="120"/>
                      </a:cubicBezTo>
                      <a:cubicBezTo>
                        <a:pt x="946" y="94"/>
                        <a:pt x="923" y="72"/>
                        <a:pt x="898" y="53"/>
                      </a:cubicBezTo>
                      <a:cubicBezTo>
                        <a:pt x="875" y="38"/>
                        <a:pt x="850" y="28"/>
                        <a:pt x="812" y="16"/>
                      </a:cubicBezTo>
                      <a:cubicBezTo>
                        <a:pt x="783" y="9"/>
                        <a:pt x="753" y="1"/>
                        <a:pt x="723"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1"/>
                <p:cNvSpPr/>
                <p:nvPr/>
              </p:nvSpPr>
              <p:spPr>
                <a:xfrm>
                  <a:off x="7731465" y="2168189"/>
                  <a:ext cx="282383" cy="599075"/>
                </a:xfrm>
                <a:custGeom>
                  <a:rect b="b" l="l" r="r" t="t"/>
                  <a:pathLst>
                    <a:path extrusionOk="0" h="2951" w="1391">
                      <a:moveTo>
                        <a:pt x="1254" y="0"/>
                      </a:moveTo>
                      <a:lnTo>
                        <a:pt x="1254" y="4"/>
                      </a:lnTo>
                      <a:cubicBezTo>
                        <a:pt x="1258" y="29"/>
                        <a:pt x="1258" y="55"/>
                        <a:pt x="1258" y="82"/>
                      </a:cubicBezTo>
                      <a:cubicBezTo>
                        <a:pt x="1254" y="108"/>
                        <a:pt x="1250" y="137"/>
                        <a:pt x="1239" y="159"/>
                      </a:cubicBezTo>
                      <a:cubicBezTo>
                        <a:pt x="1220" y="215"/>
                        <a:pt x="1184" y="267"/>
                        <a:pt x="1143" y="308"/>
                      </a:cubicBezTo>
                      <a:cubicBezTo>
                        <a:pt x="1095" y="352"/>
                        <a:pt x="1042" y="389"/>
                        <a:pt x="984" y="419"/>
                      </a:cubicBezTo>
                      <a:cubicBezTo>
                        <a:pt x="924" y="448"/>
                        <a:pt x="857" y="471"/>
                        <a:pt x="794" y="486"/>
                      </a:cubicBezTo>
                      <a:cubicBezTo>
                        <a:pt x="750" y="496"/>
                        <a:pt x="705" y="500"/>
                        <a:pt x="661" y="500"/>
                      </a:cubicBezTo>
                      <a:cubicBezTo>
                        <a:pt x="668" y="508"/>
                        <a:pt x="672" y="515"/>
                        <a:pt x="679" y="519"/>
                      </a:cubicBezTo>
                      <a:cubicBezTo>
                        <a:pt x="695" y="537"/>
                        <a:pt x="712" y="556"/>
                        <a:pt x="724" y="578"/>
                      </a:cubicBezTo>
                      <a:cubicBezTo>
                        <a:pt x="743" y="604"/>
                        <a:pt x="757" y="638"/>
                        <a:pt x="765" y="667"/>
                      </a:cubicBezTo>
                      <a:cubicBezTo>
                        <a:pt x="772" y="696"/>
                        <a:pt x="779" y="727"/>
                        <a:pt x="779" y="760"/>
                      </a:cubicBezTo>
                      <a:cubicBezTo>
                        <a:pt x="787" y="826"/>
                        <a:pt x="775" y="897"/>
                        <a:pt x="761" y="960"/>
                      </a:cubicBezTo>
                      <a:cubicBezTo>
                        <a:pt x="743" y="1030"/>
                        <a:pt x="720" y="1097"/>
                        <a:pt x="695" y="1160"/>
                      </a:cubicBezTo>
                      <a:cubicBezTo>
                        <a:pt x="661" y="1238"/>
                        <a:pt x="623" y="1316"/>
                        <a:pt x="583" y="1389"/>
                      </a:cubicBezTo>
                      <a:cubicBezTo>
                        <a:pt x="502" y="1549"/>
                        <a:pt x="409" y="1701"/>
                        <a:pt x="320" y="1856"/>
                      </a:cubicBezTo>
                      <a:cubicBezTo>
                        <a:pt x="276" y="1935"/>
                        <a:pt x="231" y="2008"/>
                        <a:pt x="190" y="2090"/>
                      </a:cubicBezTo>
                      <a:cubicBezTo>
                        <a:pt x="149" y="2168"/>
                        <a:pt x="108" y="2249"/>
                        <a:pt x="76" y="2331"/>
                      </a:cubicBezTo>
                      <a:lnTo>
                        <a:pt x="76" y="2328"/>
                      </a:lnTo>
                      <a:cubicBezTo>
                        <a:pt x="57" y="2379"/>
                        <a:pt x="35" y="2431"/>
                        <a:pt x="16" y="2479"/>
                      </a:cubicBezTo>
                      <a:cubicBezTo>
                        <a:pt x="12" y="2498"/>
                        <a:pt x="5" y="2516"/>
                        <a:pt x="1" y="2535"/>
                      </a:cubicBezTo>
                      <a:cubicBezTo>
                        <a:pt x="12" y="2568"/>
                        <a:pt x="23" y="2598"/>
                        <a:pt x="35" y="2627"/>
                      </a:cubicBezTo>
                      <a:cubicBezTo>
                        <a:pt x="57" y="2683"/>
                        <a:pt x="83" y="2731"/>
                        <a:pt x="108" y="2772"/>
                      </a:cubicBezTo>
                      <a:cubicBezTo>
                        <a:pt x="139" y="2820"/>
                        <a:pt x="172" y="2857"/>
                        <a:pt x="209" y="2891"/>
                      </a:cubicBezTo>
                      <a:cubicBezTo>
                        <a:pt x="223" y="2901"/>
                        <a:pt x="238" y="2913"/>
                        <a:pt x="257" y="2920"/>
                      </a:cubicBezTo>
                      <a:cubicBezTo>
                        <a:pt x="279" y="2935"/>
                        <a:pt x="301" y="2942"/>
                        <a:pt x="327" y="2946"/>
                      </a:cubicBezTo>
                      <a:cubicBezTo>
                        <a:pt x="346" y="2946"/>
                        <a:pt x="361" y="2950"/>
                        <a:pt x="375" y="2950"/>
                      </a:cubicBezTo>
                      <a:cubicBezTo>
                        <a:pt x="405" y="2950"/>
                        <a:pt x="435" y="2942"/>
                        <a:pt x="464" y="2935"/>
                      </a:cubicBezTo>
                      <a:cubicBezTo>
                        <a:pt x="509" y="2920"/>
                        <a:pt x="553" y="2898"/>
                        <a:pt x="598" y="2861"/>
                      </a:cubicBezTo>
                      <a:cubicBezTo>
                        <a:pt x="642" y="2828"/>
                        <a:pt x="683" y="2783"/>
                        <a:pt x="712" y="2746"/>
                      </a:cubicBezTo>
                      <a:cubicBezTo>
                        <a:pt x="746" y="2706"/>
                        <a:pt x="779" y="2657"/>
                        <a:pt x="813" y="2602"/>
                      </a:cubicBezTo>
                      <a:cubicBezTo>
                        <a:pt x="868" y="2509"/>
                        <a:pt x="920" y="2405"/>
                        <a:pt x="976" y="2272"/>
                      </a:cubicBezTo>
                      <a:cubicBezTo>
                        <a:pt x="1013" y="2183"/>
                        <a:pt x="1050" y="2090"/>
                        <a:pt x="1083" y="1986"/>
                      </a:cubicBezTo>
                      <a:cubicBezTo>
                        <a:pt x="1165" y="1738"/>
                        <a:pt x="1206" y="1516"/>
                        <a:pt x="1210" y="1305"/>
                      </a:cubicBezTo>
                      <a:cubicBezTo>
                        <a:pt x="1210" y="1127"/>
                        <a:pt x="1179" y="874"/>
                        <a:pt x="1024" y="686"/>
                      </a:cubicBezTo>
                      <a:cubicBezTo>
                        <a:pt x="1095" y="682"/>
                        <a:pt x="1157" y="660"/>
                        <a:pt x="1213" y="623"/>
                      </a:cubicBezTo>
                      <a:cubicBezTo>
                        <a:pt x="1287" y="578"/>
                        <a:pt x="1339" y="511"/>
                        <a:pt x="1365" y="433"/>
                      </a:cubicBezTo>
                      <a:cubicBezTo>
                        <a:pt x="1387" y="363"/>
                        <a:pt x="1391" y="282"/>
                        <a:pt x="1369" y="204"/>
                      </a:cubicBezTo>
                      <a:cubicBezTo>
                        <a:pt x="1350" y="126"/>
                        <a:pt x="1309" y="55"/>
                        <a:pt x="1254"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1"/>
                <p:cNvSpPr/>
                <p:nvPr/>
              </p:nvSpPr>
              <p:spPr>
                <a:xfrm>
                  <a:off x="6624880" y="2037859"/>
                  <a:ext cx="247669" cy="307150"/>
                </a:xfrm>
                <a:custGeom>
                  <a:rect b="b" l="l" r="r" t="t"/>
                  <a:pathLst>
                    <a:path extrusionOk="0" h="1513" w="1220">
                      <a:moveTo>
                        <a:pt x="638" y="1"/>
                      </a:moveTo>
                      <a:cubicBezTo>
                        <a:pt x="572" y="1"/>
                        <a:pt x="505" y="12"/>
                        <a:pt x="445" y="30"/>
                      </a:cubicBezTo>
                      <a:cubicBezTo>
                        <a:pt x="435" y="35"/>
                        <a:pt x="423" y="42"/>
                        <a:pt x="416" y="52"/>
                      </a:cubicBezTo>
                      <a:lnTo>
                        <a:pt x="412" y="60"/>
                      </a:lnTo>
                      <a:cubicBezTo>
                        <a:pt x="371" y="79"/>
                        <a:pt x="331" y="105"/>
                        <a:pt x="293" y="141"/>
                      </a:cubicBezTo>
                      <a:cubicBezTo>
                        <a:pt x="231" y="204"/>
                        <a:pt x="175" y="283"/>
                        <a:pt x="127" y="386"/>
                      </a:cubicBezTo>
                      <a:cubicBezTo>
                        <a:pt x="79" y="483"/>
                        <a:pt x="45" y="586"/>
                        <a:pt x="23" y="694"/>
                      </a:cubicBezTo>
                      <a:cubicBezTo>
                        <a:pt x="12" y="753"/>
                        <a:pt x="4" y="808"/>
                        <a:pt x="1" y="861"/>
                      </a:cubicBezTo>
                      <a:cubicBezTo>
                        <a:pt x="1" y="909"/>
                        <a:pt x="1" y="960"/>
                        <a:pt x="9" y="1020"/>
                      </a:cubicBezTo>
                      <a:cubicBezTo>
                        <a:pt x="19" y="1124"/>
                        <a:pt x="53" y="1220"/>
                        <a:pt x="108" y="1294"/>
                      </a:cubicBezTo>
                      <a:cubicBezTo>
                        <a:pt x="138" y="1335"/>
                        <a:pt x="171" y="1364"/>
                        <a:pt x="209" y="1395"/>
                      </a:cubicBezTo>
                      <a:cubicBezTo>
                        <a:pt x="242" y="1420"/>
                        <a:pt x="275" y="1443"/>
                        <a:pt x="315" y="1461"/>
                      </a:cubicBezTo>
                      <a:cubicBezTo>
                        <a:pt x="387" y="1494"/>
                        <a:pt x="457" y="1513"/>
                        <a:pt x="524" y="1513"/>
                      </a:cubicBezTo>
                      <a:lnTo>
                        <a:pt x="538" y="1513"/>
                      </a:lnTo>
                      <a:cubicBezTo>
                        <a:pt x="671" y="1509"/>
                        <a:pt x="809" y="1439"/>
                        <a:pt x="920" y="1320"/>
                      </a:cubicBezTo>
                      <a:cubicBezTo>
                        <a:pt x="1027" y="1209"/>
                        <a:pt x="1109" y="1061"/>
                        <a:pt x="1160" y="894"/>
                      </a:cubicBezTo>
                      <a:cubicBezTo>
                        <a:pt x="1213" y="727"/>
                        <a:pt x="1220" y="564"/>
                        <a:pt x="1191" y="420"/>
                      </a:cubicBezTo>
                      <a:cubicBezTo>
                        <a:pt x="1175" y="341"/>
                        <a:pt x="1146" y="275"/>
                        <a:pt x="1105" y="220"/>
                      </a:cubicBezTo>
                      <a:cubicBezTo>
                        <a:pt x="1061" y="153"/>
                        <a:pt x="1005" y="105"/>
                        <a:pt x="938" y="71"/>
                      </a:cubicBezTo>
                      <a:cubicBezTo>
                        <a:pt x="886" y="42"/>
                        <a:pt x="823" y="23"/>
                        <a:pt x="749" y="8"/>
                      </a:cubicBezTo>
                      <a:cubicBezTo>
                        <a:pt x="716" y="4"/>
                        <a:pt x="683" y="1"/>
                        <a:pt x="645"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1"/>
                <p:cNvSpPr/>
                <p:nvPr/>
              </p:nvSpPr>
              <p:spPr>
                <a:xfrm>
                  <a:off x="6445016" y="2201076"/>
                  <a:ext cx="293549" cy="405812"/>
                </a:xfrm>
                <a:custGeom>
                  <a:rect b="b" l="l" r="r" t="t"/>
                  <a:pathLst>
                    <a:path extrusionOk="0" h="1999" w="1446">
                      <a:moveTo>
                        <a:pt x="831" y="1"/>
                      </a:moveTo>
                      <a:cubicBezTo>
                        <a:pt x="779" y="1"/>
                        <a:pt x="724" y="9"/>
                        <a:pt x="668" y="27"/>
                      </a:cubicBezTo>
                      <a:cubicBezTo>
                        <a:pt x="609" y="45"/>
                        <a:pt x="546" y="76"/>
                        <a:pt x="483" y="116"/>
                      </a:cubicBezTo>
                      <a:cubicBezTo>
                        <a:pt x="368" y="187"/>
                        <a:pt x="268" y="293"/>
                        <a:pt x="187" y="420"/>
                      </a:cubicBezTo>
                      <a:cubicBezTo>
                        <a:pt x="116" y="531"/>
                        <a:pt x="67" y="657"/>
                        <a:pt x="38" y="794"/>
                      </a:cubicBezTo>
                      <a:cubicBezTo>
                        <a:pt x="9" y="924"/>
                        <a:pt x="1" y="1061"/>
                        <a:pt x="16" y="1198"/>
                      </a:cubicBezTo>
                      <a:cubicBezTo>
                        <a:pt x="27" y="1335"/>
                        <a:pt x="64" y="1465"/>
                        <a:pt x="123" y="1591"/>
                      </a:cubicBezTo>
                      <a:cubicBezTo>
                        <a:pt x="179" y="1713"/>
                        <a:pt x="257" y="1824"/>
                        <a:pt x="356" y="1917"/>
                      </a:cubicBezTo>
                      <a:cubicBezTo>
                        <a:pt x="383" y="1939"/>
                        <a:pt x="409" y="1961"/>
                        <a:pt x="445" y="1991"/>
                      </a:cubicBezTo>
                      <a:cubicBezTo>
                        <a:pt x="453" y="1995"/>
                        <a:pt x="461" y="1998"/>
                        <a:pt x="472" y="1998"/>
                      </a:cubicBezTo>
                      <a:cubicBezTo>
                        <a:pt x="476" y="1998"/>
                        <a:pt x="479" y="1995"/>
                        <a:pt x="483" y="1995"/>
                      </a:cubicBezTo>
                      <a:cubicBezTo>
                        <a:pt x="498" y="1991"/>
                        <a:pt x="505" y="1983"/>
                        <a:pt x="512" y="1973"/>
                      </a:cubicBezTo>
                      <a:cubicBezTo>
                        <a:pt x="520" y="1961"/>
                        <a:pt x="520" y="1947"/>
                        <a:pt x="517" y="1935"/>
                      </a:cubicBezTo>
                      <a:cubicBezTo>
                        <a:pt x="512" y="1925"/>
                        <a:pt x="505" y="1913"/>
                        <a:pt x="494" y="1906"/>
                      </a:cubicBezTo>
                      <a:cubicBezTo>
                        <a:pt x="772" y="1798"/>
                        <a:pt x="1016" y="1598"/>
                        <a:pt x="1191" y="1339"/>
                      </a:cubicBezTo>
                      <a:cubicBezTo>
                        <a:pt x="1379" y="1054"/>
                        <a:pt x="1446" y="731"/>
                        <a:pt x="1369" y="449"/>
                      </a:cubicBezTo>
                      <a:cubicBezTo>
                        <a:pt x="1335" y="324"/>
                        <a:pt x="1265" y="209"/>
                        <a:pt x="1176" y="131"/>
                      </a:cubicBezTo>
                      <a:cubicBezTo>
                        <a:pt x="1153" y="112"/>
                        <a:pt x="1131" y="98"/>
                        <a:pt x="1105" y="79"/>
                      </a:cubicBezTo>
                      <a:cubicBezTo>
                        <a:pt x="1076" y="60"/>
                        <a:pt x="1046" y="49"/>
                        <a:pt x="1024" y="38"/>
                      </a:cubicBezTo>
                      <a:cubicBezTo>
                        <a:pt x="972" y="16"/>
                        <a:pt x="917" y="4"/>
                        <a:pt x="854" y="1"/>
                      </a:cubicBez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1"/>
                <p:cNvSpPr/>
                <p:nvPr/>
              </p:nvSpPr>
              <p:spPr>
                <a:xfrm>
                  <a:off x="6579812" y="2241677"/>
                  <a:ext cx="90338" cy="126271"/>
                </a:xfrm>
                <a:custGeom>
                  <a:rect b="b" l="l" r="r" t="t"/>
                  <a:pathLst>
                    <a:path extrusionOk="0" h="622" w="445">
                      <a:moveTo>
                        <a:pt x="45" y="1"/>
                      </a:moveTo>
                      <a:cubicBezTo>
                        <a:pt x="26" y="1"/>
                        <a:pt x="12" y="9"/>
                        <a:pt x="8" y="27"/>
                      </a:cubicBezTo>
                      <a:cubicBezTo>
                        <a:pt x="0" y="45"/>
                        <a:pt x="15" y="68"/>
                        <a:pt x="34" y="71"/>
                      </a:cubicBezTo>
                      <a:cubicBezTo>
                        <a:pt x="45" y="76"/>
                        <a:pt x="56" y="79"/>
                        <a:pt x="67" y="83"/>
                      </a:cubicBezTo>
                      <a:cubicBezTo>
                        <a:pt x="86" y="90"/>
                        <a:pt x="101" y="101"/>
                        <a:pt x="115" y="112"/>
                      </a:cubicBezTo>
                      <a:cubicBezTo>
                        <a:pt x="137" y="131"/>
                        <a:pt x="156" y="149"/>
                        <a:pt x="171" y="168"/>
                      </a:cubicBezTo>
                      <a:cubicBezTo>
                        <a:pt x="200" y="205"/>
                        <a:pt x="223" y="246"/>
                        <a:pt x="241" y="286"/>
                      </a:cubicBezTo>
                      <a:cubicBezTo>
                        <a:pt x="279" y="379"/>
                        <a:pt x="301" y="479"/>
                        <a:pt x="323" y="576"/>
                      </a:cubicBezTo>
                      <a:cubicBezTo>
                        <a:pt x="329" y="604"/>
                        <a:pt x="357" y="622"/>
                        <a:pt x="386" y="622"/>
                      </a:cubicBezTo>
                      <a:cubicBezTo>
                        <a:pt x="391" y="622"/>
                        <a:pt x="396" y="621"/>
                        <a:pt x="400" y="620"/>
                      </a:cubicBezTo>
                      <a:cubicBezTo>
                        <a:pt x="416" y="616"/>
                        <a:pt x="426" y="605"/>
                        <a:pt x="438" y="591"/>
                      </a:cubicBezTo>
                      <a:cubicBezTo>
                        <a:pt x="438" y="587"/>
                        <a:pt x="441" y="583"/>
                        <a:pt x="441" y="576"/>
                      </a:cubicBezTo>
                      <a:cubicBezTo>
                        <a:pt x="445" y="565"/>
                        <a:pt x="445" y="553"/>
                        <a:pt x="441" y="543"/>
                      </a:cubicBezTo>
                      <a:cubicBezTo>
                        <a:pt x="426" y="427"/>
                        <a:pt x="386" y="312"/>
                        <a:pt x="323" y="213"/>
                      </a:cubicBezTo>
                      <a:cubicBezTo>
                        <a:pt x="260" y="116"/>
                        <a:pt x="167" y="3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1"/>
                <p:cNvSpPr/>
                <p:nvPr/>
              </p:nvSpPr>
              <p:spPr>
                <a:xfrm>
                  <a:off x="6491911" y="2040904"/>
                  <a:ext cx="1465511" cy="1184346"/>
                </a:xfrm>
                <a:custGeom>
                  <a:rect b="b" l="l" r="r" t="t"/>
                  <a:pathLst>
                    <a:path extrusionOk="0" h="5834" w="7219">
                      <a:moveTo>
                        <a:pt x="2764" y="1"/>
                      </a:moveTo>
                      <a:cubicBezTo>
                        <a:pt x="2735" y="1"/>
                        <a:pt x="2705" y="1"/>
                        <a:pt x="2675" y="4"/>
                      </a:cubicBezTo>
                      <a:cubicBezTo>
                        <a:pt x="2379" y="8"/>
                        <a:pt x="2104" y="53"/>
                        <a:pt x="1864" y="131"/>
                      </a:cubicBezTo>
                      <a:cubicBezTo>
                        <a:pt x="1856" y="126"/>
                        <a:pt x="1849" y="123"/>
                        <a:pt x="1838" y="123"/>
                      </a:cubicBezTo>
                      <a:cubicBezTo>
                        <a:pt x="1827" y="123"/>
                        <a:pt x="1812" y="126"/>
                        <a:pt x="1805" y="134"/>
                      </a:cubicBezTo>
                      <a:cubicBezTo>
                        <a:pt x="1420" y="479"/>
                        <a:pt x="864" y="1005"/>
                        <a:pt x="478" y="1661"/>
                      </a:cubicBezTo>
                      <a:cubicBezTo>
                        <a:pt x="300" y="1961"/>
                        <a:pt x="166" y="2276"/>
                        <a:pt x="81" y="2599"/>
                      </a:cubicBezTo>
                      <a:cubicBezTo>
                        <a:pt x="37" y="2765"/>
                        <a:pt x="11" y="2924"/>
                        <a:pt x="4" y="3077"/>
                      </a:cubicBezTo>
                      <a:cubicBezTo>
                        <a:pt x="0" y="3225"/>
                        <a:pt x="11" y="3381"/>
                        <a:pt x="41" y="3533"/>
                      </a:cubicBezTo>
                      <a:cubicBezTo>
                        <a:pt x="93" y="3810"/>
                        <a:pt x="207" y="4096"/>
                        <a:pt x="382" y="4351"/>
                      </a:cubicBezTo>
                      <a:cubicBezTo>
                        <a:pt x="541" y="4592"/>
                        <a:pt x="753" y="4814"/>
                        <a:pt x="1004" y="5011"/>
                      </a:cubicBezTo>
                      <a:cubicBezTo>
                        <a:pt x="1123" y="5100"/>
                        <a:pt x="1252" y="5185"/>
                        <a:pt x="1389" y="5263"/>
                      </a:cubicBezTo>
                      <a:cubicBezTo>
                        <a:pt x="1504" y="5326"/>
                        <a:pt x="1630" y="5389"/>
                        <a:pt x="1786" y="5452"/>
                      </a:cubicBezTo>
                      <a:cubicBezTo>
                        <a:pt x="2046" y="5560"/>
                        <a:pt x="2316" y="5649"/>
                        <a:pt x="2594" y="5712"/>
                      </a:cubicBezTo>
                      <a:cubicBezTo>
                        <a:pt x="2939" y="5793"/>
                        <a:pt x="3279" y="5834"/>
                        <a:pt x="3613" y="5834"/>
                      </a:cubicBezTo>
                      <a:cubicBezTo>
                        <a:pt x="3847" y="5834"/>
                        <a:pt x="4076" y="5811"/>
                        <a:pt x="4292" y="5771"/>
                      </a:cubicBezTo>
                      <a:cubicBezTo>
                        <a:pt x="4573" y="5719"/>
                        <a:pt x="4836" y="5630"/>
                        <a:pt x="5080" y="5507"/>
                      </a:cubicBezTo>
                      <a:cubicBezTo>
                        <a:pt x="5333" y="5378"/>
                        <a:pt x="5559" y="5211"/>
                        <a:pt x="5755" y="5007"/>
                      </a:cubicBezTo>
                      <a:cubicBezTo>
                        <a:pt x="5811" y="4951"/>
                        <a:pt x="5862" y="4893"/>
                        <a:pt x="5911" y="4830"/>
                      </a:cubicBezTo>
                      <a:cubicBezTo>
                        <a:pt x="5985" y="4859"/>
                        <a:pt x="6067" y="4881"/>
                        <a:pt x="6148" y="4896"/>
                      </a:cubicBezTo>
                      <a:cubicBezTo>
                        <a:pt x="6192" y="4900"/>
                        <a:pt x="6237" y="4903"/>
                        <a:pt x="6281" y="4903"/>
                      </a:cubicBezTo>
                      <a:cubicBezTo>
                        <a:pt x="6326" y="4903"/>
                        <a:pt x="6374" y="4900"/>
                        <a:pt x="6415" y="4896"/>
                      </a:cubicBezTo>
                      <a:cubicBezTo>
                        <a:pt x="6567" y="4874"/>
                        <a:pt x="6704" y="4814"/>
                        <a:pt x="6818" y="4729"/>
                      </a:cubicBezTo>
                      <a:cubicBezTo>
                        <a:pt x="6897" y="4670"/>
                        <a:pt x="6967" y="4596"/>
                        <a:pt x="7026" y="4511"/>
                      </a:cubicBezTo>
                      <a:cubicBezTo>
                        <a:pt x="7078" y="4433"/>
                        <a:pt x="7119" y="4344"/>
                        <a:pt x="7156" y="4240"/>
                      </a:cubicBezTo>
                      <a:cubicBezTo>
                        <a:pt x="7186" y="4151"/>
                        <a:pt x="7204" y="4055"/>
                        <a:pt x="7211" y="3947"/>
                      </a:cubicBezTo>
                      <a:cubicBezTo>
                        <a:pt x="7219" y="3851"/>
                        <a:pt x="7215" y="3759"/>
                        <a:pt x="7201" y="3662"/>
                      </a:cubicBezTo>
                      <a:cubicBezTo>
                        <a:pt x="7171" y="3462"/>
                        <a:pt x="7093" y="3295"/>
                        <a:pt x="6978" y="3177"/>
                      </a:cubicBezTo>
                      <a:cubicBezTo>
                        <a:pt x="6897" y="3092"/>
                        <a:pt x="6789" y="3036"/>
                        <a:pt x="6671" y="3013"/>
                      </a:cubicBezTo>
                      <a:cubicBezTo>
                        <a:pt x="6633" y="3006"/>
                        <a:pt x="6596" y="3003"/>
                        <a:pt x="6560" y="3003"/>
                      </a:cubicBezTo>
                      <a:cubicBezTo>
                        <a:pt x="6478" y="3003"/>
                        <a:pt x="6392" y="3017"/>
                        <a:pt x="6307" y="3044"/>
                      </a:cubicBezTo>
                      <a:cubicBezTo>
                        <a:pt x="6318" y="3010"/>
                        <a:pt x="6329" y="2965"/>
                        <a:pt x="6337" y="2917"/>
                      </a:cubicBezTo>
                      <a:cubicBezTo>
                        <a:pt x="6351" y="2843"/>
                        <a:pt x="6359" y="2762"/>
                        <a:pt x="6363" y="2666"/>
                      </a:cubicBezTo>
                      <a:cubicBezTo>
                        <a:pt x="6367" y="2510"/>
                        <a:pt x="6351" y="2339"/>
                        <a:pt x="6311" y="2150"/>
                      </a:cubicBezTo>
                      <a:cubicBezTo>
                        <a:pt x="6281" y="1991"/>
                        <a:pt x="6233" y="1831"/>
                        <a:pt x="6174" y="1676"/>
                      </a:cubicBezTo>
                      <a:cubicBezTo>
                        <a:pt x="6122" y="1535"/>
                        <a:pt x="6052" y="1405"/>
                        <a:pt x="5970" y="1287"/>
                      </a:cubicBezTo>
                      <a:cubicBezTo>
                        <a:pt x="5896" y="1171"/>
                        <a:pt x="5804" y="1065"/>
                        <a:pt x="5696" y="961"/>
                      </a:cubicBezTo>
                      <a:cubicBezTo>
                        <a:pt x="5600" y="868"/>
                        <a:pt x="5489" y="783"/>
                        <a:pt x="5362" y="697"/>
                      </a:cubicBezTo>
                      <a:cubicBezTo>
                        <a:pt x="5144" y="549"/>
                        <a:pt x="4888" y="427"/>
                        <a:pt x="4581" y="319"/>
                      </a:cubicBezTo>
                      <a:cubicBezTo>
                        <a:pt x="4332" y="234"/>
                        <a:pt x="4058" y="164"/>
                        <a:pt x="3743" y="104"/>
                      </a:cubicBezTo>
                      <a:cubicBezTo>
                        <a:pt x="3380" y="34"/>
                        <a:pt x="3061" y="1"/>
                        <a:pt x="2764" y="1"/>
                      </a:cubicBezTo>
                      <a:close/>
                    </a:path>
                  </a:pathLst>
                </a:custGeom>
                <a:solidFill>
                  <a:srgbClr val="ED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1"/>
                <p:cNvSpPr/>
                <p:nvPr/>
              </p:nvSpPr>
              <p:spPr>
                <a:xfrm>
                  <a:off x="7042463" y="2411187"/>
                  <a:ext cx="203" cy="203"/>
                </a:xfrm>
                <a:custGeom>
                  <a:rect b="b" l="l" r="r" t="t"/>
                  <a:pathLst>
                    <a:path extrusionOk="0" h="1" w="1">
                      <a:moveTo>
                        <a:pt x="1" y="0"/>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1"/>
                <p:cNvSpPr/>
                <p:nvPr/>
              </p:nvSpPr>
              <p:spPr>
                <a:xfrm>
                  <a:off x="7043275" y="2411797"/>
                  <a:ext cx="203" cy="203"/>
                </a:xfrm>
                <a:custGeom>
                  <a:rect b="b" l="l" r="r" t="t"/>
                  <a:pathLst>
                    <a:path extrusionOk="0" h="1" w="1">
                      <a:moveTo>
                        <a:pt x="0" y="1"/>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1"/>
                <p:cNvSpPr/>
                <p:nvPr/>
              </p:nvSpPr>
              <p:spPr>
                <a:xfrm>
                  <a:off x="7043275" y="2411797"/>
                  <a:ext cx="203" cy="203"/>
                </a:xfrm>
                <a:custGeom>
                  <a:rect b="b" l="l" r="r" t="t"/>
                  <a:pathLst>
                    <a:path extrusionOk="0" h="1" w="1">
                      <a:moveTo>
                        <a:pt x="0" y="1"/>
                      </a:move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1"/>
                <p:cNvSpPr/>
                <p:nvPr/>
              </p:nvSpPr>
              <p:spPr>
                <a:xfrm>
                  <a:off x="7483189" y="2446511"/>
                  <a:ext cx="1218" cy="1015"/>
                </a:xfrm>
                <a:custGeom>
                  <a:rect b="b" l="l" r="r" t="t"/>
                  <a:pathLst>
                    <a:path extrusionOk="0" h="5" w="6">
                      <a:moveTo>
                        <a:pt x="5" y="1"/>
                      </a:moveTo>
                      <a:lnTo>
                        <a:pt x="1" y="4"/>
                      </a:lnTo>
                      <a:close/>
                    </a:path>
                  </a:pathLst>
                </a:custGeom>
                <a:solidFill>
                  <a:srgbClr val="DB6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1"/>
                <p:cNvSpPr/>
                <p:nvPr/>
              </p:nvSpPr>
              <p:spPr>
                <a:xfrm>
                  <a:off x="7723345" y="2783501"/>
                  <a:ext cx="78361" cy="183722"/>
                </a:xfrm>
                <a:custGeom>
                  <a:rect b="b" l="l" r="r" t="t"/>
                  <a:pathLst>
                    <a:path extrusionOk="0" h="905" w="386">
                      <a:moveTo>
                        <a:pt x="275" y="0"/>
                      </a:moveTo>
                      <a:cubicBezTo>
                        <a:pt x="241" y="12"/>
                        <a:pt x="227" y="53"/>
                        <a:pt x="245" y="82"/>
                      </a:cubicBezTo>
                      <a:cubicBezTo>
                        <a:pt x="252" y="97"/>
                        <a:pt x="260" y="111"/>
                        <a:pt x="268" y="127"/>
                      </a:cubicBezTo>
                      <a:cubicBezTo>
                        <a:pt x="282" y="156"/>
                        <a:pt x="290" y="186"/>
                        <a:pt x="297" y="215"/>
                      </a:cubicBezTo>
                      <a:cubicBezTo>
                        <a:pt x="304" y="260"/>
                        <a:pt x="304" y="304"/>
                        <a:pt x="301" y="349"/>
                      </a:cubicBezTo>
                      <a:cubicBezTo>
                        <a:pt x="293" y="412"/>
                        <a:pt x="278" y="475"/>
                        <a:pt x="260" y="534"/>
                      </a:cubicBezTo>
                      <a:cubicBezTo>
                        <a:pt x="234" y="593"/>
                        <a:pt x="208" y="649"/>
                        <a:pt x="171" y="705"/>
                      </a:cubicBezTo>
                      <a:lnTo>
                        <a:pt x="171" y="701"/>
                      </a:lnTo>
                      <a:lnTo>
                        <a:pt x="167" y="705"/>
                      </a:lnTo>
                      <a:cubicBezTo>
                        <a:pt x="138" y="749"/>
                        <a:pt x="100" y="786"/>
                        <a:pt x="63" y="823"/>
                      </a:cubicBezTo>
                      <a:cubicBezTo>
                        <a:pt x="63" y="819"/>
                        <a:pt x="67" y="819"/>
                        <a:pt x="67" y="816"/>
                      </a:cubicBezTo>
                      <a:lnTo>
                        <a:pt x="67" y="816"/>
                      </a:lnTo>
                      <a:cubicBezTo>
                        <a:pt x="52" y="831"/>
                        <a:pt x="34" y="842"/>
                        <a:pt x="15" y="853"/>
                      </a:cubicBezTo>
                      <a:cubicBezTo>
                        <a:pt x="4" y="864"/>
                        <a:pt x="1" y="879"/>
                        <a:pt x="8" y="890"/>
                      </a:cubicBezTo>
                      <a:cubicBezTo>
                        <a:pt x="13" y="900"/>
                        <a:pt x="23" y="905"/>
                        <a:pt x="32" y="905"/>
                      </a:cubicBezTo>
                      <a:cubicBezTo>
                        <a:pt x="37" y="905"/>
                        <a:pt x="41" y="904"/>
                        <a:pt x="45" y="901"/>
                      </a:cubicBezTo>
                      <a:cubicBezTo>
                        <a:pt x="112" y="857"/>
                        <a:pt x="167" y="801"/>
                        <a:pt x="215" y="742"/>
                      </a:cubicBezTo>
                      <a:cubicBezTo>
                        <a:pt x="263" y="675"/>
                        <a:pt x="304" y="601"/>
                        <a:pt x="334" y="523"/>
                      </a:cubicBezTo>
                      <a:cubicBezTo>
                        <a:pt x="364" y="441"/>
                        <a:pt x="382" y="360"/>
                        <a:pt x="386" y="275"/>
                      </a:cubicBezTo>
                      <a:cubicBezTo>
                        <a:pt x="386" y="238"/>
                        <a:pt x="386" y="197"/>
                        <a:pt x="379" y="159"/>
                      </a:cubicBezTo>
                      <a:cubicBezTo>
                        <a:pt x="371" y="115"/>
                        <a:pt x="360" y="75"/>
                        <a:pt x="345" y="38"/>
                      </a:cubicBezTo>
                      <a:cubicBezTo>
                        <a:pt x="341" y="34"/>
                        <a:pt x="338" y="30"/>
                        <a:pt x="338" y="22"/>
                      </a:cubicBezTo>
                      <a:cubicBezTo>
                        <a:pt x="330" y="15"/>
                        <a:pt x="326" y="12"/>
                        <a:pt x="316" y="4"/>
                      </a:cubicBezTo>
                      <a:cubicBezTo>
                        <a:pt x="308" y="0"/>
                        <a:pt x="301"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1"/>
                <p:cNvSpPr/>
                <p:nvPr/>
              </p:nvSpPr>
              <p:spPr>
                <a:xfrm>
                  <a:off x="7770037" y="2764012"/>
                  <a:ext cx="130331" cy="43038"/>
                </a:xfrm>
                <a:custGeom>
                  <a:rect b="b" l="l" r="r" t="t"/>
                  <a:pathLst>
                    <a:path extrusionOk="0" h="212" w="642">
                      <a:moveTo>
                        <a:pt x="207" y="0"/>
                      </a:moveTo>
                      <a:cubicBezTo>
                        <a:pt x="189" y="4"/>
                        <a:pt x="175" y="7"/>
                        <a:pt x="156" y="11"/>
                      </a:cubicBezTo>
                      <a:cubicBezTo>
                        <a:pt x="127" y="22"/>
                        <a:pt x="96" y="33"/>
                        <a:pt x="74" y="52"/>
                      </a:cubicBezTo>
                      <a:cubicBezTo>
                        <a:pt x="60" y="60"/>
                        <a:pt x="45" y="74"/>
                        <a:pt x="33" y="86"/>
                      </a:cubicBezTo>
                      <a:cubicBezTo>
                        <a:pt x="22" y="96"/>
                        <a:pt x="15" y="111"/>
                        <a:pt x="7" y="126"/>
                      </a:cubicBezTo>
                      <a:cubicBezTo>
                        <a:pt x="0" y="141"/>
                        <a:pt x="4" y="163"/>
                        <a:pt x="19" y="174"/>
                      </a:cubicBezTo>
                      <a:cubicBezTo>
                        <a:pt x="26" y="180"/>
                        <a:pt x="34" y="182"/>
                        <a:pt x="43" y="182"/>
                      </a:cubicBezTo>
                      <a:cubicBezTo>
                        <a:pt x="51" y="182"/>
                        <a:pt x="59" y="180"/>
                        <a:pt x="67" y="174"/>
                      </a:cubicBezTo>
                      <a:cubicBezTo>
                        <a:pt x="82" y="163"/>
                        <a:pt x="96" y="156"/>
                        <a:pt x="108" y="144"/>
                      </a:cubicBezTo>
                      <a:cubicBezTo>
                        <a:pt x="122" y="137"/>
                        <a:pt x="134" y="130"/>
                        <a:pt x="144" y="122"/>
                      </a:cubicBezTo>
                      <a:cubicBezTo>
                        <a:pt x="175" y="108"/>
                        <a:pt x="204" y="96"/>
                        <a:pt x="233" y="89"/>
                      </a:cubicBezTo>
                      <a:cubicBezTo>
                        <a:pt x="252" y="86"/>
                        <a:pt x="271" y="82"/>
                        <a:pt x="289" y="82"/>
                      </a:cubicBezTo>
                      <a:cubicBezTo>
                        <a:pt x="312" y="78"/>
                        <a:pt x="334" y="78"/>
                        <a:pt x="356" y="78"/>
                      </a:cubicBezTo>
                      <a:cubicBezTo>
                        <a:pt x="371" y="78"/>
                        <a:pt x="385" y="82"/>
                        <a:pt x="400" y="82"/>
                      </a:cubicBezTo>
                      <a:cubicBezTo>
                        <a:pt x="419" y="86"/>
                        <a:pt x="433" y="89"/>
                        <a:pt x="452" y="93"/>
                      </a:cubicBezTo>
                      <a:cubicBezTo>
                        <a:pt x="482" y="104"/>
                        <a:pt x="508" y="115"/>
                        <a:pt x="534" y="130"/>
                      </a:cubicBezTo>
                      <a:cubicBezTo>
                        <a:pt x="556" y="141"/>
                        <a:pt x="575" y="156"/>
                        <a:pt x="593" y="174"/>
                      </a:cubicBezTo>
                      <a:lnTo>
                        <a:pt x="589" y="171"/>
                      </a:lnTo>
                      <a:lnTo>
                        <a:pt x="589" y="171"/>
                      </a:lnTo>
                      <a:cubicBezTo>
                        <a:pt x="597" y="182"/>
                        <a:pt x="608" y="193"/>
                        <a:pt x="616" y="207"/>
                      </a:cubicBezTo>
                      <a:cubicBezTo>
                        <a:pt x="618" y="209"/>
                        <a:pt x="622" y="212"/>
                        <a:pt x="626" y="212"/>
                      </a:cubicBezTo>
                      <a:cubicBezTo>
                        <a:pt x="629" y="212"/>
                        <a:pt x="632" y="211"/>
                        <a:pt x="634" y="207"/>
                      </a:cubicBezTo>
                      <a:cubicBezTo>
                        <a:pt x="642" y="204"/>
                        <a:pt x="642" y="197"/>
                        <a:pt x="638" y="189"/>
                      </a:cubicBezTo>
                      <a:cubicBezTo>
                        <a:pt x="623" y="166"/>
                        <a:pt x="608" y="149"/>
                        <a:pt x="589" y="126"/>
                      </a:cubicBezTo>
                      <a:cubicBezTo>
                        <a:pt x="567" y="108"/>
                        <a:pt x="545" y="93"/>
                        <a:pt x="522" y="74"/>
                      </a:cubicBezTo>
                      <a:cubicBezTo>
                        <a:pt x="497" y="60"/>
                        <a:pt x="471" y="48"/>
                        <a:pt x="445" y="38"/>
                      </a:cubicBezTo>
                      <a:cubicBezTo>
                        <a:pt x="411" y="22"/>
                        <a:pt x="382" y="15"/>
                        <a:pt x="349" y="7"/>
                      </a:cubicBezTo>
                      <a:cubicBezTo>
                        <a:pt x="319" y="0"/>
                        <a:pt x="289"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1"/>
                <p:cNvSpPr/>
                <p:nvPr/>
              </p:nvSpPr>
              <p:spPr>
                <a:xfrm>
                  <a:off x="6711360" y="1777606"/>
                  <a:ext cx="1138669" cy="994940"/>
                </a:xfrm>
                <a:custGeom>
                  <a:rect b="b" l="l" r="r" t="t"/>
                  <a:pathLst>
                    <a:path extrusionOk="0" h="4901" w="5609">
                      <a:moveTo>
                        <a:pt x="1750" y="0"/>
                      </a:moveTo>
                      <a:cubicBezTo>
                        <a:pt x="1495" y="0"/>
                        <a:pt x="1250" y="38"/>
                        <a:pt x="1028" y="108"/>
                      </a:cubicBezTo>
                      <a:cubicBezTo>
                        <a:pt x="894" y="149"/>
                        <a:pt x="768" y="205"/>
                        <a:pt x="650" y="275"/>
                      </a:cubicBezTo>
                      <a:cubicBezTo>
                        <a:pt x="531" y="342"/>
                        <a:pt x="416" y="427"/>
                        <a:pt x="316" y="527"/>
                      </a:cubicBezTo>
                      <a:cubicBezTo>
                        <a:pt x="257" y="586"/>
                        <a:pt x="201" y="650"/>
                        <a:pt x="156" y="720"/>
                      </a:cubicBezTo>
                      <a:cubicBezTo>
                        <a:pt x="116" y="783"/>
                        <a:pt x="79" y="853"/>
                        <a:pt x="53" y="931"/>
                      </a:cubicBezTo>
                      <a:cubicBezTo>
                        <a:pt x="27" y="994"/>
                        <a:pt x="12" y="1068"/>
                        <a:pt x="5" y="1149"/>
                      </a:cubicBezTo>
                      <a:cubicBezTo>
                        <a:pt x="1" y="1213"/>
                        <a:pt x="5" y="1286"/>
                        <a:pt x="19" y="1365"/>
                      </a:cubicBezTo>
                      <a:cubicBezTo>
                        <a:pt x="42" y="1502"/>
                        <a:pt x="105" y="1642"/>
                        <a:pt x="197" y="1776"/>
                      </a:cubicBezTo>
                      <a:cubicBezTo>
                        <a:pt x="290" y="1909"/>
                        <a:pt x="412" y="2028"/>
                        <a:pt x="556" y="2128"/>
                      </a:cubicBezTo>
                      <a:cubicBezTo>
                        <a:pt x="694" y="2220"/>
                        <a:pt x="854" y="2295"/>
                        <a:pt x="1031" y="2347"/>
                      </a:cubicBezTo>
                      <a:cubicBezTo>
                        <a:pt x="1191" y="2391"/>
                        <a:pt x="1365" y="2417"/>
                        <a:pt x="1550" y="2420"/>
                      </a:cubicBezTo>
                      <a:lnTo>
                        <a:pt x="1584" y="2420"/>
                      </a:lnTo>
                      <a:cubicBezTo>
                        <a:pt x="1661" y="2420"/>
                        <a:pt x="1743" y="2413"/>
                        <a:pt x="1824" y="2402"/>
                      </a:cubicBezTo>
                      <a:cubicBezTo>
                        <a:pt x="1902" y="2391"/>
                        <a:pt x="1984" y="2372"/>
                        <a:pt x="2087" y="2347"/>
                      </a:cubicBezTo>
                      <a:cubicBezTo>
                        <a:pt x="2157" y="2328"/>
                        <a:pt x="2224" y="2306"/>
                        <a:pt x="2291" y="2283"/>
                      </a:cubicBezTo>
                      <a:lnTo>
                        <a:pt x="2291" y="2283"/>
                      </a:lnTo>
                      <a:cubicBezTo>
                        <a:pt x="2180" y="2362"/>
                        <a:pt x="2109" y="2454"/>
                        <a:pt x="2076" y="2554"/>
                      </a:cubicBezTo>
                      <a:cubicBezTo>
                        <a:pt x="2061" y="2610"/>
                        <a:pt x="2058" y="2673"/>
                        <a:pt x="2076" y="2740"/>
                      </a:cubicBezTo>
                      <a:cubicBezTo>
                        <a:pt x="2095" y="2802"/>
                        <a:pt x="2132" y="2865"/>
                        <a:pt x="2191" y="2928"/>
                      </a:cubicBezTo>
                      <a:cubicBezTo>
                        <a:pt x="2239" y="2984"/>
                        <a:pt x="2299" y="3032"/>
                        <a:pt x="2376" y="3080"/>
                      </a:cubicBezTo>
                      <a:cubicBezTo>
                        <a:pt x="2432" y="3118"/>
                        <a:pt x="2491" y="3147"/>
                        <a:pt x="2566" y="3176"/>
                      </a:cubicBezTo>
                      <a:cubicBezTo>
                        <a:pt x="2684" y="3221"/>
                        <a:pt x="2824" y="3251"/>
                        <a:pt x="2980" y="3255"/>
                      </a:cubicBezTo>
                      <a:lnTo>
                        <a:pt x="3036" y="3255"/>
                      </a:lnTo>
                      <a:cubicBezTo>
                        <a:pt x="3154" y="3255"/>
                        <a:pt x="3281" y="3243"/>
                        <a:pt x="3425" y="3214"/>
                      </a:cubicBezTo>
                      <a:cubicBezTo>
                        <a:pt x="3566" y="3184"/>
                        <a:pt x="3707" y="3140"/>
                        <a:pt x="3859" y="3080"/>
                      </a:cubicBezTo>
                      <a:cubicBezTo>
                        <a:pt x="3996" y="3029"/>
                        <a:pt x="4133" y="2962"/>
                        <a:pt x="4263" y="2887"/>
                      </a:cubicBezTo>
                      <a:cubicBezTo>
                        <a:pt x="4285" y="2877"/>
                        <a:pt x="4304" y="2862"/>
                        <a:pt x="4326" y="2851"/>
                      </a:cubicBezTo>
                      <a:lnTo>
                        <a:pt x="4326" y="2851"/>
                      </a:lnTo>
                      <a:cubicBezTo>
                        <a:pt x="4319" y="2858"/>
                        <a:pt x="4311" y="2869"/>
                        <a:pt x="4304" y="2880"/>
                      </a:cubicBezTo>
                      <a:cubicBezTo>
                        <a:pt x="4222" y="3024"/>
                        <a:pt x="4174" y="3158"/>
                        <a:pt x="4163" y="3280"/>
                      </a:cubicBezTo>
                      <a:cubicBezTo>
                        <a:pt x="4155" y="3347"/>
                        <a:pt x="4163" y="3414"/>
                        <a:pt x="4185" y="3469"/>
                      </a:cubicBezTo>
                      <a:cubicBezTo>
                        <a:pt x="4192" y="3503"/>
                        <a:pt x="4208" y="3529"/>
                        <a:pt x="4222" y="3554"/>
                      </a:cubicBezTo>
                      <a:cubicBezTo>
                        <a:pt x="4244" y="3588"/>
                        <a:pt x="4270" y="3614"/>
                        <a:pt x="4304" y="3640"/>
                      </a:cubicBezTo>
                      <a:cubicBezTo>
                        <a:pt x="4329" y="3658"/>
                        <a:pt x="4359" y="3674"/>
                        <a:pt x="4393" y="3684"/>
                      </a:cubicBezTo>
                      <a:cubicBezTo>
                        <a:pt x="4418" y="3691"/>
                        <a:pt x="4444" y="3696"/>
                        <a:pt x="4474" y="3696"/>
                      </a:cubicBezTo>
                      <a:cubicBezTo>
                        <a:pt x="4481" y="3696"/>
                        <a:pt x="4489" y="3696"/>
                        <a:pt x="4492" y="3691"/>
                      </a:cubicBezTo>
                      <a:cubicBezTo>
                        <a:pt x="4559" y="3688"/>
                        <a:pt x="4626" y="3669"/>
                        <a:pt x="4692" y="3629"/>
                      </a:cubicBezTo>
                      <a:cubicBezTo>
                        <a:pt x="4704" y="3625"/>
                        <a:pt x="4711" y="3618"/>
                        <a:pt x="4723" y="3614"/>
                      </a:cubicBezTo>
                      <a:lnTo>
                        <a:pt x="4723" y="3614"/>
                      </a:lnTo>
                      <a:cubicBezTo>
                        <a:pt x="4692" y="3688"/>
                        <a:pt x="4666" y="3777"/>
                        <a:pt x="4644" y="3877"/>
                      </a:cubicBezTo>
                      <a:cubicBezTo>
                        <a:pt x="4618" y="3985"/>
                        <a:pt x="4600" y="4092"/>
                        <a:pt x="4589" y="4192"/>
                      </a:cubicBezTo>
                      <a:cubicBezTo>
                        <a:pt x="4578" y="4296"/>
                        <a:pt x="4578" y="4396"/>
                        <a:pt x="4586" y="4492"/>
                      </a:cubicBezTo>
                      <a:cubicBezTo>
                        <a:pt x="4596" y="4589"/>
                        <a:pt x="4618" y="4670"/>
                        <a:pt x="4659" y="4736"/>
                      </a:cubicBezTo>
                      <a:cubicBezTo>
                        <a:pt x="4666" y="4752"/>
                        <a:pt x="4678" y="4767"/>
                        <a:pt x="4692" y="4785"/>
                      </a:cubicBezTo>
                      <a:cubicBezTo>
                        <a:pt x="4707" y="4803"/>
                        <a:pt x="4723" y="4818"/>
                        <a:pt x="4737" y="4830"/>
                      </a:cubicBezTo>
                      <a:cubicBezTo>
                        <a:pt x="4767" y="4852"/>
                        <a:pt x="4800" y="4870"/>
                        <a:pt x="4841" y="4885"/>
                      </a:cubicBezTo>
                      <a:cubicBezTo>
                        <a:pt x="4875" y="4892"/>
                        <a:pt x="4911" y="4900"/>
                        <a:pt x="4952" y="4900"/>
                      </a:cubicBezTo>
                      <a:lnTo>
                        <a:pt x="4978" y="4900"/>
                      </a:lnTo>
                      <a:cubicBezTo>
                        <a:pt x="5026" y="4897"/>
                        <a:pt x="5075" y="4889"/>
                        <a:pt x="5115" y="4874"/>
                      </a:cubicBezTo>
                      <a:cubicBezTo>
                        <a:pt x="5200" y="4844"/>
                        <a:pt x="5275" y="4792"/>
                        <a:pt x="5334" y="4722"/>
                      </a:cubicBezTo>
                      <a:cubicBezTo>
                        <a:pt x="5393" y="4655"/>
                        <a:pt x="5441" y="4574"/>
                        <a:pt x="5482" y="4470"/>
                      </a:cubicBezTo>
                      <a:cubicBezTo>
                        <a:pt x="5515" y="4381"/>
                        <a:pt x="5542" y="4285"/>
                        <a:pt x="5564" y="4155"/>
                      </a:cubicBezTo>
                      <a:cubicBezTo>
                        <a:pt x="5597" y="3951"/>
                        <a:pt x="5608" y="3729"/>
                        <a:pt x="5593" y="3481"/>
                      </a:cubicBezTo>
                      <a:cubicBezTo>
                        <a:pt x="5586" y="3376"/>
                        <a:pt x="5575" y="3273"/>
                        <a:pt x="5559" y="3173"/>
                      </a:cubicBezTo>
                      <a:cubicBezTo>
                        <a:pt x="5545" y="3084"/>
                        <a:pt x="5530" y="3010"/>
                        <a:pt x="5508" y="2947"/>
                      </a:cubicBezTo>
                      <a:cubicBezTo>
                        <a:pt x="5463" y="2791"/>
                        <a:pt x="5397" y="2636"/>
                        <a:pt x="5315" y="2480"/>
                      </a:cubicBezTo>
                      <a:cubicBezTo>
                        <a:pt x="5263" y="2379"/>
                        <a:pt x="5197" y="2276"/>
                        <a:pt x="5123" y="2172"/>
                      </a:cubicBezTo>
                      <a:cubicBezTo>
                        <a:pt x="5159" y="2001"/>
                        <a:pt x="5178" y="1842"/>
                        <a:pt x="5181" y="1690"/>
                      </a:cubicBezTo>
                      <a:cubicBezTo>
                        <a:pt x="5186" y="1517"/>
                        <a:pt x="5164" y="1346"/>
                        <a:pt x="5115" y="1190"/>
                      </a:cubicBezTo>
                      <a:cubicBezTo>
                        <a:pt x="5089" y="1108"/>
                        <a:pt x="5060" y="1028"/>
                        <a:pt x="5019" y="953"/>
                      </a:cubicBezTo>
                      <a:cubicBezTo>
                        <a:pt x="4981" y="879"/>
                        <a:pt x="4937" y="801"/>
                        <a:pt x="4878" y="723"/>
                      </a:cubicBezTo>
                      <a:cubicBezTo>
                        <a:pt x="4826" y="657"/>
                        <a:pt x="4767" y="593"/>
                        <a:pt x="4678" y="523"/>
                      </a:cubicBezTo>
                      <a:cubicBezTo>
                        <a:pt x="4600" y="457"/>
                        <a:pt x="4511" y="393"/>
                        <a:pt x="4415" y="342"/>
                      </a:cubicBezTo>
                      <a:cubicBezTo>
                        <a:pt x="4314" y="279"/>
                        <a:pt x="4211" y="231"/>
                        <a:pt x="4107" y="197"/>
                      </a:cubicBezTo>
                      <a:cubicBezTo>
                        <a:pt x="4007" y="164"/>
                        <a:pt x="3918" y="149"/>
                        <a:pt x="3837" y="149"/>
                      </a:cubicBezTo>
                      <a:lnTo>
                        <a:pt x="3807" y="149"/>
                      </a:lnTo>
                      <a:cubicBezTo>
                        <a:pt x="3755" y="152"/>
                        <a:pt x="3707" y="160"/>
                        <a:pt x="3666" y="175"/>
                      </a:cubicBezTo>
                      <a:cubicBezTo>
                        <a:pt x="3621" y="193"/>
                        <a:pt x="3581" y="215"/>
                        <a:pt x="3540" y="245"/>
                      </a:cubicBezTo>
                      <a:cubicBezTo>
                        <a:pt x="3503" y="275"/>
                        <a:pt x="3469" y="316"/>
                        <a:pt x="3444" y="364"/>
                      </a:cubicBezTo>
                      <a:cubicBezTo>
                        <a:pt x="3425" y="397"/>
                        <a:pt x="3411" y="431"/>
                        <a:pt x="3399" y="464"/>
                      </a:cubicBezTo>
                      <a:cubicBezTo>
                        <a:pt x="3202" y="342"/>
                        <a:pt x="2973" y="238"/>
                        <a:pt x="2725" y="156"/>
                      </a:cubicBezTo>
                      <a:cubicBezTo>
                        <a:pt x="2443" y="67"/>
                        <a:pt x="2157" y="19"/>
                        <a:pt x="1873" y="5"/>
                      </a:cubicBezTo>
                      <a:cubicBezTo>
                        <a:pt x="1832" y="5"/>
                        <a:pt x="1791" y="0"/>
                        <a:pt x="1750" y="0"/>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1"/>
                <p:cNvSpPr/>
                <p:nvPr/>
              </p:nvSpPr>
              <p:spPr>
                <a:xfrm>
                  <a:off x="7192890" y="2303594"/>
                  <a:ext cx="362165" cy="77346"/>
                </a:xfrm>
                <a:custGeom>
                  <a:rect b="b" l="l" r="r" t="t"/>
                  <a:pathLst>
                    <a:path extrusionOk="0" h="381" w="1784">
                      <a:moveTo>
                        <a:pt x="1754" y="0"/>
                      </a:moveTo>
                      <a:cubicBezTo>
                        <a:pt x="1750" y="0"/>
                        <a:pt x="1742" y="0"/>
                        <a:pt x="1739" y="7"/>
                      </a:cubicBezTo>
                      <a:cubicBezTo>
                        <a:pt x="1720" y="22"/>
                        <a:pt x="1702" y="37"/>
                        <a:pt x="1680" y="52"/>
                      </a:cubicBezTo>
                      <a:cubicBezTo>
                        <a:pt x="1605" y="100"/>
                        <a:pt x="1524" y="141"/>
                        <a:pt x="1439" y="171"/>
                      </a:cubicBezTo>
                      <a:cubicBezTo>
                        <a:pt x="1379" y="189"/>
                        <a:pt x="1320" y="200"/>
                        <a:pt x="1261" y="215"/>
                      </a:cubicBezTo>
                      <a:cubicBezTo>
                        <a:pt x="1198" y="226"/>
                        <a:pt x="1131" y="238"/>
                        <a:pt x="1064" y="241"/>
                      </a:cubicBezTo>
                      <a:cubicBezTo>
                        <a:pt x="1029" y="243"/>
                        <a:pt x="994" y="243"/>
                        <a:pt x="960" y="243"/>
                      </a:cubicBezTo>
                      <a:cubicBezTo>
                        <a:pt x="911" y="243"/>
                        <a:pt x="862" y="242"/>
                        <a:pt x="813" y="238"/>
                      </a:cubicBezTo>
                      <a:cubicBezTo>
                        <a:pt x="727" y="233"/>
                        <a:pt x="642" y="219"/>
                        <a:pt x="560" y="204"/>
                      </a:cubicBezTo>
                      <a:lnTo>
                        <a:pt x="557" y="200"/>
                      </a:lnTo>
                      <a:lnTo>
                        <a:pt x="557" y="204"/>
                      </a:lnTo>
                      <a:cubicBezTo>
                        <a:pt x="557" y="200"/>
                        <a:pt x="553" y="200"/>
                        <a:pt x="553" y="200"/>
                      </a:cubicBezTo>
                      <a:lnTo>
                        <a:pt x="557" y="200"/>
                      </a:lnTo>
                      <a:cubicBezTo>
                        <a:pt x="404" y="171"/>
                        <a:pt x="257" y="118"/>
                        <a:pt x="112" y="52"/>
                      </a:cubicBezTo>
                      <a:cubicBezTo>
                        <a:pt x="104" y="50"/>
                        <a:pt x="97" y="49"/>
                        <a:pt x="90" y="49"/>
                      </a:cubicBezTo>
                      <a:cubicBezTo>
                        <a:pt x="82" y="49"/>
                        <a:pt x="75" y="50"/>
                        <a:pt x="67" y="52"/>
                      </a:cubicBezTo>
                      <a:cubicBezTo>
                        <a:pt x="49" y="55"/>
                        <a:pt x="26" y="67"/>
                        <a:pt x="16" y="86"/>
                      </a:cubicBezTo>
                      <a:cubicBezTo>
                        <a:pt x="4" y="104"/>
                        <a:pt x="1" y="126"/>
                        <a:pt x="4" y="149"/>
                      </a:cubicBezTo>
                      <a:cubicBezTo>
                        <a:pt x="8" y="166"/>
                        <a:pt x="19" y="193"/>
                        <a:pt x="38" y="200"/>
                      </a:cubicBezTo>
                      <a:cubicBezTo>
                        <a:pt x="71" y="219"/>
                        <a:pt x="105" y="238"/>
                        <a:pt x="138" y="248"/>
                      </a:cubicBezTo>
                      <a:cubicBezTo>
                        <a:pt x="171" y="263"/>
                        <a:pt x="204" y="278"/>
                        <a:pt x="242" y="289"/>
                      </a:cubicBezTo>
                      <a:cubicBezTo>
                        <a:pt x="312" y="311"/>
                        <a:pt x="386" y="330"/>
                        <a:pt x="461" y="344"/>
                      </a:cubicBezTo>
                      <a:cubicBezTo>
                        <a:pt x="534" y="359"/>
                        <a:pt x="608" y="371"/>
                        <a:pt x="683" y="378"/>
                      </a:cubicBezTo>
                      <a:cubicBezTo>
                        <a:pt x="720" y="380"/>
                        <a:pt x="758" y="381"/>
                        <a:pt x="796" y="381"/>
                      </a:cubicBezTo>
                      <a:cubicBezTo>
                        <a:pt x="834" y="381"/>
                        <a:pt x="872" y="380"/>
                        <a:pt x="909" y="378"/>
                      </a:cubicBezTo>
                      <a:cubicBezTo>
                        <a:pt x="986" y="378"/>
                        <a:pt x="1064" y="367"/>
                        <a:pt x="1142" y="356"/>
                      </a:cubicBezTo>
                      <a:cubicBezTo>
                        <a:pt x="1217" y="341"/>
                        <a:pt x="1290" y="322"/>
                        <a:pt x="1361" y="296"/>
                      </a:cubicBezTo>
                      <a:cubicBezTo>
                        <a:pt x="1431" y="271"/>
                        <a:pt x="1498" y="241"/>
                        <a:pt x="1561" y="204"/>
                      </a:cubicBezTo>
                      <a:cubicBezTo>
                        <a:pt x="1620" y="171"/>
                        <a:pt x="1680" y="126"/>
                        <a:pt x="1735" y="78"/>
                      </a:cubicBezTo>
                      <a:cubicBezTo>
                        <a:pt x="1747" y="67"/>
                        <a:pt x="1761" y="55"/>
                        <a:pt x="1772" y="45"/>
                      </a:cubicBezTo>
                      <a:cubicBezTo>
                        <a:pt x="1783" y="37"/>
                        <a:pt x="1783" y="19"/>
                        <a:pt x="1776" y="7"/>
                      </a:cubicBezTo>
                      <a:cubicBezTo>
                        <a:pt x="1769" y="4"/>
                        <a:pt x="1761" y="0"/>
                        <a:pt x="17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1"/>
                <p:cNvSpPr/>
                <p:nvPr/>
              </p:nvSpPr>
              <p:spPr>
                <a:xfrm>
                  <a:off x="6753585" y="2010048"/>
                  <a:ext cx="425301" cy="188391"/>
                </a:xfrm>
                <a:custGeom>
                  <a:rect b="b" l="l" r="r" t="t"/>
                  <a:pathLst>
                    <a:path extrusionOk="0" h="928" w="2095">
                      <a:moveTo>
                        <a:pt x="469" y="430"/>
                      </a:moveTo>
                      <a:cubicBezTo>
                        <a:pt x="470" y="431"/>
                        <a:pt x="470" y="432"/>
                        <a:pt x="471" y="433"/>
                      </a:cubicBezTo>
                      <a:lnTo>
                        <a:pt x="471" y="433"/>
                      </a:lnTo>
                      <a:cubicBezTo>
                        <a:pt x="470" y="432"/>
                        <a:pt x="469" y="431"/>
                        <a:pt x="469" y="430"/>
                      </a:cubicBezTo>
                      <a:close/>
                      <a:moveTo>
                        <a:pt x="97" y="1"/>
                      </a:moveTo>
                      <a:cubicBezTo>
                        <a:pt x="82" y="1"/>
                        <a:pt x="71" y="4"/>
                        <a:pt x="56" y="8"/>
                      </a:cubicBezTo>
                      <a:cubicBezTo>
                        <a:pt x="34" y="20"/>
                        <a:pt x="19" y="42"/>
                        <a:pt x="11" y="64"/>
                      </a:cubicBezTo>
                      <a:cubicBezTo>
                        <a:pt x="1" y="86"/>
                        <a:pt x="4" y="112"/>
                        <a:pt x="15" y="134"/>
                      </a:cubicBezTo>
                      <a:cubicBezTo>
                        <a:pt x="27" y="167"/>
                        <a:pt x="42" y="197"/>
                        <a:pt x="56" y="227"/>
                      </a:cubicBezTo>
                      <a:cubicBezTo>
                        <a:pt x="75" y="264"/>
                        <a:pt x="97" y="297"/>
                        <a:pt x="119" y="331"/>
                      </a:cubicBezTo>
                      <a:cubicBezTo>
                        <a:pt x="160" y="386"/>
                        <a:pt x="201" y="438"/>
                        <a:pt x="249" y="486"/>
                      </a:cubicBezTo>
                      <a:cubicBezTo>
                        <a:pt x="348" y="586"/>
                        <a:pt x="464" y="668"/>
                        <a:pt x="590" y="731"/>
                      </a:cubicBezTo>
                      <a:cubicBezTo>
                        <a:pt x="849" y="861"/>
                        <a:pt x="1138" y="928"/>
                        <a:pt x="1424" y="928"/>
                      </a:cubicBezTo>
                      <a:cubicBezTo>
                        <a:pt x="1535" y="928"/>
                        <a:pt x="1643" y="920"/>
                        <a:pt x="1749" y="905"/>
                      </a:cubicBezTo>
                      <a:cubicBezTo>
                        <a:pt x="1857" y="894"/>
                        <a:pt x="1957" y="872"/>
                        <a:pt x="2061" y="846"/>
                      </a:cubicBezTo>
                      <a:cubicBezTo>
                        <a:pt x="2079" y="842"/>
                        <a:pt x="2094" y="824"/>
                        <a:pt x="2091" y="801"/>
                      </a:cubicBezTo>
                      <a:cubicBezTo>
                        <a:pt x="2088" y="785"/>
                        <a:pt x="2070" y="771"/>
                        <a:pt x="2053" y="771"/>
                      </a:cubicBezTo>
                      <a:cubicBezTo>
                        <a:pt x="2051" y="771"/>
                        <a:pt x="2049" y="771"/>
                        <a:pt x="2046" y="772"/>
                      </a:cubicBezTo>
                      <a:cubicBezTo>
                        <a:pt x="1949" y="798"/>
                        <a:pt x="1850" y="812"/>
                        <a:pt x="1749" y="820"/>
                      </a:cubicBezTo>
                      <a:cubicBezTo>
                        <a:pt x="1725" y="821"/>
                        <a:pt x="1700" y="821"/>
                        <a:pt x="1675" y="821"/>
                      </a:cubicBezTo>
                      <a:cubicBezTo>
                        <a:pt x="1614" y="821"/>
                        <a:pt x="1553" y="819"/>
                        <a:pt x="1490" y="816"/>
                      </a:cubicBezTo>
                      <a:cubicBezTo>
                        <a:pt x="1446" y="812"/>
                        <a:pt x="1402" y="805"/>
                        <a:pt x="1357" y="798"/>
                      </a:cubicBezTo>
                      <a:cubicBezTo>
                        <a:pt x="1320" y="794"/>
                        <a:pt x="1279" y="786"/>
                        <a:pt x="1242" y="779"/>
                      </a:cubicBezTo>
                      <a:cubicBezTo>
                        <a:pt x="1072" y="745"/>
                        <a:pt x="909" y="694"/>
                        <a:pt x="757" y="620"/>
                      </a:cubicBezTo>
                      <a:cubicBezTo>
                        <a:pt x="657" y="569"/>
                        <a:pt x="560" y="506"/>
                        <a:pt x="474" y="435"/>
                      </a:cubicBezTo>
                      <a:lnTo>
                        <a:pt x="474" y="435"/>
                      </a:lnTo>
                      <a:cubicBezTo>
                        <a:pt x="475" y="436"/>
                        <a:pt x="475" y="437"/>
                        <a:pt x="475" y="438"/>
                      </a:cubicBezTo>
                      <a:cubicBezTo>
                        <a:pt x="473" y="436"/>
                        <a:pt x="472" y="434"/>
                        <a:pt x="471" y="433"/>
                      </a:cubicBezTo>
                      <a:lnTo>
                        <a:pt x="471" y="433"/>
                      </a:lnTo>
                      <a:cubicBezTo>
                        <a:pt x="472" y="433"/>
                        <a:pt x="473" y="434"/>
                        <a:pt x="474" y="435"/>
                      </a:cubicBezTo>
                      <a:lnTo>
                        <a:pt x="474" y="435"/>
                      </a:lnTo>
                      <a:cubicBezTo>
                        <a:pt x="473" y="433"/>
                        <a:pt x="471" y="431"/>
                        <a:pt x="468" y="430"/>
                      </a:cubicBezTo>
                      <a:lnTo>
                        <a:pt x="468" y="430"/>
                      </a:lnTo>
                      <a:cubicBezTo>
                        <a:pt x="468" y="430"/>
                        <a:pt x="468" y="430"/>
                        <a:pt x="469" y="430"/>
                      </a:cubicBezTo>
                      <a:lnTo>
                        <a:pt x="469" y="430"/>
                      </a:lnTo>
                      <a:cubicBezTo>
                        <a:pt x="468" y="430"/>
                        <a:pt x="468" y="430"/>
                        <a:pt x="468" y="430"/>
                      </a:cubicBezTo>
                      <a:lnTo>
                        <a:pt x="468" y="430"/>
                      </a:lnTo>
                      <a:cubicBezTo>
                        <a:pt x="468" y="430"/>
                        <a:pt x="468" y="430"/>
                        <a:pt x="468" y="430"/>
                      </a:cubicBezTo>
                      <a:lnTo>
                        <a:pt x="468" y="430"/>
                      </a:lnTo>
                      <a:cubicBezTo>
                        <a:pt x="467" y="429"/>
                        <a:pt x="466" y="428"/>
                        <a:pt x="464" y="427"/>
                      </a:cubicBezTo>
                      <a:cubicBezTo>
                        <a:pt x="393" y="364"/>
                        <a:pt x="331" y="290"/>
                        <a:pt x="275" y="212"/>
                      </a:cubicBezTo>
                      <a:cubicBezTo>
                        <a:pt x="260" y="189"/>
                        <a:pt x="249" y="167"/>
                        <a:pt x="234" y="145"/>
                      </a:cubicBezTo>
                      <a:cubicBezTo>
                        <a:pt x="215" y="116"/>
                        <a:pt x="197" y="83"/>
                        <a:pt x="182" y="52"/>
                      </a:cubicBezTo>
                      <a:cubicBezTo>
                        <a:pt x="167" y="20"/>
                        <a:pt x="134" y="1"/>
                        <a:pt x="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1"/>
                <p:cNvSpPr/>
                <p:nvPr/>
              </p:nvSpPr>
              <p:spPr>
                <a:xfrm>
                  <a:off x="6867269" y="2023649"/>
                  <a:ext cx="172353" cy="91353"/>
                </a:xfrm>
                <a:custGeom>
                  <a:rect b="b" l="l" r="r" t="t"/>
                  <a:pathLst>
                    <a:path extrusionOk="0" h="450" w="849">
                      <a:moveTo>
                        <a:pt x="78" y="1"/>
                      </a:moveTo>
                      <a:cubicBezTo>
                        <a:pt x="60" y="1"/>
                        <a:pt x="41" y="8"/>
                        <a:pt x="26" y="19"/>
                      </a:cubicBezTo>
                      <a:cubicBezTo>
                        <a:pt x="11" y="30"/>
                        <a:pt x="4" y="49"/>
                        <a:pt x="4" y="71"/>
                      </a:cubicBezTo>
                      <a:cubicBezTo>
                        <a:pt x="0" y="82"/>
                        <a:pt x="4" y="97"/>
                        <a:pt x="11" y="108"/>
                      </a:cubicBezTo>
                      <a:cubicBezTo>
                        <a:pt x="15" y="119"/>
                        <a:pt x="26" y="130"/>
                        <a:pt x="38" y="138"/>
                      </a:cubicBezTo>
                      <a:cubicBezTo>
                        <a:pt x="63" y="160"/>
                        <a:pt x="93" y="182"/>
                        <a:pt x="122" y="204"/>
                      </a:cubicBezTo>
                      <a:cubicBezTo>
                        <a:pt x="152" y="223"/>
                        <a:pt x="182" y="245"/>
                        <a:pt x="211" y="264"/>
                      </a:cubicBezTo>
                      <a:cubicBezTo>
                        <a:pt x="271" y="305"/>
                        <a:pt x="334" y="338"/>
                        <a:pt x="397" y="367"/>
                      </a:cubicBezTo>
                      <a:cubicBezTo>
                        <a:pt x="464" y="394"/>
                        <a:pt x="530" y="411"/>
                        <a:pt x="601" y="427"/>
                      </a:cubicBezTo>
                      <a:cubicBezTo>
                        <a:pt x="674" y="442"/>
                        <a:pt x="749" y="449"/>
                        <a:pt x="823" y="449"/>
                      </a:cubicBezTo>
                      <a:cubicBezTo>
                        <a:pt x="825" y="449"/>
                        <a:pt x="827" y="449"/>
                        <a:pt x="829" y="449"/>
                      </a:cubicBezTo>
                      <a:cubicBezTo>
                        <a:pt x="840" y="449"/>
                        <a:pt x="846" y="440"/>
                        <a:pt x="849" y="430"/>
                      </a:cubicBezTo>
                      <a:cubicBezTo>
                        <a:pt x="849" y="419"/>
                        <a:pt x="838" y="408"/>
                        <a:pt x="826" y="408"/>
                      </a:cubicBezTo>
                      <a:cubicBezTo>
                        <a:pt x="797" y="408"/>
                        <a:pt x="763" y="401"/>
                        <a:pt x="730" y="397"/>
                      </a:cubicBezTo>
                      <a:cubicBezTo>
                        <a:pt x="686" y="386"/>
                        <a:pt x="645" y="375"/>
                        <a:pt x="601" y="360"/>
                      </a:cubicBezTo>
                      <a:cubicBezTo>
                        <a:pt x="558" y="350"/>
                        <a:pt x="516" y="329"/>
                        <a:pt x="477" y="311"/>
                      </a:cubicBezTo>
                      <a:lnTo>
                        <a:pt x="477" y="311"/>
                      </a:lnTo>
                      <a:cubicBezTo>
                        <a:pt x="477" y="311"/>
                        <a:pt x="478" y="312"/>
                        <a:pt x="478" y="312"/>
                      </a:cubicBezTo>
                      <a:cubicBezTo>
                        <a:pt x="476" y="311"/>
                        <a:pt x="475" y="310"/>
                        <a:pt x="474" y="310"/>
                      </a:cubicBezTo>
                      <a:lnTo>
                        <a:pt x="474" y="310"/>
                      </a:lnTo>
                      <a:cubicBezTo>
                        <a:pt x="475" y="310"/>
                        <a:pt x="476" y="311"/>
                        <a:pt x="477" y="311"/>
                      </a:cubicBezTo>
                      <a:lnTo>
                        <a:pt x="477" y="311"/>
                      </a:lnTo>
                      <a:cubicBezTo>
                        <a:pt x="475" y="309"/>
                        <a:pt x="472" y="308"/>
                        <a:pt x="471" y="308"/>
                      </a:cubicBezTo>
                      <a:lnTo>
                        <a:pt x="471" y="308"/>
                      </a:lnTo>
                      <a:cubicBezTo>
                        <a:pt x="472" y="309"/>
                        <a:pt x="473" y="309"/>
                        <a:pt x="474" y="310"/>
                      </a:cubicBezTo>
                      <a:lnTo>
                        <a:pt x="474" y="310"/>
                      </a:lnTo>
                      <a:cubicBezTo>
                        <a:pt x="473" y="309"/>
                        <a:pt x="472" y="309"/>
                        <a:pt x="471" y="308"/>
                      </a:cubicBezTo>
                      <a:lnTo>
                        <a:pt x="471" y="308"/>
                      </a:lnTo>
                      <a:cubicBezTo>
                        <a:pt x="471" y="308"/>
                        <a:pt x="471" y="308"/>
                        <a:pt x="471" y="308"/>
                      </a:cubicBezTo>
                      <a:lnTo>
                        <a:pt x="471" y="308"/>
                      </a:lnTo>
                      <a:cubicBezTo>
                        <a:pt x="396" y="268"/>
                        <a:pt x="328" y="221"/>
                        <a:pt x="263" y="167"/>
                      </a:cubicBezTo>
                      <a:cubicBezTo>
                        <a:pt x="241" y="149"/>
                        <a:pt x="219" y="127"/>
                        <a:pt x="197" y="105"/>
                      </a:cubicBezTo>
                      <a:cubicBezTo>
                        <a:pt x="174" y="78"/>
                        <a:pt x="152" y="52"/>
                        <a:pt x="134" y="26"/>
                      </a:cubicBezTo>
                      <a:cubicBezTo>
                        <a:pt x="118" y="8"/>
                        <a:pt x="100"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1"/>
                <p:cNvSpPr/>
                <p:nvPr/>
              </p:nvSpPr>
              <p:spPr>
                <a:xfrm>
                  <a:off x="7478114" y="1849064"/>
                  <a:ext cx="244624" cy="217421"/>
                </a:xfrm>
                <a:custGeom>
                  <a:rect b="b" l="l" r="r" t="t"/>
                  <a:pathLst>
                    <a:path extrusionOk="0" h="1071" w="1205">
                      <a:moveTo>
                        <a:pt x="922" y="708"/>
                      </a:moveTo>
                      <a:cubicBezTo>
                        <a:pt x="923" y="708"/>
                        <a:pt x="923" y="708"/>
                        <a:pt x="923" y="708"/>
                      </a:cubicBezTo>
                      <a:cubicBezTo>
                        <a:pt x="923" y="708"/>
                        <a:pt x="923" y="708"/>
                        <a:pt x="922" y="708"/>
                      </a:cubicBezTo>
                      <a:close/>
                      <a:moveTo>
                        <a:pt x="104" y="0"/>
                      </a:moveTo>
                      <a:cubicBezTo>
                        <a:pt x="67" y="0"/>
                        <a:pt x="34" y="19"/>
                        <a:pt x="22" y="53"/>
                      </a:cubicBezTo>
                      <a:cubicBezTo>
                        <a:pt x="0" y="97"/>
                        <a:pt x="22" y="149"/>
                        <a:pt x="67" y="168"/>
                      </a:cubicBezTo>
                      <a:cubicBezTo>
                        <a:pt x="101" y="182"/>
                        <a:pt x="137" y="197"/>
                        <a:pt x="174" y="212"/>
                      </a:cubicBezTo>
                      <a:cubicBezTo>
                        <a:pt x="215" y="226"/>
                        <a:pt x="256" y="241"/>
                        <a:pt x="297" y="260"/>
                      </a:cubicBezTo>
                      <a:cubicBezTo>
                        <a:pt x="371" y="293"/>
                        <a:pt x="445" y="330"/>
                        <a:pt x="515" y="375"/>
                      </a:cubicBezTo>
                      <a:cubicBezTo>
                        <a:pt x="663" y="467"/>
                        <a:pt x="800" y="578"/>
                        <a:pt x="922" y="708"/>
                      </a:cubicBezTo>
                      <a:lnTo>
                        <a:pt x="922" y="708"/>
                      </a:lnTo>
                      <a:cubicBezTo>
                        <a:pt x="919" y="704"/>
                        <a:pt x="915" y="697"/>
                        <a:pt x="912" y="693"/>
                      </a:cubicBezTo>
                      <a:lnTo>
                        <a:pt x="912" y="693"/>
                      </a:lnTo>
                      <a:cubicBezTo>
                        <a:pt x="942" y="727"/>
                        <a:pt x="968" y="764"/>
                        <a:pt x="994" y="797"/>
                      </a:cubicBezTo>
                      <a:cubicBezTo>
                        <a:pt x="1023" y="835"/>
                        <a:pt x="1045" y="871"/>
                        <a:pt x="1067" y="909"/>
                      </a:cubicBezTo>
                      <a:cubicBezTo>
                        <a:pt x="1064" y="905"/>
                        <a:pt x="1064" y="905"/>
                        <a:pt x="1060" y="901"/>
                      </a:cubicBezTo>
                      <a:lnTo>
                        <a:pt x="1060" y="901"/>
                      </a:lnTo>
                      <a:cubicBezTo>
                        <a:pt x="1086" y="946"/>
                        <a:pt x="1108" y="994"/>
                        <a:pt x="1123" y="1046"/>
                      </a:cubicBezTo>
                      <a:cubicBezTo>
                        <a:pt x="1129" y="1062"/>
                        <a:pt x="1142" y="1071"/>
                        <a:pt x="1158" y="1071"/>
                      </a:cubicBezTo>
                      <a:cubicBezTo>
                        <a:pt x="1164" y="1071"/>
                        <a:pt x="1169" y="1070"/>
                        <a:pt x="1175" y="1068"/>
                      </a:cubicBezTo>
                      <a:cubicBezTo>
                        <a:pt x="1194" y="1061"/>
                        <a:pt x="1204" y="1038"/>
                        <a:pt x="1197" y="1016"/>
                      </a:cubicBezTo>
                      <a:cubicBezTo>
                        <a:pt x="1160" y="901"/>
                        <a:pt x="1112" y="787"/>
                        <a:pt x="1045" y="679"/>
                      </a:cubicBezTo>
                      <a:cubicBezTo>
                        <a:pt x="1012" y="623"/>
                        <a:pt x="978" y="568"/>
                        <a:pt x="938" y="520"/>
                      </a:cubicBezTo>
                      <a:cubicBezTo>
                        <a:pt x="893" y="467"/>
                        <a:pt x="849" y="416"/>
                        <a:pt x="797" y="371"/>
                      </a:cubicBezTo>
                      <a:cubicBezTo>
                        <a:pt x="701" y="279"/>
                        <a:pt x="593" y="204"/>
                        <a:pt x="479" y="137"/>
                      </a:cubicBezTo>
                      <a:cubicBezTo>
                        <a:pt x="423" y="108"/>
                        <a:pt x="364" y="82"/>
                        <a:pt x="304" y="56"/>
                      </a:cubicBezTo>
                      <a:cubicBezTo>
                        <a:pt x="245" y="34"/>
                        <a:pt x="182" y="12"/>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1"/>
                <p:cNvSpPr/>
                <p:nvPr/>
              </p:nvSpPr>
              <p:spPr>
                <a:xfrm>
                  <a:off x="7719691" y="2488533"/>
                  <a:ext cx="100083" cy="238737"/>
                </a:xfrm>
                <a:custGeom>
                  <a:rect b="b" l="l" r="r" t="t"/>
                  <a:pathLst>
                    <a:path extrusionOk="0" h="1176" w="493">
                      <a:moveTo>
                        <a:pt x="463" y="1"/>
                      </a:moveTo>
                      <a:cubicBezTo>
                        <a:pt x="455" y="4"/>
                        <a:pt x="448" y="11"/>
                        <a:pt x="448" y="19"/>
                      </a:cubicBezTo>
                      <a:cubicBezTo>
                        <a:pt x="452" y="30"/>
                        <a:pt x="452" y="40"/>
                        <a:pt x="452" y="50"/>
                      </a:cubicBezTo>
                      <a:lnTo>
                        <a:pt x="452" y="50"/>
                      </a:lnTo>
                      <a:cubicBezTo>
                        <a:pt x="452" y="187"/>
                        <a:pt x="437" y="323"/>
                        <a:pt x="404" y="453"/>
                      </a:cubicBezTo>
                      <a:cubicBezTo>
                        <a:pt x="378" y="560"/>
                        <a:pt x="337" y="664"/>
                        <a:pt x="281" y="760"/>
                      </a:cubicBezTo>
                      <a:cubicBezTo>
                        <a:pt x="245" y="823"/>
                        <a:pt x="204" y="883"/>
                        <a:pt x="152" y="938"/>
                      </a:cubicBezTo>
                      <a:cubicBezTo>
                        <a:pt x="137" y="953"/>
                        <a:pt x="118" y="968"/>
                        <a:pt x="103" y="983"/>
                      </a:cubicBezTo>
                      <a:cubicBezTo>
                        <a:pt x="81" y="1001"/>
                        <a:pt x="55" y="1017"/>
                        <a:pt x="33" y="1031"/>
                      </a:cubicBezTo>
                      <a:cubicBezTo>
                        <a:pt x="14" y="1042"/>
                        <a:pt x="4" y="1065"/>
                        <a:pt x="4" y="1087"/>
                      </a:cubicBezTo>
                      <a:cubicBezTo>
                        <a:pt x="0" y="1105"/>
                        <a:pt x="7" y="1128"/>
                        <a:pt x="19" y="1145"/>
                      </a:cubicBezTo>
                      <a:cubicBezTo>
                        <a:pt x="36" y="1165"/>
                        <a:pt x="60" y="1175"/>
                        <a:pt x="84" y="1175"/>
                      </a:cubicBezTo>
                      <a:cubicBezTo>
                        <a:pt x="101" y="1175"/>
                        <a:pt x="119" y="1170"/>
                        <a:pt x="134" y="1157"/>
                      </a:cubicBezTo>
                      <a:cubicBezTo>
                        <a:pt x="152" y="1145"/>
                        <a:pt x="166" y="1128"/>
                        <a:pt x="185" y="1113"/>
                      </a:cubicBezTo>
                      <a:cubicBezTo>
                        <a:pt x="207" y="1094"/>
                        <a:pt x="226" y="1072"/>
                        <a:pt x="245" y="1049"/>
                      </a:cubicBezTo>
                      <a:cubicBezTo>
                        <a:pt x="278" y="1012"/>
                        <a:pt x="308" y="968"/>
                        <a:pt x="334" y="923"/>
                      </a:cubicBezTo>
                      <a:cubicBezTo>
                        <a:pt x="359" y="879"/>
                        <a:pt x="382" y="831"/>
                        <a:pt x="400" y="783"/>
                      </a:cubicBezTo>
                      <a:cubicBezTo>
                        <a:pt x="423" y="735"/>
                        <a:pt x="437" y="683"/>
                        <a:pt x="448" y="627"/>
                      </a:cubicBezTo>
                      <a:cubicBezTo>
                        <a:pt x="474" y="527"/>
                        <a:pt x="489" y="423"/>
                        <a:pt x="493" y="319"/>
                      </a:cubicBezTo>
                      <a:lnTo>
                        <a:pt x="493" y="164"/>
                      </a:lnTo>
                      <a:cubicBezTo>
                        <a:pt x="489" y="116"/>
                        <a:pt x="486" y="64"/>
                        <a:pt x="481" y="16"/>
                      </a:cubicBezTo>
                      <a:cubicBezTo>
                        <a:pt x="481" y="8"/>
                        <a:pt x="474"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1"/>
                <p:cNvSpPr/>
                <p:nvPr/>
              </p:nvSpPr>
              <p:spPr>
                <a:xfrm>
                  <a:off x="4554624" y="1694170"/>
                  <a:ext cx="1835797" cy="1589752"/>
                </a:xfrm>
                <a:custGeom>
                  <a:rect b="b" l="l" r="r" t="t"/>
                  <a:pathLst>
                    <a:path extrusionOk="0" h="7831" w="9043">
                      <a:moveTo>
                        <a:pt x="4484" y="0"/>
                      </a:moveTo>
                      <a:cubicBezTo>
                        <a:pt x="4362" y="0"/>
                        <a:pt x="4239" y="23"/>
                        <a:pt x="4118" y="63"/>
                      </a:cubicBezTo>
                      <a:cubicBezTo>
                        <a:pt x="3947" y="119"/>
                        <a:pt x="3795" y="211"/>
                        <a:pt x="3669" y="334"/>
                      </a:cubicBezTo>
                      <a:cubicBezTo>
                        <a:pt x="3536" y="471"/>
                        <a:pt x="3439" y="638"/>
                        <a:pt x="3395" y="823"/>
                      </a:cubicBezTo>
                      <a:cubicBezTo>
                        <a:pt x="3387" y="860"/>
                        <a:pt x="3380" y="900"/>
                        <a:pt x="3372" y="938"/>
                      </a:cubicBezTo>
                      <a:cubicBezTo>
                        <a:pt x="3339" y="868"/>
                        <a:pt x="3280" y="804"/>
                        <a:pt x="3206" y="756"/>
                      </a:cubicBezTo>
                      <a:cubicBezTo>
                        <a:pt x="3109" y="693"/>
                        <a:pt x="2991" y="660"/>
                        <a:pt x="2864" y="660"/>
                      </a:cubicBezTo>
                      <a:cubicBezTo>
                        <a:pt x="2802" y="660"/>
                        <a:pt x="2739" y="667"/>
                        <a:pt x="2676" y="686"/>
                      </a:cubicBezTo>
                      <a:cubicBezTo>
                        <a:pt x="2609" y="705"/>
                        <a:pt x="2550" y="731"/>
                        <a:pt x="2498" y="763"/>
                      </a:cubicBezTo>
                      <a:cubicBezTo>
                        <a:pt x="2438" y="801"/>
                        <a:pt x="2390" y="845"/>
                        <a:pt x="2346" y="900"/>
                      </a:cubicBezTo>
                      <a:cubicBezTo>
                        <a:pt x="2317" y="938"/>
                        <a:pt x="2294" y="979"/>
                        <a:pt x="2272" y="1027"/>
                      </a:cubicBezTo>
                      <a:cubicBezTo>
                        <a:pt x="2257" y="960"/>
                        <a:pt x="2231" y="893"/>
                        <a:pt x="2190" y="819"/>
                      </a:cubicBezTo>
                      <a:cubicBezTo>
                        <a:pt x="2161" y="771"/>
                        <a:pt x="2131" y="719"/>
                        <a:pt x="2094" y="675"/>
                      </a:cubicBezTo>
                      <a:cubicBezTo>
                        <a:pt x="2064" y="634"/>
                        <a:pt x="2028" y="597"/>
                        <a:pt x="1983" y="560"/>
                      </a:cubicBezTo>
                      <a:cubicBezTo>
                        <a:pt x="1916" y="500"/>
                        <a:pt x="1834" y="452"/>
                        <a:pt x="1746" y="426"/>
                      </a:cubicBezTo>
                      <a:cubicBezTo>
                        <a:pt x="1686" y="408"/>
                        <a:pt x="1619" y="397"/>
                        <a:pt x="1549" y="397"/>
                      </a:cubicBezTo>
                      <a:cubicBezTo>
                        <a:pt x="1527" y="397"/>
                        <a:pt x="1505" y="397"/>
                        <a:pt x="1486" y="401"/>
                      </a:cubicBezTo>
                      <a:cubicBezTo>
                        <a:pt x="1405" y="408"/>
                        <a:pt x="1320" y="426"/>
                        <a:pt x="1234" y="464"/>
                      </a:cubicBezTo>
                      <a:cubicBezTo>
                        <a:pt x="1157" y="497"/>
                        <a:pt x="1075" y="545"/>
                        <a:pt x="997" y="604"/>
                      </a:cubicBezTo>
                      <a:cubicBezTo>
                        <a:pt x="853" y="715"/>
                        <a:pt x="734" y="864"/>
                        <a:pt x="656" y="1027"/>
                      </a:cubicBezTo>
                      <a:cubicBezTo>
                        <a:pt x="579" y="1197"/>
                        <a:pt x="556" y="1379"/>
                        <a:pt x="596" y="1542"/>
                      </a:cubicBezTo>
                      <a:cubicBezTo>
                        <a:pt x="619" y="1627"/>
                        <a:pt x="660" y="1712"/>
                        <a:pt x="719" y="1790"/>
                      </a:cubicBezTo>
                      <a:cubicBezTo>
                        <a:pt x="764" y="1846"/>
                        <a:pt x="815" y="1901"/>
                        <a:pt x="882" y="1950"/>
                      </a:cubicBezTo>
                      <a:cubicBezTo>
                        <a:pt x="860" y="1954"/>
                        <a:pt x="837" y="1961"/>
                        <a:pt x="815" y="1972"/>
                      </a:cubicBezTo>
                      <a:cubicBezTo>
                        <a:pt x="757" y="2005"/>
                        <a:pt x="708" y="2053"/>
                        <a:pt x="675" y="2113"/>
                      </a:cubicBezTo>
                      <a:cubicBezTo>
                        <a:pt x="637" y="2190"/>
                        <a:pt x="630" y="2275"/>
                        <a:pt x="652" y="2364"/>
                      </a:cubicBezTo>
                      <a:cubicBezTo>
                        <a:pt x="645" y="2361"/>
                        <a:pt x="634" y="2357"/>
                        <a:pt x="623" y="2354"/>
                      </a:cubicBezTo>
                      <a:cubicBezTo>
                        <a:pt x="589" y="2346"/>
                        <a:pt x="556" y="2342"/>
                        <a:pt x="523" y="2342"/>
                      </a:cubicBezTo>
                      <a:cubicBezTo>
                        <a:pt x="493" y="2342"/>
                        <a:pt x="463" y="2346"/>
                        <a:pt x="437" y="2354"/>
                      </a:cubicBezTo>
                      <a:cubicBezTo>
                        <a:pt x="300" y="2387"/>
                        <a:pt x="208" y="2491"/>
                        <a:pt x="156" y="2573"/>
                      </a:cubicBezTo>
                      <a:cubicBezTo>
                        <a:pt x="85" y="2679"/>
                        <a:pt x="37" y="2809"/>
                        <a:pt x="15" y="2965"/>
                      </a:cubicBezTo>
                      <a:cubicBezTo>
                        <a:pt x="4" y="3035"/>
                        <a:pt x="1" y="3106"/>
                        <a:pt x="4" y="3180"/>
                      </a:cubicBezTo>
                      <a:cubicBezTo>
                        <a:pt x="8" y="3257"/>
                        <a:pt x="15" y="3332"/>
                        <a:pt x="33" y="3402"/>
                      </a:cubicBezTo>
                      <a:cubicBezTo>
                        <a:pt x="74" y="3554"/>
                        <a:pt x="145" y="3680"/>
                        <a:pt x="241" y="3773"/>
                      </a:cubicBezTo>
                      <a:cubicBezTo>
                        <a:pt x="297" y="3825"/>
                        <a:pt x="363" y="3866"/>
                        <a:pt x="434" y="3895"/>
                      </a:cubicBezTo>
                      <a:cubicBezTo>
                        <a:pt x="504" y="3924"/>
                        <a:pt x="582" y="3940"/>
                        <a:pt x="671" y="3947"/>
                      </a:cubicBezTo>
                      <a:lnTo>
                        <a:pt x="719" y="3947"/>
                      </a:lnTo>
                      <a:cubicBezTo>
                        <a:pt x="808" y="3947"/>
                        <a:pt x="908" y="3932"/>
                        <a:pt x="1008" y="3907"/>
                      </a:cubicBezTo>
                      <a:lnTo>
                        <a:pt x="1008" y="3907"/>
                      </a:lnTo>
                      <a:cubicBezTo>
                        <a:pt x="960" y="4085"/>
                        <a:pt x="1027" y="4299"/>
                        <a:pt x="1171" y="4440"/>
                      </a:cubicBezTo>
                      <a:cubicBezTo>
                        <a:pt x="1253" y="4518"/>
                        <a:pt x="1345" y="4562"/>
                        <a:pt x="1438" y="4562"/>
                      </a:cubicBezTo>
                      <a:cubicBezTo>
                        <a:pt x="1494" y="4559"/>
                        <a:pt x="1542" y="4547"/>
                        <a:pt x="1586" y="4521"/>
                      </a:cubicBezTo>
                      <a:cubicBezTo>
                        <a:pt x="1638" y="4492"/>
                        <a:pt x="1679" y="4451"/>
                        <a:pt x="1720" y="4391"/>
                      </a:cubicBezTo>
                      <a:cubicBezTo>
                        <a:pt x="1723" y="4388"/>
                        <a:pt x="1723" y="4384"/>
                        <a:pt x="1727" y="4377"/>
                      </a:cubicBezTo>
                      <a:cubicBezTo>
                        <a:pt x="2406" y="4685"/>
                        <a:pt x="3117" y="5044"/>
                        <a:pt x="3892" y="5474"/>
                      </a:cubicBezTo>
                      <a:cubicBezTo>
                        <a:pt x="4648" y="5893"/>
                        <a:pt x="5389" y="6337"/>
                        <a:pt x="6026" y="6723"/>
                      </a:cubicBezTo>
                      <a:lnTo>
                        <a:pt x="6400" y="6948"/>
                      </a:lnTo>
                      <a:lnTo>
                        <a:pt x="6567" y="7049"/>
                      </a:lnTo>
                      <a:lnTo>
                        <a:pt x="6893" y="7246"/>
                      </a:lnTo>
                      <a:cubicBezTo>
                        <a:pt x="6893" y="7249"/>
                        <a:pt x="6893" y="7253"/>
                        <a:pt x="6897" y="7256"/>
                      </a:cubicBezTo>
                      <a:cubicBezTo>
                        <a:pt x="6911" y="7316"/>
                        <a:pt x="6934" y="7371"/>
                        <a:pt x="6960" y="7423"/>
                      </a:cubicBezTo>
                      <a:cubicBezTo>
                        <a:pt x="6978" y="7471"/>
                        <a:pt x="7008" y="7516"/>
                        <a:pt x="7045" y="7564"/>
                      </a:cubicBezTo>
                      <a:cubicBezTo>
                        <a:pt x="7104" y="7638"/>
                        <a:pt x="7186" y="7704"/>
                        <a:pt x="7271" y="7749"/>
                      </a:cubicBezTo>
                      <a:cubicBezTo>
                        <a:pt x="7378" y="7801"/>
                        <a:pt x="7501" y="7831"/>
                        <a:pt x="7627" y="7831"/>
                      </a:cubicBezTo>
                      <a:cubicBezTo>
                        <a:pt x="7690" y="7831"/>
                        <a:pt x="7753" y="7824"/>
                        <a:pt x="7819" y="7809"/>
                      </a:cubicBezTo>
                      <a:cubicBezTo>
                        <a:pt x="8001" y="7768"/>
                        <a:pt x="8149" y="7664"/>
                        <a:pt x="8235" y="7531"/>
                      </a:cubicBezTo>
                      <a:cubicBezTo>
                        <a:pt x="8279" y="7460"/>
                        <a:pt x="8301" y="7379"/>
                        <a:pt x="8301" y="7294"/>
                      </a:cubicBezTo>
                      <a:cubicBezTo>
                        <a:pt x="8301" y="7220"/>
                        <a:pt x="8283" y="7145"/>
                        <a:pt x="8250" y="7068"/>
                      </a:cubicBezTo>
                      <a:lnTo>
                        <a:pt x="8250" y="7068"/>
                      </a:lnTo>
                      <a:cubicBezTo>
                        <a:pt x="8294" y="7078"/>
                        <a:pt x="8342" y="7082"/>
                        <a:pt x="8390" y="7082"/>
                      </a:cubicBezTo>
                      <a:lnTo>
                        <a:pt x="8442" y="7082"/>
                      </a:lnTo>
                      <a:cubicBezTo>
                        <a:pt x="8534" y="7075"/>
                        <a:pt x="8620" y="7053"/>
                        <a:pt x="8695" y="7012"/>
                      </a:cubicBezTo>
                      <a:cubicBezTo>
                        <a:pt x="8761" y="6975"/>
                        <a:pt x="8824" y="6923"/>
                        <a:pt x="8876" y="6856"/>
                      </a:cubicBezTo>
                      <a:cubicBezTo>
                        <a:pt x="8924" y="6797"/>
                        <a:pt x="8961" y="6731"/>
                        <a:pt x="8991" y="6652"/>
                      </a:cubicBezTo>
                      <a:cubicBezTo>
                        <a:pt x="9013" y="6582"/>
                        <a:pt x="9032" y="6504"/>
                        <a:pt x="9039" y="6419"/>
                      </a:cubicBezTo>
                      <a:cubicBezTo>
                        <a:pt x="9042" y="6345"/>
                        <a:pt x="9039" y="6264"/>
                        <a:pt x="9024" y="6185"/>
                      </a:cubicBezTo>
                      <a:cubicBezTo>
                        <a:pt x="9013" y="6108"/>
                        <a:pt x="8987" y="6037"/>
                        <a:pt x="8953" y="5970"/>
                      </a:cubicBezTo>
                      <a:cubicBezTo>
                        <a:pt x="8920" y="5908"/>
                        <a:pt x="8872" y="5848"/>
                        <a:pt x="8820" y="5807"/>
                      </a:cubicBezTo>
                      <a:cubicBezTo>
                        <a:pt x="8787" y="5778"/>
                        <a:pt x="8750" y="5756"/>
                        <a:pt x="8709" y="5741"/>
                      </a:cubicBezTo>
                      <a:cubicBezTo>
                        <a:pt x="8672" y="5722"/>
                        <a:pt x="8628" y="5711"/>
                        <a:pt x="8579" y="5708"/>
                      </a:cubicBezTo>
                      <a:cubicBezTo>
                        <a:pt x="8565" y="5703"/>
                        <a:pt x="8546" y="5703"/>
                        <a:pt x="8527" y="5703"/>
                      </a:cubicBezTo>
                      <a:cubicBezTo>
                        <a:pt x="8495" y="5703"/>
                        <a:pt x="8455" y="5708"/>
                        <a:pt x="8414" y="5715"/>
                      </a:cubicBezTo>
                      <a:lnTo>
                        <a:pt x="8414" y="5715"/>
                      </a:lnTo>
                      <a:cubicBezTo>
                        <a:pt x="8416" y="5714"/>
                        <a:pt x="8416" y="5711"/>
                        <a:pt x="8416" y="5711"/>
                      </a:cubicBezTo>
                      <a:cubicBezTo>
                        <a:pt x="8428" y="5689"/>
                        <a:pt x="8431" y="5670"/>
                        <a:pt x="8438" y="5641"/>
                      </a:cubicBezTo>
                      <a:cubicBezTo>
                        <a:pt x="8438" y="5619"/>
                        <a:pt x="8438" y="5600"/>
                        <a:pt x="8435" y="5581"/>
                      </a:cubicBezTo>
                      <a:cubicBezTo>
                        <a:pt x="8431" y="5548"/>
                        <a:pt x="8416" y="5511"/>
                        <a:pt x="8387" y="5474"/>
                      </a:cubicBezTo>
                      <a:cubicBezTo>
                        <a:pt x="8368" y="5448"/>
                        <a:pt x="8339" y="5426"/>
                        <a:pt x="8298" y="5404"/>
                      </a:cubicBezTo>
                      <a:cubicBezTo>
                        <a:pt x="8253" y="5378"/>
                        <a:pt x="8205" y="5363"/>
                        <a:pt x="8149" y="5348"/>
                      </a:cubicBezTo>
                      <a:cubicBezTo>
                        <a:pt x="8216" y="5318"/>
                        <a:pt x="8279" y="5274"/>
                        <a:pt x="8339" y="5214"/>
                      </a:cubicBezTo>
                      <a:cubicBezTo>
                        <a:pt x="8394" y="5155"/>
                        <a:pt x="8442" y="5085"/>
                        <a:pt x="8476" y="5003"/>
                      </a:cubicBezTo>
                      <a:cubicBezTo>
                        <a:pt x="8494" y="4962"/>
                        <a:pt x="8509" y="4921"/>
                        <a:pt x="8520" y="4881"/>
                      </a:cubicBezTo>
                      <a:cubicBezTo>
                        <a:pt x="8531" y="4844"/>
                        <a:pt x="8539" y="4800"/>
                        <a:pt x="8546" y="4752"/>
                      </a:cubicBezTo>
                      <a:cubicBezTo>
                        <a:pt x="8565" y="4584"/>
                        <a:pt x="8539" y="4407"/>
                        <a:pt x="8468" y="4240"/>
                      </a:cubicBezTo>
                      <a:cubicBezTo>
                        <a:pt x="8401" y="4073"/>
                        <a:pt x="8290" y="3932"/>
                        <a:pt x="8153" y="3844"/>
                      </a:cubicBezTo>
                      <a:cubicBezTo>
                        <a:pt x="8042" y="3769"/>
                        <a:pt x="7912" y="3732"/>
                        <a:pt x="7775" y="3729"/>
                      </a:cubicBezTo>
                      <a:lnTo>
                        <a:pt x="7756" y="3729"/>
                      </a:lnTo>
                      <a:cubicBezTo>
                        <a:pt x="7705" y="3729"/>
                        <a:pt x="7653" y="3732"/>
                        <a:pt x="7597" y="3743"/>
                      </a:cubicBezTo>
                      <a:cubicBezTo>
                        <a:pt x="7609" y="3736"/>
                        <a:pt x="7616" y="3724"/>
                        <a:pt x="7623" y="3710"/>
                      </a:cubicBezTo>
                      <a:cubicBezTo>
                        <a:pt x="7675" y="3625"/>
                        <a:pt x="7698" y="3521"/>
                        <a:pt x="7690" y="3417"/>
                      </a:cubicBezTo>
                      <a:cubicBezTo>
                        <a:pt x="7686" y="3365"/>
                        <a:pt x="7675" y="3313"/>
                        <a:pt x="7657" y="3265"/>
                      </a:cubicBezTo>
                      <a:cubicBezTo>
                        <a:pt x="7638" y="3224"/>
                        <a:pt x="7616" y="3184"/>
                        <a:pt x="7586" y="3143"/>
                      </a:cubicBezTo>
                      <a:cubicBezTo>
                        <a:pt x="7527" y="3065"/>
                        <a:pt x="7445" y="3013"/>
                        <a:pt x="7352" y="2995"/>
                      </a:cubicBezTo>
                      <a:cubicBezTo>
                        <a:pt x="7338" y="2991"/>
                        <a:pt x="7323" y="2987"/>
                        <a:pt x="7304" y="2987"/>
                      </a:cubicBezTo>
                      <a:cubicBezTo>
                        <a:pt x="7368" y="2954"/>
                        <a:pt x="7427" y="2906"/>
                        <a:pt x="7482" y="2850"/>
                      </a:cubicBezTo>
                      <a:cubicBezTo>
                        <a:pt x="7527" y="2809"/>
                        <a:pt x="7571" y="2761"/>
                        <a:pt x="7619" y="2698"/>
                      </a:cubicBezTo>
                      <a:cubicBezTo>
                        <a:pt x="7653" y="2653"/>
                        <a:pt x="7686" y="2605"/>
                        <a:pt x="7716" y="2557"/>
                      </a:cubicBezTo>
                      <a:cubicBezTo>
                        <a:pt x="7823" y="2380"/>
                        <a:pt x="7872" y="2190"/>
                        <a:pt x="7857" y="2009"/>
                      </a:cubicBezTo>
                      <a:cubicBezTo>
                        <a:pt x="7845" y="1839"/>
                        <a:pt x="7783" y="1672"/>
                        <a:pt x="7675" y="1527"/>
                      </a:cubicBezTo>
                      <a:cubicBezTo>
                        <a:pt x="7575" y="1386"/>
                        <a:pt x="7441" y="1264"/>
                        <a:pt x="7279" y="1164"/>
                      </a:cubicBezTo>
                      <a:cubicBezTo>
                        <a:pt x="7123" y="1071"/>
                        <a:pt x="6949" y="1004"/>
                        <a:pt x="6778" y="972"/>
                      </a:cubicBezTo>
                      <a:cubicBezTo>
                        <a:pt x="6700" y="960"/>
                        <a:pt x="6627" y="953"/>
                        <a:pt x="6556" y="953"/>
                      </a:cubicBezTo>
                      <a:cubicBezTo>
                        <a:pt x="6456" y="953"/>
                        <a:pt x="6360" y="967"/>
                        <a:pt x="6271" y="994"/>
                      </a:cubicBezTo>
                      <a:cubicBezTo>
                        <a:pt x="6133" y="1034"/>
                        <a:pt x="6011" y="1112"/>
                        <a:pt x="5922" y="1212"/>
                      </a:cubicBezTo>
                      <a:cubicBezTo>
                        <a:pt x="5866" y="1275"/>
                        <a:pt x="5822" y="1345"/>
                        <a:pt x="5785" y="1427"/>
                      </a:cubicBezTo>
                      <a:cubicBezTo>
                        <a:pt x="5777" y="1398"/>
                        <a:pt x="5767" y="1367"/>
                        <a:pt x="5748" y="1338"/>
                      </a:cubicBezTo>
                      <a:cubicBezTo>
                        <a:pt x="5726" y="1301"/>
                        <a:pt x="5693" y="1268"/>
                        <a:pt x="5655" y="1238"/>
                      </a:cubicBezTo>
                      <a:cubicBezTo>
                        <a:pt x="5622" y="1212"/>
                        <a:pt x="5582" y="1197"/>
                        <a:pt x="5533" y="1186"/>
                      </a:cubicBezTo>
                      <a:cubicBezTo>
                        <a:pt x="5510" y="1182"/>
                        <a:pt x="5488" y="1179"/>
                        <a:pt x="5470" y="1179"/>
                      </a:cubicBezTo>
                      <a:cubicBezTo>
                        <a:pt x="5404" y="1179"/>
                        <a:pt x="5337" y="1197"/>
                        <a:pt x="5270" y="1230"/>
                      </a:cubicBezTo>
                      <a:cubicBezTo>
                        <a:pt x="5259" y="1234"/>
                        <a:pt x="5252" y="1238"/>
                        <a:pt x="5244" y="1246"/>
                      </a:cubicBezTo>
                      <a:cubicBezTo>
                        <a:pt x="5277" y="1167"/>
                        <a:pt x="5300" y="1083"/>
                        <a:pt x="5310" y="994"/>
                      </a:cubicBezTo>
                      <a:cubicBezTo>
                        <a:pt x="5322" y="878"/>
                        <a:pt x="5322" y="771"/>
                        <a:pt x="5307" y="667"/>
                      </a:cubicBezTo>
                      <a:cubicBezTo>
                        <a:pt x="5277" y="486"/>
                        <a:pt x="5192" y="322"/>
                        <a:pt x="5070" y="211"/>
                      </a:cubicBezTo>
                      <a:cubicBezTo>
                        <a:pt x="5011" y="156"/>
                        <a:pt x="4940" y="112"/>
                        <a:pt x="4862" y="78"/>
                      </a:cubicBezTo>
                      <a:cubicBezTo>
                        <a:pt x="4795" y="48"/>
                        <a:pt x="4714" y="26"/>
                        <a:pt x="4629" y="11"/>
                      </a:cubicBezTo>
                      <a:cubicBezTo>
                        <a:pt x="4581" y="4"/>
                        <a:pt x="4532" y="0"/>
                        <a:pt x="44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1"/>
                <p:cNvSpPr/>
                <p:nvPr/>
              </p:nvSpPr>
              <p:spPr>
                <a:xfrm>
                  <a:off x="4738751" y="1842365"/>
                  <a:ext cx="228383" cy="149820"/>
                </a:xfrm>
                <a:custGeom>
                  <a:rect b="b" l="l" r="r" t="t"/>
                  <a:pathLst>
                    <a:path extrusionOk="0" h="738" w="1125">
                      <a:moveTo>
                        <a:pt x="694" y="1"/>
                      </a:moveTo>
                      <a:cubicBezTo>
                        <a:pt x="672" y="1"/>
                        <a:pt x="654" y="4"/>
                        <a:pt x="631" y="4"/>
                      </a:cubicBezTo>
                      <a:cubicBezTo>
                        <a:pt x="601" y="8"/>
                        <a:pt x="572" y="15"/>
                        <a:pt x="542" y="23"/>
                      </a:cubicBezTo>
                      <a:cubicBezTo>
                        <a:pt x="509" y="30"/>
                        <a:pt x="479" y="41"/>
                        <a:pt x="450" y="56"/>
                      </a:cubicBezTo>
                      <a:cubicBezTo>
                        <a:pt x="397" y="78"/>
                        <a:pt x="346" y="108"/>
                        <a:pt x="301" y="141"/>
                      </a:cubicBezTo>
                      <a:cubicBezTo>
                        <a:pt x="253" y="178"/>
                        <a:pt x="209" y="219"/>
                        <a:pt x="168" y="264"/>
                      </a:cubicBezTo>
                      <a:cubicBezTo>
                        <a:pt x="90" y="348"/>
                        <a:pt x="35" y="449"/>
                        <a:pt x="12" y="564"/>
                      </a:cubicBezTo>
                      <a:cubicBezTo>
                        <a:pt x="5" y="612"/>
                        <a:pt x="1" y="664"/>
                        <a:pt x="5" y="716"/>
                      </a:cubicBezTo>
                      <a:cubicBezTo>
                        <a:pt x="9" y="726"/>
                        <a:pt x="16" y="738"/>
                        <a:pt x="27" y="738"/>
                      </a:cubicBezTo>
                      <a:cubicBezTo>
                        <a:pt x="38" y="738"/>
                        <a:pt x="50" y="726"/>
                        <a:pt x="50" y="716"/>
                      </a:cubicBezTo>
                      <a:cubicBezTo>
                        <a:pt x="45" y="686"/>
                        <a:pt x="50" y="660"/>
                        <a:pt x="50" y="630"/>
                      </a:cubicBezTo>
                      <a:cubicBezTo>
                        <a:pt x="57" y="593"/>
                        <a:pt x="64" y="560"/>
                        <a:pt x="79" y="526"/>
                      </a:cubicBezTo>
                      <a:cubicBezTo>
                        <a:pt x="98" y="486"/>
                        <a:pt x="120" y="449"/>
                        <a:pt x="146" y="411"/>
                      </a:cubicBezTo>
                      <a:cubicBezTo>
                        <a:pt x="183" y="367"/>
                        <a:pt x="223" y="326"/>
                        <a:pt x="268" y="290"/>
                      </a:cubicBezTo>
                      <a:cubicBezTo>
                        <a:pt x="312" y="252"/>
                        <a:pt x="364" y="226"/>
                        <a:pt x="416" y="208"/>
                      </a:cubicBezTo>
                      <a:cubicBezTo>
                        <a:pt x="461" y="189"/>
                        <a:pt x="505" y="178"/>
                        <a:pt x="553" y="170"/>
                      </a:cubicBezTo>
                      <a:cubicBezTo>
                        <a:pt x="575" y="170"/>
                        <a:pt x="601" y="167"/>
                        <a:pt x="623" y="167"/>
                      </a:cubicBezTo>
                      <a:cubicBezTo>
                        <a:pt x="642" y="167"/>
                        <a:pt x="661" y="167"/>
                        <a:pt x="679" y="170"/>
                      </a:cubicBezTo>
                      <a:cubicBezTo>
                        <a:pt x="709" y="175"/>
                        <a:pt x="739" y="182"/>
                        <a:pt x="768" y="193"/>
                      </a:cubicBezTo>
                      <a:cubicBezTo>
                        <a:pt x="798" y="208"/>
                        <a:pt x="823" y="223"/>
                        <a:pt x="850" y="242"/>
                      </a:cubicBezTo>
                      <a:cubicBezTo>
                        <a:pt x="876" y="264"/>
                        <a:pt x="898" y="290"/>
                        <a:pt x="920" y="315"/>
                      </a:cubicBezTo>
                      <a:cubicBezTo>
                        <a:pt x="927" y="326"/>
                        <a:pt x="935" y="334"/>
                        <a:pt x="943" y="345"/>
                      </a:cubicBezTo>
                      <a:cubicBezTo>
                        <a:pt x="957" y="367"/>
                        <a:pt x="976" y="382"/>
                        <a:pt x="1001" y="389"/>
                      </a:cubicBezTo>
                      <a:cubicBezTo>
                        <a:pt x="1009" y="393"/>
                        <a:pt x="1016" y="393"/>
                        <a:pt x="1024" y="393"/>
                      </a:cubicBezTo>
                      <a:cubicBezTo>
                        <a:pt x="1039" y="393"/>
                        <a:pt x="1057" y="389"/>
                        <a:pt x="1072" y="382"/>
                      </a:cubicBezTo>
                      <a:cubicBezTo>
                        <a:pt x="1095" y="367"/>
                        <a:pt x="1109" y="348"/>
                        <a:pt x="1117" y="323"/>
                      </a:cubicBezTo>
                      <a:cubicBezTo>
                        <a:pt x="1124" y="300"/>
                        <a:pt x="1117" y="274"/>
                        <a:pt x="1105" y="252"/>
                      </a:cubicBezTo>
                      <a:cubicBezTo>
                        <a:pt x="1046" y="134"/>
                        <a:pt x="935" y="45"/>
                        <a:pt x="806" y="15"/>
                      </a:cubicBezTo>
                      <a:cubicBezTo>
                        <a:pt x="768" y="4"/>
                        <a:pt x="731"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1"/>
                <p:cNvSpPr/>
                <p:nvPr/>
              </p:nvSpPr>
              <p:spPr>
                <a:xfrm>
                  <a:off x="5355686" y="1746952"/>
                  <a:ext cx="227368" cy="179053"/>
                </a:xfrm>
                <a:custGeom>
                  <a:rect b="b" l="l" r="r" t="t"/>
                  <a:pathLst>
                    <a:path extrusionOk="0" h="882" w="1120">
                      <a:moveTo>
                        <a:pt x="457" y="0"/>
                      </a:moveTo>
                      <a:cubicBezTo>
                        <a:pt x="382" y="0"/>
                        <a:pt x="309" y="11"/>
                        <a:pt x="238" y="37"/>
                      </a:cubicBezTo>
                      <a:cubicBezTo>
                        <a:pt x="153" y="70"/>
                        <a:pt x="79" y="122"/>
                        <a:pt x="12" y="189"/>
                      </a:cubicBezTo>
                      <a:cubicBezTo>
                        <a:pt x="4" y="200"/>
                        <a:pt x="1" y="218"/>
                        <a:pt x="12" y="226"/>
                      </a:cubicBezTo>
                      <a:cubicBezTo>
                        <a:pt x="20" y="233"/>
                        <a:pt x="27" y="237"/>
                        <a:pt x="35" y="237"/>
                      </a:cubicBezTo>
                      <a:cubicBezTo>
                        <a:pt x="42" y="237"/>
                        <a:pt x="49" y="233"/>
                        <a:pt x="52" y="230"/>
                      </a:cubicBezTo>
                      <a:cubicBezTo>
                        <a:pt x="68" y="211"/>
                        <a:pt x="86" y="196"/>
                        <a:pt x="105" y="181"/>
                      </a:cubicBezTo>
                      <a:cubicBezTo>
                        <a:pt x="138" y="156"/>
                        <a:pt x="175" y="133"/>
                        <a:pt x="213" y="118"/>
                      </a:cubicBezTo>
                      <a:lnTo>
                        <a:pt x="216" y="118"/>
                      </a:lnTo>
                      <a:cubicBezTo>
                        <a:pt x="257" y="100"/>
                        <a:pt x="297" y="89"/>
                        <a:pt x="342" y="85"/>
                      </a:cubicBezTo>
                      <a:lnTo>
                        <a:pt x="334" y="85"/>
                      </a:lnTo>
                      <a:cubicBezTo>
                        <a:pt x="357" y="81"/>
                        <a:pt x="379" y="81"/>
                        <a:pt x="401" y="81"/>
                      </a:cubicBezTo>
                      <a:cubicBezTo>
                        <a:pt x="423" y="81"/>
                        <a:pt x="446" y="85"/>
                        <a:pt x="471" y="85"/>
                      </a:cubicBezTo>
                      <a:cubicBezTo>
                        <a:pt x="516" y="93"/>
                        <a:pt x="560" y="103"/>
                        <a:pt x="601" y="122"/>
                      </a:cubicBezTo>
                      <a:cubicBezTo>
                        <a:pt x="649" y="144"/>
                        <a:pt x="697" y="170"/>
                        <a:pt x="738" y="200"/>
                      </a:cubicBezTo>
                      <a:cubicBezTo>
                        <a:pt x="776" y="230"/>
                        <a:pt x="813" y="262"/>
                        <a:pt x="842" y="303"/>
                      </a:cubicBezTo>
                      <a:cubicBezTo>
                        <a:pt x="864" y="334"/>
                        <a:pt x="883" y="370"/>
                        <a:pt x="897" y="404"/>
                      </a:cubicBezTo>
                      <a:cubicBezTo>
                        <a:pt x="913" y="437"/>
                        <a:pt x="920" y="471"/>
                        <a:pt x="924" y="503"/>
                      </a:cubicBezTo>
                      <a:cubicBezTo>
                        <a:pt x="928" y="544"/>
                        <a:pt x="928" y="585"/>
                        <a:pt x="924" y="623"/>
                      </a:cubicBezTo>
                      <a:cubicBezTo>
                        <a:pt x="916" y="671"/>
                        <a:pt x="902" y="719"/>
                        <a:pt x="887" y="763"/>
                      </a:cubicBezTo>
                      <a:cubicBezTo>
                        <a:pt x="880" y="778"/>
                        <a:pt x="880" y="796"/>
                        <a:pt x="883" y="811"/>
                      </a:cubicBezTo>
                      <a:cubicBezTo>
                        <a:pt x="890" y="837"/>
                        <a:pt x="909" y="856"/>
                        <a:pt x="931" y="871"/>
                      </a:cubicBezTo>
                      <a:cubicBezTo>
                        <a:pt x="946" y="878"/>
                        <a:pt x="961" y="881"/>
                        <a:pt x="976" y="881"/>
                      </a:cubicBezTo>
                      <a:cubicBezTo>
                        <a:pt x="986" y="881"/>
                        <a:pt x="994" y="881"/>
                        <a:pt x="1001" y="878"/>
                      </a:cubicBezTo>
                      <a:cubicBezTo>
                        <a:pt x="1024" y="874"/>
                        <a:pt x="1049" y="856"/>
                        <a:pt x="1061" y="833"/>
                      </a:cubicBezTo>
                      <a:cubicBezTo>
                        <a:pt x="1075" y="801"/>
                        <a:pt x="1087" y="767"/>
                        <a:pt x="1098" y="734"/>
                      </a:cubicBezTo>
                      <a:cubicBezTo>
                        <a:pt x="1109" y="696"/>
                        <a:pt x="1113" y="659"/>
                        <a:pt x="1116" y="623"/>
                      </a:cubicBezTo>
                      <a:cubicBezTo>
                        <a:pt x="1120" y="563"/>
                        <a:pt x="1113" y="496"/>
                        <a:pt x="1094" y="440"/>
                      </a:cubicBezTo>
                      <a:cubicBezTo>
                        <a:pt x="1061" y="326"/>
                        <a:pt x="986" y="226"/>
                        <a:pt x="894" y="151"/>
                      </a:cubicBezTo>
                      <a:cubicBezTo>
                        <a:pt x="849" y="115"/>
                        <a:pt x="798" y="85"/>
                        <a:pt x="746" y="59"/>
                      </a:cubicBezTo>
                      <a:cubicBezTo>
                        <a:pt x="690" y="37"/>
                        <a:pt x="635" y="22"/>
                        <a:pt x="579" y="11"/>
                      </a:cubicBezTo>
                      <a:cubicBezTo>
                        <a:pt x="538" y="4"/>
                        <a:pt x="497"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1"/>
                <p:cNvSpPr/>
                <p:nvPr/>
              </p:nvSpPr>
              <p:spPr>
                <a:xfrm>
                  <a:off x="5520527" y="1952191"/>
                  <a:ext cx="38571" cy="38571"/>
                </a:xfrm>
                <a:custGeom>
                  <a:rect b="b" l="l" r="r" t="t"/>
                  <a:pathLst>
                    <a:path extrusionOk="0" h="190" w="190">
                      <a:moveTo>
                        <a:pt x="97" y="0"/>
                      </a:moveTo>
                      <a:cubicBezTo>
                        <a:pt x="45" y="0"/>
                        <a:pt x="1" y="41"/>
                        <a:pt x="1" y="96"/>
                      </a:cubicBezTo>
                      <a:cubicBezTo>
                        <a:pt x="1" y="145"/>
                        <a:pt x="41" y="190"/>
                        <a:pt x="97" y="190"/>
                      </a:cubicBezTo>
                      <a:cubicBezTo>
                        <a:pt x="149" y="190"/>
                        <a:pt x="189" y="149"/>
                        <a:pt x="189" y="96"/>
                      </a:cubicBezTo>
                      <a:cubicBezTo>
                        <a:pt x="189" y="45"/>
                        <a:pt x="149" y="0"/>
                        <a:pt x="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1"/>
                <p:cNvSpPr/>
                <p:nvPr/>
              </p:nvSpPr>
              <p:spPr>
                <a:xfrm>
                  <a:off x="5801893" y="1954424"/>
                  <a:ext cx="294361" cy="142308"/>
                </a:xfrm>
                <a:custGeom>
                  <a:rect b="b" l="l" r="r" t="t"/>
                  <a:pathLst>
                    <a:path extrusionOk="0" h="701" w="1450">
                      <a:moveTo>
                        <a:pt x="545" y="1"/>
                      </a:moveTo>
                      <a:cubicBezTo>
                        <a:pt x="430" y="1"/>
                        <a:pt x="315" y="19"/>
                        <a:pt x="211" y="60"/>
                      </a:cubicBezTo>
                      <a:cubicBezTo>
                        <a:pt x="141" y="90"/>
                        <a:pt x="74" y="123"/>
                        <a:pt x="16" y="174"/>
                      </a:cubicBezTo>
                      <a:cubicBezTo>
                        <a:pt x="1" y="186"/>
                        <a:pt x="4" y="215"/>
                        <a:pt x="16" y="230"/>
                      </a:cubicBezTo>
                      <a:cubicBezTo>
                        <a:pt x="26" y="237"/>
                        <a:pt x="34" y="241"/>
                        <a:pt x="45" y="241"/>
                      </a:cubicBezTo>
                      <a:cubicBezTo>
                        <a:pt x="56" y="241"/>
                        <a:pt x="64" y="237"/>
                        <a:pt x="74" y="230"/>
                      </a:cubicBezTo>
                      <a:cubicBezTo>
                        <a:pt x="78" y="227"/>
                        <a:pt x="86" y="223"/>
                        <a:pt x="93" y="215"/>
                      </a:cubicBezTo>
                      <a:cubicBezTo>
                        <a:pt x="127" y="189"/>
                        <a:pt x="167" y="171"/>
                        <a:pt x="208" y="152"/>
                      </a:cubicBezTo>
                      <a:cubicBezTo>
                        <a:pt x="264" y="130"/>
                        <a:pt x="327" y="116"/>
                        <a:pt x="389" y="108"/>
                      </a:cubicBezTo>
                      <a:cubicBezTo>
                        <a:pt x="423" y="104"/>
                        <a:pt x="460" y="100"/>
                        <a:pt x="497" y="100"/>
                      </a:cubicBezTo>
                      <a:cubicBezTo>
                        <a:pt x="541" y="100"/>
                        <a:pt x="586" y="104"/>
                        <a:pt x="630" y="112"/>
                      </a:cubicBezTo>
                      <a:cubicBezTo>
                        <a:pt x="709" y="123"/>
                        <a:pt x="786" y="141"/>
                        <a:pt x="861" y="171"/>
                      </a:cubicBezTo>
                      <a:cubicBezTo>
                        <a:pt x="927" y="201"/>
                        <a:pt x="994" y="237"/>
                        <a:pt x="1053" y="282"/>
                      </a:cubicBezTo>
                      <a:cubicBezTo>
                        <a:pt x="1094" y="312"/>
                        <a:pt x="1131" y="349"/>
                        <a:pt x="1164" y="390"/>
                      </a:cubicBezTo>
                      <a:cubicBezTo>
                        <a:pt x="1190" y="427"/>
                        <a:pt x="1212" y="463"/>
                        <a:pt x="1231" y="504"/>
                      </a:cubicBezTo>
                      <a:cubicBezTo>
                        <a:pt x="1246" y="545"/>
                        <a:pt x="1256" y="586"/>
                        <a:pt x="1264" y="627"/>
                      </a:cubicBezTo>
                      <a:cubicBezTo>
                        <a:pt x="1268" y="653"/>
                        <a:pt x="1287" y="675"/>
                        <a:pt x="1309" y="686"/>
                      </a:cubicBezTo>
                      <a:cubicBezTo>
                        <a:pt x="1323" y="694"/>
                        <a:pt x="1338" y="701"/>
                        <a:pt x="1357" y="701"/>
                      </a:cubicBezTo>
                      <a:cubicBezTo>
                        <a:pt x="1364" y="701"/>
                        <a:pt x="1372" y="697"/>
                        <a:pt x="1379" y="697"/>
                      </a:cubicBezTo>
                      <a:cubicBezTo>
                        <a:pt x="1401" y="690"/>
                        <a:pt x="1424" y="675"/>
                        <a:pt x="1434" y="653"/>
                      </a:cubicBezTo>
                      <a:cubicBezTo>
                        <a:pt x="1449" y="631"/>
                        <a:pt x="1449" y="605"/>
                        <a:pt x="1446" y="583"/>
                      </a:cubicBezTo>
                      <a:cubicBezTo>
                        <a:pt x="1427" y="456"/>
                        <a:pt x="1357" y="345"/>
                        <a:pt x="1268" y="256"/>
                      </a:cubicBezTo>
                      <a:cubicBezTo>
                        <a:pt x="1220" y="215"/>
                        <a:pt x="1168" y="174"/>
                        <a:pt x="1116" y="145"/>
                      </a:cubicBezTo>
                      <a:cubicBezTo>
                        <a:pt x="1061" y="112"/>
                        <a:pt x="1001" y="85"/>
                        <a:pt x="942" y="63"/>
                      </a:cubicBezTo>
                      <a:cubicBezTo>
                        <a:pt x="883" y="45"/>
                        <a:pt x="820" y="30"/>
                        <a:pt x="760" y="19"/>
                      </a:cubicBezTo>
                      <a:cubicBezTo>
                        <a:pt x="697" y="8"/>
                        <a:pt x="63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1"/>
                <p:cNvSpPr/>
                <p:nvPr/>
              </p:nvSpPr>
              <p:spPr>
                <a:xfrm>
                  <a:off x="6136041" y="2526901"/>
                  <a:ext cx="90338" cy="225135"/>
                </a:xfrm>
                <a:custGeom>
                  <a:rect b="b" l="l" r="r" t="t"/>
                  <a:pathLst>
                    <a:path extrusionOk="0" h="1109" w="445">
                      <a:moveTo>
                        <a:pt x="226" y="0"/>
                      </a:moveTo>
                      <a:cubicBezTo>
                        <a:pt x="207" y="0"/>
                        <a:pt x="193" y="5"/>
                        <a:pt x="174" y="15"/>
                      </a:cubicBezTo>
                      <a:cubicBezTo>
                        <a:pt x="156" y="27"/>
                        <a:pt x="141" y="49"/>
                        <a:pt x="137" y="71"/>
                      </a:cubicBezTo>
                      <a:cubicBezTo>
                        <a:pt x="130" y="97"/>
                        <a:pt x="133" y="127"/>
                        <a:pt x="149" y="145"/>
                      </a:cubicBezTo>
                      <a:cubicBezTo>
                        <a:pt x="178" y="183"/>
                        <a:pt x="204" y="223"/>
                        <a:pt x="222" y="264"/>
                      </a:cubicBezTo>
                      <a:cubicBezTo>
                        <a:pt x="248" y="320"/>
                        <a:pt x="267" y="375"/>
                        <a:pt x="278" y="431"/>
                      </a:cubicBezTo>
                      <a:cubicBezTo>
                        <a:pt x="289" y="501"/>
                        <a:pt x="293" y="571"/>
                        <a:pt x="289" y="642"/>
                      </a:cubicBezTo>
                      <a:cubicBezTo>
                        <a:pt x="282" y="694"/>
                        <a:pt x="270" y="742"/>
                        <a:pt x="255" y="790"/>
                      </a:cubicBezTo>
                      <a:cubicBezTo>
                        <a:pt x="241" y="823"/>
                        <a:pt x="222" y="857"/>
                        <a:pt x="200" y="890"/>
                      </a:cubicBezTo>
                      <a:cubicBezTo>
                        <a:pt x="181" y="916"/>
                        <a:pt x="159" y="939"/>
                        <a:pt x="133" y="961"/>
                      </a:cubicBezTo>
                      <a:cubicBezTo>
                        <a:pt x="111" y="979"/>
                        <a:pt x="85" y="994"/>
                        <a:pt x="60" y="1009"/>
                      </a:cubicBezTo>
                      <a:cubicBezTo>
                        <a:pt x="52" y="1013"/>
                        <a:pt x="44" y="1016"/>
                        <a:pt x="41" y="1016"/>
                      </a:cubicBezTo>
                      <a:cubicBezTo>
                        <a:pt x="15" y="1028"/>
                        <a:pt x="0" y="1050"/>
                        <a:pt x="11" y="1076"/>
                      </a:cubicBezTo>
                      <a:cubicBezTo>
                        <a:pt x="15" y="1094"/>
                        <a:pt x="33" y="1109"/>
                        <a:pt x="55" y="1109"/>
                      </a:cubicBezTo>
                      <a:cubicBezTo>
                        <a:pt x="60" y="1109"/>
                        <a:pt x="63" y="1109"/>
                        <a:pt x="70" y="1105"/>
                      </a:cubicBezTo>
                      <a:cubicBezTo>
                        <a:pt x="159" y="1068"/>
                        <a:pt x="245" y="1013"/>
                        <a:pt x="304" y="931"/>
                      </a:cubicBezTo>
                      <a:cubicBezTo>
                        <a:pt x="366" y="850"/>
                        <a:pt x="404" y="753"/>
                        <a:pt x="426" y="653"/>
                      </a:cubicBezTo>
                      <a:cubicBezTo>
                        <a:pt x="445" y="546"/>
                        <a:pt x="441" y="434"/>
                        <a:pt x="419" y="327"/>
                      </a:cubicBezTo>
                      <a:cubicBezTo>
                        <a:pt x="400" y="227"/>
                        <a:pt x="363" y="127"/>
                        <a:pt x="304" y="41"/>
                      </a:cubicBezTo>
                      <a:cubicBezTo>
                        <a:pt x="286" y="15"/>
                        <a:pt x="255" y="0"/>
                        <a:pt x="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1"/>
                <p:cNvSpPr/>
                <p:nvPr/>
              </p:nvSpPr>
              <p:spPr>
                <a:xfrm>
                  <a:off x="6249521" y="2914439"/>
                  <a:ext cx="89120" cy="171541"/>
                </a:xfrm>
                <a:custGeom>
                  <a:rect b="b" l="l" r="r" t="t"/>
                  <a:pathLst>
                    <a:path extrusionOk="0" h="845" w="439">
                      <a:moveTo>
                        <a:pt x="297" y="0"/>
                      </a:moveTo>
                      <a:cubicBezTo>
                        <a:pt x="293" y="0"/>
                        <a:pt x="290" y="4"/>
                        <a:pt x="282" y="8"/>
                      </a:cubicBezTo>
                      <a:cubicBezTo>
                        <a:pt x="271" y="15"/>
                        <a:pt x="267" y="30"/>
                        <a:pt x="274" y="45"/>
                      </a:cubicBezTo>
                      <a:cubicBezTo>
                        <a:pt x="286" y="60"/>
                        <a:pt x="297" y="75"/>
                        <a:pt x="305" y="93"/>
                      </a:cubicBezTo>
                      <a:cubicBezTo>
                        <a:pt x="319" y="126"/>
                        <a:pt x="330" y="159"/>
                        <a:pt x="338" y="197"/>
                      </a:cubicBezTo>
                      <a:cubicBezTo>
                        <a:pt x="346" y="238"/>
                        <a:pt x="346" y="282"/>
                        <a:pt x="341" y="326"/>
                      </a:cubicBezTo>
                      <a:lnTo>
                        <a:pt x="346" y="326"/>
                      </a:lnTo>
                      <a:cubicBezTo>
                        <a:pt x="346" y="326"/>
                        <a:pt x="341" y="326"/>
                        <a:pt x="341" y="330"/>
                      </a:cubicBezTo>
                      <a:cubicBezTo>
                        <a:pt x="338" y="374"/>
                        <a:pt x="327" y="419"/>
                        <a:pt x="312" y="463"/>
                      </a:cubicBezTo>
                      <a:cubicBezTo>
                        <a:pt x="301" y="493"/>
                        <a:pt x="282" y="523"/>
                        <a:pt x="264" y="552"/>
                      </a:cubicBezTo>
                      <a:cubicBezTo>
                        <a:pt x="249" y="575"/>
                        <a:pt x="230" y="593"/>
                        <a:pt x="208" y="612"/>
                      </a:cubicBezTo>
                      <a:cubicBezTo>
                        <a:pt x="185" y="631"/>
                        <a:pt x="160" y="645"/>
                        <a:pt x="134" y="660"/>
                      </a:cubicBezTo>
                      <a:cubicBezTo>
                        <a:pt x="112" y="667"/>
                        <a:pt x="89" y="679"/>
                        <a:pt x="67" y="682"/>
                      </a:cubicBezTo>
                      <a:cubicBezTo>
                        <a:pt x="23" y="697"/>
                        <a:pt x="0" y="745"/>
                        <a:pt x="16" y="790"/>
                      </a:cubicBezTo>
                      <a:cubicBezTo>
                        <a:pt x="26" y="823"/>
                        <a:pt x="60" y="845"/>
                        <a:pt x="93" y="845"/>
                      </a:cubicBezTo>
                      <a:cubicBezTo>
                        <a:pt x="101" y="845"/>
                        <a:pt x="112" y="845"/>
                        <a:pt x="119" y="841"/>
                      </a:cubicBezTo>
                      <a:cubicBezTo>
                        <a:pt x="156" y="826"/>
                        <a:pt x="197" y="809"/>
                        <a:pt x="226" y="778"/>
                      </a:cubicBezTo>
                      <a:cubicBezTo>
                        <a:pt x="245" y="768"/>
                        <a:pt x="264" y="749"/>
                        <a:pt x="279" y="734"/>
                      </a:cubicBezTo>
                      <a:cubicBezTo>
                        <a:pt x="293" y="715"/>
                        <a:pt x="308" y="697"/>
                        <a:pt x="319" y="679"/>
                      </a:cubicBezTo>
                      <a:cubicBezTo>
                        <a:pt x="363" y="616"/>
                        <a:pt x="390" y="542"/>
                        <a:pt x="408" y="467"/>
                      </a:cubicBezTo>
                      <a:cubicBezTo>
                        <a:pt x="438" y="311"/>
                        <a:pt x="408" y="145"/>
                        <a:pt x="323" y="15"/>
                      </a:cubicBezTo>
                      <a:cubicBezTo>
                        <a:pt x="315" y="8"/>
                        <a:pt x="308" y="0"/>
                        <a:pt x="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1"/>
                <p:cNvSpPr/>
                <p:nvPr/>
              </p:nvSpPr>
              <p:spPr>
                <a:xfrm>
                  <a:off x="5047320" y="2069528"/>
                  <a:ext cx="562128" cy="218233"/>
                </a:xfrm>
                <a:custGeom>
                  <a:rect b="b" l="l" r="r" t="t"/>
                  <a:pathLst>
                    <a:path extrusionOk="0" h="1075" w="2769">
                      <a:moveTo>
                        <a:pt x="379" y="570"/>
                      </a:moveTo>
                      <a:cubicBezTo>
                        <a:pt x="378" y="571"/>
                        <a:pt x="377" y="571"/>
                        <a:pt x="375" y="571"/>
                      </a:cubicBezTo>
                      <a:cubicBezTo>
                        <a:pt x="378" y="571"/>
                        <a:pt x="379" y="571"/>
                        <a:pt x="379" y="570"/>
                      </a:cubicBezTo>
                      <a:close/>
                      <a:moveTo>
                        <a:pt x="1820" y="0"/>
                      </a:moveTo>
                      <a:cubicBezTo>
                        <a:pt x="1764" y="0"/>
                        <a:pt x="1709" y="4"/>
                        <a:pt x="1657" y="16"/>
                      </a:cubicBezTo>
                      <a:cubicBezTo>
                        <a:pt x="1609" y="26"/>
                        <a:pt x="1564" y="41"/>
                        <a:pt x="1520" y="56"/>
                      </a:cubicBezTo>
                      <a:cubicBezTo>
                        <a:pt x="1475" y="74"/>
                        <a:pt x="1438" y="96"/>
                        <a:pt x="1398" y="123"/>
                      </a:cubicBezTo>
                      <a:cubicBezTo>
                        <a:pt x="1323" y="171"/>
                        <a:pt x="1265" y="238"/>
                        <a:pt x="1220" y="312"/>
                      </a:cubicBezTo>
                      <a:cubicBezTo>
                        <a:pt x="1164" y="401"/>
                        <a:pt x="1135" y="505"/>
                        <a:pt x="1127" y="604"/>
                      </a:cubicBezTo>
                      <a:cubicBezTo>
                        <a:pt x="1123" y="619"/>
                        <a:pt x="1123" y="635"/>
                        <a:pt x="1123" y="652"/>
                      </a:cubicBezTo>
                      <a:cubicBezTo>
                        <a:pt x="1087" y="619"/>
                        <a:pt x="1046" y="590"/>
                        <a:pt x="1005" y="563"/>
                      </a:cubicBezTo>
                      <a:cubicBezTo>
                        <a:pt x="912" y="512"/>
                        <a:pt x="808" y="483"/>
                        <a:pt x="704" y="467"/>
                      </a:cubicBezTo>
                      <a:cubicBezTo>
                        <a:pt x="671" y="460"/>
                        <a:pt x="634" y="460"/>
                        <a:pt x="598" y="460"/>
                      </a:cubicBezTo>
                      <a:cubicBezTo>
                        <a:pt x="434" y="460"/>
                        <a:pt x="271" y="508"/>
                        <a:pt x="153" y="619"/>
                      </a:cubicBezTo>
                      <a:cubicBezTo>
                        <a:pt x="100" y="668"/>
                        <a:pt x="59" y="731"/>
                        <a:pt x="37" y="797"/>
                      </a:cubicBezTo>
                      <a:cubicBezTo>
                        <a:pt x="8" y="879"/>
                        <a:pt x="1" y="964"/>
                        <a:pt x="8" y="1046"/>
                      </a:cubicBezTo>
                      <a:cubicBezTo>
                        <a:pt x="8" y="1064"/>
                        <a:pt x="27" y="1075"/>
                        <a:pt x="42" y="1075"/>
                      </a:cubicBezTo>
                      <a:lnTo>
                        <a:pt x="45" y="1075"/>
                      </a:lnTo>
                      <a:cubicBezTo>
                        <a:pt x="64" y="1071"/>
                        <a:pt x="75" y="1053"/>
                        <a:pt x="71" y="1035"/>
                      </a:cubicBezTo>
                      <a:lnTo>
                        <a:pt x="71" y="1016"/>
                      </a:lnTo>
                      <a:lnTo>
                        <a:pt x="71" y="1008"/>
                      </a:lnTo>
                      <a:cubicBezTo>
                        <a:pt x="71" y="964"/>
                        <a:pt x="71" y="919"/>
                        <a:pt x="82" y="875"/>
                      </a:cubicBezTo>
                      <a:cubicBezTo>
                        <a:pt x="90" y="842"/>
                        <a:pt x="104" y="804"/>
                        <a:pt x="119" y="772"/>
                      </a:cubicBezTo>
                      <a:lnTo>
                        <a:pt x="119" y="775"/>
                      </a:lnTo>
                      <a:cubicBezTo>
                        <a:pt x="119" y="775"/>
                        <a:pt x="119" y="772"/>
                        <a:pt x="123" y="772"/>
                      </a:cubicBezTo>
                      <a:cubicBezTo>
                        <a:pt x="138" y="746"/>
                        <a:pt x="156" y="719"/>
                        <a:pt x="175" y="697"/>
                      </a:cubicBezTo>
                      <a:cubicBezTo>
                        <a:pt x="201" y="668"/>
                        <a:pt x="230" y="645"/>
                        <a:pt x="260" y="623"/>
                      </a:cubicBezTo>
                      <a:cubicBezTo>
                        <a:pt x="297" y="601"/>
                        <a:pt x="338" y="582"/>
                        <a:pt x="379" y="568"/>
                      </a:cubicBezTo>
                      <a:lnTo>
                        <a:pt x="379" y="568"/>
                      </a:lnTo>
                      <a:cubicBezTo>
                        <a:pt x="379" y="569"/>
                        <a:pt x="379" y="569"/>
                        <a:pt x="379" y="570"/>
                      </a:cubicBezTo>
                      <a:lnTo>
                        <a:pt x="379" y="570"/>
                      </a:lnTo>
                      <a:cubicBezTo>
                        <a:pt x="380" y="569"/>
                        <a:pt x="380" y="568"/>
                        <a:pt x="382" y="568"/>
                      </a:cubicBezTo>
                      <a:cubicBezTo>
                        <a:pt x="434" y="553"/>
                        <a:pt x="490" y="541"/>
                        <a:pt x="545" y="541"/>
                      </a:cubicBezTo>
                      <a:lnTo>
                        <a:pt x="571" y="541"/>
                      </a:lnTo>
                      <a:cubicBezTo>
                        <a:pt x="627" y="541"/>
                        <a:pt x="682" y="546"/>
                        <a:pt x="738" y="556"/>
                      </a:cubicBezTo>
                      <a:cubicBezTo>
                        <a:pt x="801" y="571"/>
                        <a:pt x="860" y="594"/>
                        <a:pt x="916" y="623"/>
                      </a:cubicBezTo>
                      <a:cubicBezTo>
                        <a:pt x="964" y="649"/>
                        <a:pt x="1005" y="679"/>
                        <a:pt x="1042" y="716"/>
                      </a:cubicBezTo>
                      <a:cubicBezTo>
                        <a:pt x="1072" y="746"/>
                        <a:pt x="1097" y="775"/>
                        <a:pt x="1120" y="808"/>
                      </a:cubicBezTo>
                      <a:cubicBezTo>
                        <a:pt x="1127" y="816"/>
                        <a:pt x="1131" y="827"/>
                        <a:pt x="1135" y="835"/>
                      </a:cubicBezTo>
                      <a:cubicBezTo>
                        <a:pt x="1145" y="853"/>
                        <a:pt x="1164" y="868"/>
                        <a:pt x="1186" y="868"/>
                      </a:cubicBezTo>
                      <a:lnTo>
                        <a:pt x="1198" y="868"/>
                      </a:lnTo>
                      <a:cubicBezTo>
                        <a:pt x="1220" y="864"/>
                        <a:pt x="1242" y="842"/>
                        <a:pt x="1242" y="816"/>
                      </a:cubicBezTo>
                      <a:cubicBezTo>
                        <a:pt x="1242" y="734"/>
                        <a:pt x="1246" y="652"/>
                        <a:pt x="1265" y="571"/>
                      </a:cubicBezTo>
                      <a:cubicBezTo>
                        <a:pt x="1275" y="523"/>
                        <a:pt x="1290" y="475"/>
                        <a:pt x="1316" y="430"/>
                      </a:cubicBezTo>
                      <a:cubicBezTo>
                        <a:pt x="1335" y="397"/>
                        <a:pt x="1357" y="363"/>
                        <a:pt x="1383" y="334"/>
                      </a:cubicBezTo>
                      <a:cubicBezTo>
                        <a:pt x="1412" y="305"/>
                        <a:pt x="1442" y="279"/>
                        <a:pt x="1475" y="257"/>
                      </a:cubicBezTo>
                      <a:cubicBezTo>
                        <a:pt x="1513" y="234"/>
                        <a:pt x="1549" y="216"/>
                        <a:pt x="1594" y="201"/>
                      </a:cubicBezTo>
                      <a:cubicBezTo>
                        <a:pt x="1646" y="185"/>
                        <a:pt x="1701" y="178"/>
                        <a:pt x="1757" y="175"/>
                      </a:cubicBezTo>
                      <a:lnTo>
                        <a:pt x="1780" y="175"/>
                      </a:lnTo>
                      <a:cubicBezTo>
                        <a:pt x="1843" y="175"/>
                        <a:pt x="1905" y="178"/>
                        <a:pt x="1968" y="193"/>
                      </a:cubicBezTo>
                      <a:cubicBezTo>
                        <a:pt x="2035" y="212"/>
                        <a:pt x="2105" y="238"/>
                        <a:pt x="2168" y="267"/>
                      </a:cubicBezTo>
                      <a:cubicBezTo>
                        <a:pt x="2231" y="305"/>
                        <a:pt x="2291" y="349"/>
                        <a:pt x="2346" y="397"/>
                      </a:cubicBezTo>
                      <a:cubicBezTo>
                        <a:pt x="2391" y="442"/>
                        <a:pt x="2432" y="490"/>
                        <a:pt x="2465" y="541"/>
                      </a:cubicBezTo>
                      <a:cubicBezTo>
                        <a:pt x="2498" y="597"/>
                        <a:pt x="2528" y="652"/>
                        <a:pt x="2546" y="712"/>
                      </a:cubicBezTo>
                      <a:cubicBezTo>
                        <a:pt x="2561" y="760"/>
                        <a:pt x="2568" y="808"/>
                        <a:pt x="2576" y="857"/>
                      </a:cubicBezTo>
                      <a:cubicBezTo>
                        <a:pt x="2584" y="901"/>
                        <a:pt x="2628" y="934"/>
                        <a:pt x="2673" y="934"/>
                      </a:cubicBezTo>
                      <a:lnTo>
                        <a:pt x="2688" y="934"/>
                      </a:lnTo>
                      <a:cubicBezTo>
                        <a:pt x="2713" y="927"/>
                        <a:pt x="2736" y="916"/>
                        <a:pt x="2746" y="893"/>
                      </a:cubicBezTo>
                      <a:cubicBezTo>
                        <a:pt x="2765" y="875"/>
                        <a:pt x="2769" y="849"/>
                        <a:pt x="2765" y="823"/>
                      </a:cubicBezTo>
                      <a:cubicBezTo>
                        <a:pt x="2750" y="712"/>
                        <a:pt x="2717" y="604"/>
                        <a:pt x="2665" y="505"/>
                      </a:cubicBezTo>
                      <a:cubicBezTo>
                        <a:pt x="2639" y="457"/>
                        <a:pt x="2609" y="408"/>
                        <a:pt x="2576" y="368"/>
                      </a:cubicBezTo>
                      <a:cubicBezTo>
                        <a:pt x="2543" y="323"/>
                        <a:pt x="2502" y="286"/>
                        <a:pt x="2465" y="249"/>
                      </a:cubicBezTo>
                      <a:cubicBezTo>
                        <a:pt x="2391" y="178"/>
                        <a:pt x="2302" y="127"/>
                        <a:pt x="2213" y="86"/>
                      </a:cubicBezTo>
                      <a:cubicBezTo>
                        <a:pt x="2124" y="45"/>
                        <a:pt x="2028" y="19"/>
                        <a:pt x="1932" y="8"/>
                      </a:cubicBezTo>
                      <a:cubicBezTo>
                        <a:pt x="1894" y="0"/>
                        <a:pt x="185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1"/>
                <p:cNvSpPr/>
                <p:nvPr/>
              </p:nvSpPr>
              <p:spPr>
                <a:xfrm>
                  <a:off x="6376603" y="1745937"/>
                  <a:ext cx="225947" cy="225135"/>
                </a:xfrm>
                <a:custGeom>
                  <a:rect b="b" l="l" r="r" t="t"/>
                  <a:pathLst>
                    <a:path extrusionOk="0" h="1109" w="1113">
                      <a:moveTo>
                        <a:pt x="557" y="1"/>
                      </a:moveTo>
                      <a:cubicBezTo>
                        <a:pt x="253" y="1"/>
                        <a:pt x="1" y="250"/>
                        <a:pt x="1" y="553"/>
                      </a:cubicBezTo>
                      <a:cubicBezTo>
                        <a:pt x="1" y="861"/>
                        <a:pt x="253" y="1109"/>
                        <a:pt x="557" y="1109"/>
                      </a:cubicBezTo>
                      <a:cubicBezTo>
                        <a:pt x="864" y="1109"/>
                        <a:pt x="1112" y="861"/>
                        <a:pt x="1112" y="553"/>
                      </a:cubicBezTo>
                      <a:cubicBezTo>
                        <a:pt x="1112" y="250"/>
                        <a:pt x="864" y="1"/>
                        <a:pt x="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1"/>
                <p:cNvSpPr/>
                <p:nvPr/>
              </p:nvSpPr>
              <p:spPr>
                <a:xfrm>
                  <a:off x="6441362" y="1762583"/>
                  <a:ext cx="87496" cy="85263"/>
                </a:xfrm>
                <a:custGeom>
                  <a:rect b="b" l="l" r="r" t="t"/>
                  <a:pathLst>
                    <a:path extrusionOk="0" h="420" w="431">
                      <a:moveTo>
                        <a:pt x="223" y="0"/>
                      </a:moveTo>
                      <a:cubicBezTo>
                        <a:pt x="108" y="0"/>
                        <a:pt x="12" y="86"/>
                        <a:pt x="4" y="204"/>
                      </a:cubicBezTo>
                      <a:cubicBezTo>
                        <a:pt x="1" y="315"/>
                        <a:pt x="93" y="419"/>
                        <a:pt x="208" y="419"/>
                      </a:cubicBezTo>
                      <a:cubicBezTo>
                        <a:pt x="323" y="419"/>
                        <a:pt x="423" y="338"/>
                        <a:pt x="427" y="219"/>
                      </a:cubicBezTo>
                      <a:cubicBezTo>
                        <a:pt x="431" y="108"/>
                        <a:pt x="338" y="0"/>
                        <a:pt x="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1"/>
                <p:cNvSpPr/>
                <p:nvPr/>
              </p:nvSpPr>
              <p:spPr>
                <a:xfrm>
                  <a:off x="6416595" y="1836274"/>
                  <a:ext cx="30248" cy="29639"/>
                </a:xfrm>
                <a:custGeom>
                  <a:rect b="b" l="l" r="r" t="t"/>
                  <a:pathLst>
                    <a:path extrusionOk="0" h="146" w="149">
                      <a:moveTo>
                        <a:pt x="78" y="0"/>
                      </a:moveTo>
                      <a:cubicBezTo>
                        <a:pt x="38" y="0"/>
                        <a:pt x="4" y="27"/>
                        <a:pt x="0" y="67"/>
                      </a:cubicBezTo>
                      <a:cubicBezTo>
                        <a:pt x="0" y="108"/>
                        <a:pt x="34" y="145"/>
                        <a:pt x="70" y="145"/>
                      </a:cubicBezTo>
                      <a:cubicBezTo>
                        <a:pt x="111" y="145"/>
                        <a:pt x="145" y="116"/>
                        <a:pt x="145" y="75"/>
                      </a:cubicBezTo>
                      <a:cubicBezTo>
                        <a:pt x="149" y="38"/>
                        <a:pt x="115" y="0"/>
                        <a:pt x="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1"/>
                <p:cNvSpPr/>
                <p:nvPr/>
              </p:nvSpPr>
              <p:spPr>
                <a:xfrm>
                  <a:off x="4249100" y="2240256"/>
                  <a:ext cx="192857" cy="192857"/>
                </a:xfrm>
                <a:custGeom>
                  <a:rect b="b" l="l" r="r" t="t"/>
                  <a:pathLst>
                    <a:path extrusionOk="0" h="950" w="950">
                      <a:moveTo>
                        <a:pt x="475" y="1"/>
                      </a:moveTo>
                      <a:cubicBezTo>
                        <a:pt x="211" y="1"/>
                        <a:pt x="1" y="212"/>
                        <a:pt x="1" y="475"/>
                      </a:cubicBezTo>
                      <a:cubicBezTo>
                        <a:pt x="1" y="738"/>
                        <a:pt x="211" y="950"/>
                        <a:pt x="475" y="950"/>
                      </a:cubicBezTo>
                      <a:cubicBezTo>
                        <a:pt x="734" y="950"/>
                        <a:pt x="950" y="738"/>
                        <a:pt x="950" y="475"/>
                      </a:cubicBezTo>
                      <a:cubicBezTo>
                        <a:pt x="950" y="212"/>
                        <a:pt x="734" y="1"/>
                        <a:pt x="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1"/>
                <p:cNvSpPr/>
                <p:nvPr/>
              </p:nvSpPr>
              <p:spPr>
                <a:xfrm>
                  <a:off x="4317513" y="2256091"/>
                  <a:ext cx="86075" cy="84451"/>
                </a:xfrm>
                <a:custGeom>
                  <a:rect b="b" l="l" r="r" t="t"/>
                  <a:pathLst>
                    <a:path extrusionOk="0" h="416" w="424">
                      <a:moveTo>
                        <a:pt x="220" y="0"/>
                      </a:moveTo>
                      <a:cubicBezTo>
                        <a:pt x="108" y="0"/>
                        <a:pt x="8" y="86"/>
                        <a:pt x="4" y="200"/>
                      </a:cubicBezTo>
                      <a:cubicBezTo>
                        <a:pt x="1" y="308"/>
                        <a:pt x="90" y="416"/>
                        <a:pt x="204" y="416"/>
                      </a:cubicBezTo>
                      <a:cubicBezTo>
                        <a:pt x="316" y="416"/>
                        <a:pt x="413" y="330"/>
                        <a:pt x="416" y="215"/>
                      </a:cubicBezTo>
                      <a:cubicBezTo>
                        <a:pt x="423" y="104"/>
                        <a:pt x="331"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1"/>
                <p:cNvSpPr/>
                <p:nvPr/>
              </p:nvSpPr>
              <p:spPr>
                <a:xfrm>
                  <a:off x="4383084" y="2334451"/>
                  <a:ext cx="34714" cy="33902"/>
                </a:xfrm>
                <a:custGeom>
                  <a:rect b="b" l="l" r="r" t="t"/>
                  <a:pathLst>
                    <a:path extrusionOk="0" h="167" w="171">
                      <a:moveTo>
                        <a:pt x="85" y="0"/>
                      </a:moveTo>
                      <a:cubicBezTo>
                        <a:pt x="41" y="0"/>
                        <a:pt x="4" y="33"/>
                        <a:pt x="1" y="81"/>
                      </a:cubicBezTo>
                      <a:cubicBezTo>
                        <a:pt x="1" y="126"/>
                        <a:pt x="33" y="167"/>
                        <a:pt x="82" y="167"/>
                      </a:cubicBezTo>
                      <a:cubicBezTo>
                        <a:pt x="126" y="167"/>
                        <a:pt x="167" y="134"/>
                        <a:pt x="167" y="86"/>
                      </a:cubicBezTo>
                      <a:cubicBezTo>
                        <a:pt x="170" y="41"/>
                        <a:pt x="134" y="0"/>
                        <a:pt x="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1"/>
                <p:cNvSpPr/>
                <p:nvPr/>
              </p:nvSpPr>
              <p:spPr>
                <a:xfrm>
                  <a:off x="6171364" y="2106272"/>
                  <a:ext cx="118353" cy="118353"/>
                </a:xfrm>
                <a:custGeom>
                  <a:rect b="b" l="l" r="r" t="t"/>
                  <a:pathLst>
                    <a:path extrusionOk="0" h="583" w="583">
                      <a:moveTo>
                        <a:pt x="293" y="1"/>
                      </a:moveTo>
                      <a:cubicBezTo>
                        <a:pt x="130" y="1"/>
                        <a:pt x="0" y="131"/>
                        <a:pt x="0" y="290"/>
                      </a:cubicBezTo>
                      <a:cubicBezTo>
                        <a:pt x="0" y="454"/>
                        <a:pt x="130" y="583"/>
                        <a:pt x="293" y="583"/>
                      </a:cubicBezTo>
                      <a:cubicBezTo>
                        <a:pt x="452" y="583"/>
                        <a:pt x="582" y="454"/>
                        <a:pt x="582" y="290"/>
                      </a:cubicBezTo>
                      <a:cubicBezTo>
                        <a:pt x="582" y="131"/>
                        <a:pt x="452"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1"/>
                <p:cNvSpPr/>
                <p:nvPr/>
              </p:nvSpPr>
              <p:spPr>
                <a:xfrm>
                  <a:off x="6201206" y="2122310"/>
                  <a:ext cx="52376" cy="51158"/>
                </a:xfrm>
                <a:custGeom>
                  <a:rect b="b" l="l" r="r" t="t"/>
                  <a:pathLst>
                    <a:path extrusionOk="0" h="252" w="258">
                      <a:moveTo>
                        <a:pt x="134" y="0"/>
                      </a:moveTo>
                      <a:cubicBezTo>
                        <a:pt x="64" y="0"/>
                        <a:pt x="5" y="48"/>
                        <a:pt x="1" y="118"/>
                      </a:cubicBezTo>
                      <a:cubicBezTo>
                        <a:pt x="1" y="189"/>
                        <a:pt x="53" y="252"/>
                        <a:pt x="124" y="252"/>
                      </a:cubicBezTo>
                      <a:cubicBezTo>
                        <a:pt x="194" y="252"/>
                        <a:pt x="254" y="200"/>
                        <a:pt x="254" y="130"/>
                      </a:cubicBezTo>
                      <a:cubicBezTo>
                        <a:pt x="257" y="63"/>
                        <a:pt x="201" y="0"/>
                        <a:pt x="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1"/>
                <p:cNvSpPr/>
                <p:nvPr/>
              </p:nvSpPr>
              <p:spPr>
                <a:xfrm>
                  <a:off x="4902982" y="2324707"/>
                  <a:ext cx="1253368" cy="865827"/>
                </a:xfrm>
                <a:custGeom>
                  <a:rect b="b" l="l" r="r" t="t"/>
                  <a:pathLst>
                    <a:path extrusionOk="0" h="4265" w="6174">
                      <a:moveTo>
                        <a:pt x="553" y="0"/>
                      </a:moveTo>
                      <a:cubicBezTo>
                        <a:pt x="522" y="0"/>
                        <a:pt x="493" y="0"/>
                        <a:pt x="464" y="4"/>
                      </a:cubicBezTo>
                      <a:cubicBezTo>
                        <a:pt x="400" y="11"/>
                        <a:pt x="341" y="22"/>
                        <a:pt x="289" y="45"/>
                      </a:cubicBezTo>
                      <a:cubicBezTo>
                        <a:pt x="233" y="67"/>
                        <a:pt x="189" y="100"/>
                        <a:pt x="148" y="144"/>
                      </a:cubicBezTo>
                      <a:cubicBezTo>
                        <a:pt x="111" y="182"/>
                        <a:pt x="81" y="233"/>
                        <a:pt x="59" y="300"/>
                      </a:cubicBezTo>
                      <a:cubicBezTo>
                        <a:pt x="37" y="360"/>
                        <a:pt x="22" y="418"/>
                        <a:pt x="14" y="489"/>
                      </a:cubicBezTo>
                      <a:cubicBezTo>
                        <a:pt x="0" y="641"/>
                        <a:pt x="14" y="793"/>
                        <a:pt x="30" y="923"/>
                      </a:cubicBezTo>
                      <a:cubicBezTo>
                        <a:pt x="48" y="1049"/>
                        <a:pt x="70" y="1179"/>
                        <a:pt x="93" y="1293"/>
                      </a:cubicBezTo>
                      <a:lnTo>
                        <a:pt x="93" y="1304"/>
                      </a:lnTo>
                      <a:lnTo>
                        <a:pt x="96" y="1316"/>
                      </a:lnTo>
                      <a:lnTo>
                        <a:pt x="93" y="1316"/>
                      </a:lnTo>
                      <a:cubicBezTo>
                        <a:pt x="93" y="1316"/>
                        <a:pt x="89" y="1316"/>
                        <a:pt x="86" y="1319"/>
                      </a:cubicBezTo>
                      <a:cubicBezTo>
                        <a:pt x="74" y="1326"/>
                        <a:pt x="67" y="1338"/>
                        <a:pt x="63" y="1352"/>
                      </a:cubicBezTo>
                      <a:cubicBezTo>
                        <a:pt x="59" y="1367"/>
                        <a:pt x="63" y="1379"/>
                        <a:pt x="70" y="1389"/>
                      </a:cubicBezTo>
                      <a:cubicBezTo>
                        <a:pt x="89" y="1408"/>
                        <a:pt x="103" y="1430"/>
                        <a:pt x="118" y="1449"/>
                      </a:cubicBezTo>
                      <a:cubicBezTo>
                        <a:pt x="141" y="1560"/>
                        <a:pt x="152" y="1656"/>
                        <a:pt x="156" y="1752"/>
                      </a:cubicBezTo>
                      <a:cubicBezTo>
                        <a:pt x="156" y="1779"/>
                        <a:pt x="182" y="1797"/>
                        <a:pt x="204" y="1797"/>
                      </a:cubicBezTo>
                      <a:cubicBezTo>
                        <a:pt x="233" y="1797"/>
                        <a:pt x="255" y="1775"/>
                        <a:pt x="255" y="1745"/>
                      </a:cubicBezTo>
                      <a:cubicBezTo>
                        <a:pt x="252" y="1697"/>
                        <a:pt x="248" y="1646"/>
                        <a:pt x="241" y="1586"/>
                      </a:cubicBezTo>
                      <a:lnTo>
                        <a:pt x="241" y="1586"/>
                      </a:lnTo>
                      <a:cubicBezTo>
                        <a:pt x="382" y="1749"/>
                        <a:pt x="548" y="1912"/>
                        <a:pt x="738" y="2072"/>
                      </a:cubicBezTo>
                      <a:cubicBezTo>
                        <a:pt x="967" y="2260"/>
                        <a:pt x="1230" y="2442"/>
                        <a:pt x="1538" y="2628"/>
                      </a:cubicBezTo>
                      <a:cubicBezTo>
                        <a:pt x="2123" y="2980"/>
                        <a:pt x="2776" y="3264"/>
                        <a:pt x="3298" y="3495"/>
                      </a:cubicBezTo>
                      <a:lnTo>
                        <a:pt x="3435" y="3558"/>
                      </a:lnTo>
                      <a:lnTo>
                        <a:pt x="3706" y="3676"/>
                      </a:lnTo>
                      <a:lnTo>
                        <a:pt x="3794" y="3714"/>
                      </a:lnTo>
                      <a:lnTo>
                        <a:pt x="3825" y="3728"/>
                      </a:lnTo>
                      <a:lnTo>
                        <a:pt x="3832" y="3731"/>
                      </a:lnTo>
                      <a:lnTo>
                        <a:pt x="3839" y="3736"/>
                      </a:lnTo>
                      <a:cubicBezTo>
                        <a:pt x="3932" y="3776"/>
                        <a:pt x="4028" y="3820"/>
                        <a:pt x="4124" y="3858"/>
                      </a:cubicBezTo>
                      <a:cubicBezTo>
                        <a:pt x="4292" y="3924"/>
                        <a:pt x="4458" y="3980"/>
                        <a:pt x="4622" y="4025"/>
                      </a:cubicBezTo>
                      <a:cubicBezTo>
                        <a:pt x="4777" y="4065"/>
                        <a:pt x="4928" y="4092"/>
                        <a:pt x="5073" y="4102"/>
                      </a:cubicBezTo>
                      <a:cubicBezTo>
                        <a:pt x="5044" y="4124"/>
                        <a:pt x="5014" y="4150"/>
                        <a:pt x="4981" y="4184"/>
                      </a:cubicBezTo>
                      <a:cubicBezTo>
                        <a:pt x="4973" y="4191"/>
                        <a:pt x="4969" y="4203"/>
                        <a:pt x="4969" y="4217"/>
                      </a:cubicBezTo>
                      <a:cubicBezTo>
                        <a:pt x="4969" y="4232"/>
                        <a:pt x="4977" y="4243"/>
                        <a:pt x="4984" y="4254"/>
                      </a:cubicBezTo>
                      <a:cubicBezTo>
                        <a:pt x="4995" y="4261"/>
                        <a:pt x="5007" y="4265"/>
                        <a:pt x="5017" y="4265"/>
                      </a:cubicBezTo>
                      <a:cubicBezTo>
                        <a:pt x="5033" y="4265"/>
                        <a:pt x="5044" y="4261"/>
                        <a:pt x="5055" y="4251"/>
                      </a:cubicBezTo>
                      <a:cubicBezTo>
                        <a:pt x="5081" y="4225"/>
                        <a:pt x="5106" y="4198"/>
                        <a:pt x="5133" y="4176"/>
                      </a:cubicBezTo>
                      <a:lnTo>
                        <a:pt x="5137" y="4172"/>
                      </a:lnTo>
                      <a:cubicBezTo>
                        <a:pt x="5240" y="4084"/>
                        <a:pt x="5340" y="4006"/>
                        <a:pt x="5451" y="3921"/>
                      </a:cubicBezTo>
                      <a:cubicBezTo>
                        <a:pt x="5600" y="3806"/>
                        <a:pt x="5751" y="3683"/>
                        <a:pt x="5889" y="3550"/>
                      </a:cubicBezTo>
                      <a:cubicBezTo>
                        <a:pt x="5944" y="3495"/>
                        <a:pt x="5996" y="3435"/>
                        <a:pt x="6040" y="3376"/>
                      </a:cubicBezTo>
                      <a:cubicBezTo>
                        <a:pt x="6062" y="3346"/>
                        <a:pt x="6085" y="3313"/>
                        <a:pt x="6103" y="3279"/>
                      </a:cubicBezTo>
                      <a:cubicBezTo>
                        <a:pt x="6126" y="3242"/>
                        <a:pt x="6144" y="3198"/>
                        <a:pt x="6156" y="3146"/>
                      </a:cubicBezTo>
                      <a:cubicBezTo>
                        <a:pt x="6174" y="3072"/>
                        <a:pt x="6170" y="2987"/>
                        <a:pt x="6141" y="2898"/>
                      </a:cubicBezTo>
                      <a:cubicBezTo>
                        <a:pt x="6134" y="2864"/>
                        <a:pt x="6115" y="2828"/>
                        <a:pt x="6093" y="2787"/>
                      </a:cubicBezTo>
                      <a:cubicBezTo>
                        <a:pt x="6074" y="2749"/>
                        <a:pt x="6052" y="2713"/>
                        <a:pt x="6022" y="2672"/>
                      </a:cubicBezTo>
                      <a:cubicBezTo>
                        <a:pt x="5966" y="2590"/>
                        <a:pt x="5900" y="2520"/>
                        <a:pt x="5848" y="2468"/>
                      </a:cubicBezTo>
                      <a:cubicBezTo>
                        <a:pt x="5792" y="2412"/>
                        <a:pt x="5733" y="2353"/>
                        <a:pt x="5662" y="2290"/>
                      </a:cubicBezTo>
                      <a:cubicBezTo>
                        <a:pt x="5540" y="2186"/>
                        <a:pt x="5407" y="2079"/>
                        <a:pt x="5255" y="1971"/>
                      </a:cubicBezTo>
                      <a:cubicBezTo>
                        <a:pt x="4995" y="1790"/>
                        <a:pt x="4706" y="1615"/>
                        <a:pt x="4336" y="1419"/>
                      </a:cubicBezTo>
                      <a:cubicBezTo>
                        <a:pt x="4017" y="1252"/>
                        <a:pt x="3695" y="1097"/>
                        <a:pt x="3391" y="956"/>
                      </a:cubicBezTo>
                      <a:cubicBezTo>
                        <a:pt x="2954" y="752"/>
                        <a:pt x="2616" y="604"/>
                        <a:pt x="2294" y="478"/>
                      </a:cubicBezTo>
                      <a:cubicBezTo>
                        <a:pt x="2113" y="408"/>
                        <a:pt x="1923" y="337"/>
                        <a:pt x="1735" y="278"/>
                      </a:cubicBezTo>
                      <a:cubicBezTo>
                        <a:pt x="1634" y="245"/>
                        <a:pt x="1538" y="215"/>
                        <a:pt x="1449" y="189"/>
                      </a:cubicBezTo>
                      <a:cubicBezTo>
                        <a:pt x="1412" y="178"/>
                        <a:pt x="1375" y="167"/>
                        <a:pt x="1338" y="159"/>
                      </a:cubicBezTo>
                      <a:lnTo>
                        <a:pt x="1304" y="148"/>
                      </a:lnTo>
                      <a:lnTo>
                        <a:pt x="1293" y="144"/>
                      </a:lnTo>
                      <a:lnTo>
                        <a:pt x="1212" y="122"/>
                      </a:lnTo>
                      <a:lnTo>
                        <a:pt x="1189" y="118"/>
                      </a:lnTo>
                      <a:cubicBezTo>
                        <a:pt x="1068" y="85"/>
                        <a:pt x="963" y="55"/>
                        <a:pt x="856" y="33"/>
                      </a:cubicBezTo>
                      <a:cubicBezTo>
                        <a:pt x="738" y="11"/>
                        <a:pt x="641" y="0"/>
                        <a:pt x="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1"/>
                <p:cNvSpPr/>
                <p:nvPr/>
              </p:nvSpPr>
              <p:spPr>
                <a:xfrm>
                  <a:off x="4902170" y="2323692"/>
                  <a:ext cx="427331" cy="598466"/>
                </a:xfrm>
                <a:custGeom>
                  <a:rect b="b" l="l" r="r" t="t"/>
                  <a:pathLst>
                    <a:path extrusionOk="0" h="2948" w="2105">
                      <a:moveTo>
                        <a:pt x="557" y="1"/>
                      </a:moveTo>
                      <a:cubicBezTo>
                        <a:pt x="526" y="1"/>
                        <a:pt x="497" y="1"/>
                        <a:pt x="468" y="5"/>
                      </a:cubicBezTo>
                      <a:cubicBezTo>
                        <a:pt x="404" y="12"/>
                        <a:pt x="345" y="27"/>
                        <a:pt x="293" y="50"/>
                      </a:cubicBezTo>
                      <a:cubicBezTo>
                        <a:pt x="237" y="72"/>
                        <a:pt x="189" y="105"/>
                        <a:pt x="148" y="146"/>
                      </a:cubicBezTo>
                      <a:cubicBezTo>
                        <a:pt x="112" y="187"/>
                        <a:pt x="85" y="238"/>
                        <a:pt x="59" y="301"/>
                      </a:cubicBezTo>
                      <a:cubicBezTo>
                        <a:pt x="37" y="361"/>
                        <a:pt x="26" y="423"/>
                        <a:pt x="18" y="494"/>
                      </a:cubicBezTo>
                      <a:cubicBezTo>
                        <a:pt x="1" y="646"/>
                        <a:pt x="15" y="798"/>
                        <a:pt x="30" y="928"/>
                      </a:cubicBezTo>
                      <a:cubicBezTo>
                        <a:pt x="49" y="1054"/>
                        <a:pt x="74" y="1187"/>
                        <a:pt x="90" y="1287"/>
                      </a:cubicBezTo>
                      <a:lnTo>
                        <a:pt x="97" y="1309"/>
                      </a:lnTo>
                      <a:lnTo>
                        <a:pt x="97" y="1321"/>
                      </a:lnTo>
                      <a:lnTo>
                        <a:pt x="85" y="1321"/>
                      </a:lnTo>
                      <a:cubicBezTo>
                        <a:pt x="74" y="1328"/>
                        <a:pt x="67" y="1343"/>
                        <a:pt x="63" y="1357"/>
                      </a:cubicBezTo>
                      <a:cubicBezTo>
                        <a:pt x="63" y="1372"/>
                        <a:pt x="67" y="1384"/>
                        <a:pt x="74" y="1394"/>
                      </a:cubicBezTo>
                      <a:cubicBezTo>
                        <a:pt x="90" y="1417"/>
                        <a:pt x="104" y="1435"/>
                        <a:pt x="122" y="1458"/>
                      </a:cubicBezTo>
                      <a:cubicBezTo>
                        <a:pt x="141" y="1569"/>
                        <a:pt x="152" y="1661"/>
                        <a:pt x="156" y="1757"/>
                      </a:cubicBezTo>
                      <a:cubicBezTo>
                        <a:pt x="156" y="1788"/>
                        <a:pt x="186" y="1806"/>
                        <a:pt x="208" y="1806"/>
                      </a:cubicBezTo>
                      <a:cubicBezTo>
                        <a:pt x="241" y="1802"/>
                        <a:pt x="263" y="1780"/>
                        <a:pt x="259" y="1750"/>
                      </a:cubicBezTo>
                      <a:cubicBezTo>
                        <a:pt x="259" y="1702"/>
                        <a:pt x="256" y="1651"/>
                        <a:pt x="249" y="1591"/>
                      </a:cubicBezTo>
                      <a:lnTo>
                        <a:pt x="249" y="1591"/>
                      </a:lnTo>
                      <a:cubicBezTo>
                        <a:pt x="379" y="1754"/>
                        <a:pt x="545" y="1917"/>
                        <a:pt x="742" y="2077"/>
                      </a:cubicBezTo>
                      <a:cubicBezTo>
                        <a:pt x="971" y="2269"/>
                        <a:pt x="1234" y="2451"/>
                        <a:pt x="1542" y="2636"/>
                      </a:cubicBezTo>
                      <a:cubicBezTo>
                        <a:pt x="1716" y="2740"/>
                        <a:pt x="1905" y="2843"/>
                        <a:pt x="2105" y="2947"/>
                      </a:cubicBezTo>
                      <a:cubicBezTo>
                        <a:pt x="2072" y="2906"/>
                        <a:pt x="2038" y="2869"/>
                        <a:pt x="2002" y="2829"/>
                      </a:cubicBezTo>
                      <a:lnTo>
                        <a:pt x="1975" y="2799"/>
                      </a:lnTo>
                      <a:cubicBezTo>
                        <a:pt x="1916" y="2732"/>
                        <a:pt x="1853" y="2669"/>
                        <a:pt x="1794" y="2602"/>
                      </a:cubicBezTo>
                      <a:cubicBezTo>
                        <a:pt x="1679" y="2473"/>
                        <a:pt x="1557" y="2335"/>
                        <a:pt x="1442" y="2191"/>
                      </a:cubicBezTo>
                      <a:cubicBezTo>
                        <a:pt x="1313" y="2032"/>
                        <a:pt x="1212" y="1891"/>
                        <a:pt x="1127" y="1754"/>
                      </a:cubicBezTo>
                      <a:cubicBezTo>
                        <a:pt x="1075" y="1668"/>
                        <a:pt x="1034" y="1595"/>
                        <a:pt x="997" y="1521"/>
                      </a:cubicBezTo>
                      <a:cubicBezTo>
                        <a:pt x="960" y="1439"/>
                        <a:pt x="923" y="1357"/>
                        <a:pt x="894" y="1280"/>
                      </a:cubicBezTo>
                      <a:cubicBezTo>
                        <a:pt x="830" y="1105"/>
                        <a:pt x="782" y="924"/>
                        <a:pt x="752" y="739"/>
                      </a:cubicBezTo>
                      <a:cubicBezTo>
                        <a:pt x="719" y="553"/>
                        <a:pt x="704" y="365"/>
                        <a:pt x="704" y="183"/>
                      </a:cubicBezTo>
                      <a:cubicBezTo>
                        <a:pt x="704" y="127"/>
                        <a:pt x="704" y="67"/>
                        <a:pt x="708" y="12"/>
                      </a:cubicBezTo>
                      <a:cubicBezTo>
                        <a:pt x="653" y="5"/>
                        <a:pt x="605" y="1"/>
                        <a:pt x="557" y="1"/>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1"/>
                <p:cNvSpPr/>
                <p:nvPr/>
              </p:nvSpPr>
              <p:spPr>
                <a:xfrm>
                  <a:off x="5109846" y="2404285"/>
                  <a:ext cx="100286" cy="411902"/>
                </a:xfrm>
                <a:custGeom>
                  <a:rect b="b" l="l" r="r" t="t"/>
                  <a:pathLst>
                    <a:path extrusionOk="0" h="2029" w="494">
                      <a:moveTo>
                        <a:pt x="475" y="0"/>
                      </a:moveTo>
                      <a:cubicBezTo>
                        <a:pt x="467" y="0"/>
                        <a:pt x="463" y="4"/>
                        <a:pt x="459" y="12"/>
                      </a:cubicBezTo>
                      <a:cubicBezTo>
                        <a:pt x="427" y="82"/>
                        <a:pt x="393" y="153"/>
                        <a:pt x="363" y="223"/>
                      </a:cubicBezTo>
                      <a:cubicBezTo>
                        <a:pt x="326" y="305"/>
                        <a:pt x="297" y="382"/>
                        <a:pt x="267" y="460"/>
                      </a:cubicBezTo>
                      <a:cubicBezTo>
                        <a:pt x="234" y="542"/>
                        <a:pt x="208" y="623"/>
                        <a:pt x="178" y="708"/>
                      </a:cubicBezTo>
                      <a:cubicBezTo>
                        <a:pt x="152" y="790"/>
                        <a:pt x="129" y="876"/>
                        <a:pt x="107" y="960"/>
                      </a:cubicBezTo>
                      <a:cubicBezTo>
                        <a:pt x="67" y="1127"/>
                        <a:pt x="37" y="1294"/>
                        <a:pt x="15" y="1464"/>
                      </a:cubicBezTo>
                      <a:cubicBezTo>
                        <a:pt x="8" y="1550"/>
                        <a:pt x="0" y="1632"/>
                        <a:pt x="0" y="1716"/>
                      </a:cubicBezTo>
                      <a:cubicBezTo>
                        <a:pt x="0" y="1761"/>
                        <a:pt x="0" y="1805"/>
                        <a:pt x="4" y="1850"/>
                      </a:cubicBezTo>
                      <a:cubicBezTo>
                        <a:pt x="4" y="1890"/>
                        <a:pt x="8" y="1931"/>
                        <a:pt x="11" y="1972"/>
                      </a:cubicBezTo>
                      <a:cubicBezTo>
                        <a:pt x="17" y="2005"/>
                        <a:pt x="47" y="2029"/>
                        <a:pt x="79" y="2029"/>
                      </a:cubicBezTo>
                      <a:cubicBezTo>
                        <a:pt x="84" y="2029"/>
                        <a:pt x="88" y="2028"/>
                        <a:pt x="93" y="2027"/>
                      </a:cubicBezTo>
                      <a:cubicBezTo>
                        <a:pt x="112" y="2024"/>
                        <a:pt x="126" y="2017"/>
                        <a:pt x="137" y="2002"/>
                      </a:cubicBezTo>
                      <a:cubicBezTo>
                        <a:pt x="148" y="1987"/>
                        <a:pt x="152" y="1969"/>
                        <a:pt x="148" y="1950"/>
                      </a:cubicBezTo>
                      <a:cubicBezTo>
                        <a:pt x="145" y="1906"/>
                        <a:pt x="141" y="1861"/>
                        <a:pt x="137" y="1817"/>
                      </a:cubicBezTo>
                      <a:cubicBezTo>
                        <a:pt x="129" y="1769"/>
                        <a:pt x="129" y="1721"/>
                        <a:pt x="126" y="1672"/>
                      </a:cubicBezTo>
                      <a:lnTo>
                        <a:pt x="126" y="1687"/>
                      </a:lnTo>
                      <a:cubicBezTo>
                        <a:pt x="122" y="1543"/>
                        <a:pt x="126" y="1394"/>
                        <a:pt x="145" y="1249"/>
                      </a:cubicBezTo>
                      <a:cubicBezTo>
                        <a:pt x="160" y="1098"/>
                        <a:pt x="189" y="953"/>
                        <a:pt x="223" y="804"/>
                      </a:cubicBezTo>
                      <a:lnTo>
                        <a:pt x="223" y="804"/>
                      </a:lnTo>
                      <a:cubicBezTo>
                        <a:pt x="222" y="805"/>
                        <a:pt x="221" y="806"/>
                        <a:pt x="221" y="807"/>
                      </a:cubicBezTo>
                      <a:lnTo>
                        <a:pt x="221" y="807"/>
                      </a:lnTo>
                      <a:cubicBezTo>
                        <a:pt x="254" y="673"/>
                        <a:pt x="290" y="539"/>
                        <a:pt x="334" y="409"/>
                      </a:cubicBezTo>
                      <a:cubicBezTo>
                        <a:pt x="378" y="275"/>
                        <a:pt x="430" y="145"/>
                        <a:pt x="490" y="23"/>
                      </a:cubicBezTo>
                      <a:cubicBezTo>
                        <a:pt x="493" y="16"/>
                        <a:pt x="490" y="4"/>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1"/>
                <p:cNvSpPr/>
                <p:nvPr/>
              </p:nvSpPr>
              <p:spPr>
                <a:xfrm>
                  <a:off x="5264739" y="2429255"/>
                  <a:ext cx="58872" cy="147789"/>
                </a:xfrm>
                <a:custGeom>
                  <a:rect b="b" l="l" r="r" t="t"/>
                  <a:pathLst>
                    <a:path extrusionOk="0" h="728" w="290">
                      <a:moveTo>
                        <a:pt x="267" y="0"/>
                      </a:moveTo>
                      <a:cubicBezTo>
                        <a:pt x="260" y="0"/>
                        <a:pt x="256" y="4"/>
                        <a:pt x="252" y="11"/>
                      </a:cubicBezTo>
                      <a:cubicBezTo>
                        <a:pt x="167" y="241"/>
                        <a:pt x="74" y="467"/>
                        <a:pt x="4" y="704"/>
                      </a:cubicBezTo>
                      <a:cubicBezTo>
                        <a:pt x="1" y="712"/>
                        <a:pt x="4" y="722"/>
                        <a:pt x="16" y="726"/>
                      </a:cubicBezTo>
                      <a:cubicBezTo>
                        <a:pt x="17" y="727"/>
                        <a:pt x="19" y="727"/>
                        <a:pt x="20" y="727"/>
                      </a:cubicBezTo>
                      <a:cubicBezTo>
                        <a:pt x="27" y="727"/>
                        <a:pt x="34" y="721"/>
                        <a:pt x="38" y="715"/>
                      </a:cubicBezTo>
                      <a:cubicBezTo>
                        <a:pt x="108" y="481"/>
                        <a:pt x="201" y="252"/>
                        <a:pt x="286" y="22"/>
                      </a:cubicBezTo>
                      <a:cubicBezTo>
                        <a:pt x="290" y="14"/>
                        <a:pt x="283" y="4"/>
                        <a:pt x="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1"/>
                <p:cNvSpPr/>
                <p:nvPr/>
              </p:nvSpPr>
              <p:spPr>
                <a:xfrm>
                  <a:off x="5170747" y="2615615"/>
                  <a:ext cx="92774" cy="224526"/>
                </a:xfrm>
                <a:custGeom>
                  <a:rect b="b" l="l" r="r" t="t"/>
                  <a:pathLst>
                    <a:path extrusionOk="0" h="1106" w="457">
                      <a:moveTo>
                        <a:pt x="412" y="1"/>
                      </a:moveTo>
                      <a:cubicBezTo>
                        <a:pt x="393" y="1"/>
                        <a:pt x="382" y="12"/>
                        <a:pt x="375" y="27"/>
                      </a:cubicBezTo>
                      <a:cubicBezTo>
                        <a:pt x="341" y="105"/>
                        <a:pt x="308" y="179"/>
                        <a:pt x="274" y="257"/>
                      </a:cubicBezTo>
                      <a:cubicBezTo>
                        <a:pt x="241" y="338"/>
                        <a:pt x="212" y="423"/>
                        <a:pt x="182" y="505"/>
                      </a:cubicBezTo>
                      <a:cubicBezTo>
                        <a:pt x="149" y="591"/>
                        <a:pt x="119" y="672"/>
                        <a:pt x="93" y="757"/>
                      </a:cubicBezTo>
                      <a:cubicBezTo>
                        <a:pt x="63" y="839"/>
                        <a:pt x="34" y="924"/>
                        <a:pt x="7" y="1005"/>
                      </a:cubicBezTo>
                      <a:cubicBezTo>
                        <a:pt x="0" y="1024"/>
                        <a:pt x="0" y="1042"/>
                        <a:pt x="7" y="1061"/>
                      </a:cubicBezTo>
                      <a:cubicBezTo>
                        <a:pt x="19" y="1080"/>
                        <a:pt x="34" y="1094"/>
                        <a:pt x="52" y="1102"/>
                      </a:cubicBezTo>
                      <a:cubicBezTo>
                        <a:pt x="59" y="1105"/>
                        <a:pt x="66" y="1106"/>
                        <a:pt x="73" y="1106"/>
                      </a:cubicBezTo>
                      <a:cubicBezTo>
                        <a:pt x="84" y="1106"/>
                        <a:pt x="96" y="1103"/>
                        <a:pt x="108" y="1098"/>
                      </a:cubicBezTo>
                      <a:cubicBezTo>
                        <a:pt x="123" y="1090"/>
                        <a:pt x="141" y="1075"/>
                        <a:pt x="145" y="1058"/>
                      </a:cubicBezTo>
                      <a:cubicBezTo>
                        <a:pt x="167" y="976"/>
                        <a:pt x="185" y="894"/>
                        <a:pt x="207" y="813"/>
                      </a:cubicBezTo>
                      <a:cubicBezTo>
                        <a:pt x="230" y="728"/>
                        <a:pt x="256" y="642"/>
                        <a:pt x="279" y="557"/>
                      </a:cubicBezTo>
                      <a:cubicBezTo>
                        <a:pt x="304" y="471"/>
                        <a:pt x="330" y="386"/>
                        <a:pt x="360" y="302"/>
                      </a:cubicBezTo>
                      <a:cubicBezTo>
                        <a:pt x="385" y="220"/>
                        <a:pt x="416" y="134"/>
                        <a:pt x="448" y="53"/>
                      </a:cubicBezTo>
                      <a:cubicBezTo>
                        <a:pt x="456" y="35"/>
                        <a:pt x="445" y="12"/>
                        <a:pt x="423" y="4"/>
                      </a:cubicBezTo>
                      <a:cubicBezTo>
                        <a:pt x="419" y="1"/>
                        <a:pt x="416"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1"/>
                <p:cNvSpPr/>
                <p:nvPr/>
              </p:nvSpPr>
              <p:spPr>
                <a:xfrm>
                  <a:off x="5765758" y="2791012"/>
                  <a:ext cx="237113" cy="370286"/>
                </a:xfrm>
                <a:custGeom>
                  <a:rect b="b" l="l" r="r" t="t"/>
                  <a:pathLst>
                    <a:path extrusionOk="0" h="1824" w="1168">
                      <a:moveTo>
                        <a:pt x="1138" y="1"/>
                      </a:moveTo>
                      <a:cubicBezTo>
                        <a:pt x="1128" y="1"/>
                        <a:pt x="1120" y="8"/>
                        <a:pt x="1116" y="19"/>
                      </a:cubicBezTo>
                      <a:cubicBezTo>
                        <a:pt x="1087" y="74"/>
                        <a:pt x="1061" y="127"/>
                        <a:pt x="1031" y="182"/>
                      </a:cubicBezTo>
                      <a:cubicBezTo>
                        <a:pt x="960" y="312"/>
                        <a:pt x="887" y="438"/>
                        <a:pt x="808" y="564"/>
                      </a:cubicBezTo>
                      <a:cubicBezTo>
                        <a:pt x="731" y="693"/>
                        <a:pt x="649" y="820"/>
                        <a:pt x="564" y="945"/>
                      </a:cubicBezTo>
                      <a:cubicBezTo>
                        <a:pt x="478" y="1071"/>
                        <a:pt x="394" y="1198"/>
                        <a:pt x="305" y="1320"/>
                      </a:cubicBezTo>
                      <a:cubicBezTo>
                        <a:pt x="260" y="1379"/>
                        <a:pt x="216" y="1439"/>
                        <a:pt x="171" y="1501"/>
                      </a:cubicBezTo>
                      <a:cubicBezTo>
                        <a:pt x="123" y="1564"/>
                        <a:pt x="75" y="1624"/>
                        <a:pt x="27" y="1687"/>
                      </a:cubicBezTo>
                      <a:cubicBezTo>
                        <a:pt x="1" y="1728"/>
                        <a:pt x="8" y="1779"/>
                        <a:pt x="49" y="1809"/>
                      </a:cubicBezTo>
                      <a:cubicBezTo>
                        <a:pt x="63" y="1819"/>
                        <a:pt x="80" y="1824"/>
                        <a:pt x="97" y="1824"/>
                      </a:cubicBezTo>
                      <a:cubicBezTo>
                        <a:pt x="123" y="1824"/>
                        <a:pt x="149" y="1811"/>
                        <a:pt x="167" y="1787"/>
                      </a:cubicBezTo>
                      <a:cubicBezTo>
                        <a:pt x="216" y="1723"/>
                        <a:pt x="260" y="1650"/>
                        <a:pt x="305" y="1583"/>
                      </a:cubicBezTo>
                      <a:cubicBezTo>
                        <a:pt x="353" y="1509"/>
                        <a:pt x="397" y="1439"/>
                        <a:pt x="442" y="1364"/>
                      </a:cubicBezTo>
                      <a:cubicBezTo>
                        <a:pt x="531" y="1220"/>
                        <a:pt x="616" y="1075"/>
                        <a:pt x="701" y="931"/>
                      </a:cubicBezTo>
                      <a:cubicBezTo>
                        <a:pt x="783" y="786"/>
                        <a:pt x="861" y="638"/>
                        <a:pt x="938" y="490"/>
                      </a:cubicBezTo>
                      <a:cubicBezTo>
                        <a:pt x="1016" y="338"/>
                        <a:pt x="1090" y="186"/>
                        <a:pt x="1161" y="38"/>
                      </a:cubicBezTo>
                      <a:cubicBezTo>
                        <a:pt x="1168" y="23"/>
                        <a:pt x="1161" y="8"/>
                        <a:pt x="1145" y="4"/>
                      </a:cubicBezTo>
                      <a:cubicBezTo>
                        <a:pt x="1145" y="4"/>
                        <a:pt x="1142" y="1"/>
                        <a:pt x="1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1"/>
                <p:cNvSpPr/>
                <p:nvPr/>
              </p:nvSpPr>
              <p:spPr>
                <a:xfrm>
                  <a:off x="5718255" y="2735388"/>
                  <a:ext cx="213361" cy="399113"/>
                </a:xfrm>
                <a:custGeom>
                  <a:rect b="b" l="l" r="r" t="t"/>
                  <a:pathLst>
                    <a:path extrusionOk="0" h="1966" w="1051">
                      <a:moveTo>
                        <a:pt x="659" y="786"/>
                      </a:moveTo>
                      <a:cubicBezTo>
                        <a:pt x="658" y="787"/>
                        <a:pt x="657" y="788"/>
                        <a:pt x="657" y="789"/>
                      </a:cubicBezTo>
                      <a:lnTo>
                        <a:pt x="657" y="789"/>
                      </a:lnTo>
                      <a:cubicBezTo>
                        <a:pt x="658" y="788"/>
                        <a:pt x="658" y="787"/>
                        <a:pt x="659" y="786"/>
                      </a:cubicBezTo>
                      <a:close/>
                      <a:moveTo>
                        <a:pt x="1032" y="1"/>
                      </a:moveTo>
                      <a:cubicBezTo>
                        <a:pt x="1024" y="1"/>
                        <a:pt x="1020" y="1"/>
                        <a:pt x="1017" y="8"/>
                      </a:cubicBezTo>
                      <a:cubicBezTo>
                        <a:pt x="968" y="141"/>
                        <a:pt x="912" y="275"/>
                        <a:pt x="850" y="404"/>
                      </a:cubicBezTo>
                      <a:cubicBezTo>
                        <a:pt x="792" y="532"/>
                        <a:pt x="726" y="659"/>
                        <a:pt x="661" y="783"/>
                      </a:cubicBezTo>
                      <a:lnTo>
                        <a:pt x="661" y="783"/>
                      </a:lnTo>
                      <a:cubicBezTo>
                        <a:pt x="661" y="783"/>
                        <a:pt x="661" y="783"/>
                        <a:pt x="661" y="782"/>
                      </a:cubicBezTo>
                      <a:lnTo>
                        <a:pt x="661" y="782"/>
                      </a:lnTo>
                      <a:cubicBezTo>
                        <a:pt x="660" y="784"/>
                        <a:pt x="659" y="785"/>
                        <a:pt x="659" y="786"/>
                      </a:cubicBezTo>
                      <a:lnTo>
                        <a:pt x="659" y="786"/>
                      </a:lnTo>
                      <a:cubicBezTo>
                        <a:pt x="659" y="786"/>
                        <a:pt x="659" y="786"/>
                        <a:pt x="659" y="786"/>
                      </a:cubicBezTo>
                      <a:lnTo>
                        <a:pt x="659" y="786"/>
                      </a:lnTo>
                      <a:cubicBezTo>
                        <a:pt x="659" y="787"/>
                        <a:pt x="658" y="788"/>
                        <a:pt x="657" y="790"/>
                      </a:cubicBezTo>
                      <a:cubicBezTo>
                        <a:pt x="657" y="789"/>
                        <a:pt x="657" y="789"/>
                        <a:pt x="657" y="789"/>
                      </a:cubicBezTo>
                      <a:lnTo>
                        <a:pt x="657" y="789"/>
                      </a:lnTo>
                      <a:cubicBezTo>
                        <a:pt x="562" y="968"/>
                        <a:pt x="456" y="1144"/>
                        <a:pt x="349" y="1320"/>
                      </a:cubicBezTo>
                      <a:cubicBezTo>
                        <a:pt x="294" y="1409"/>
                        <a:pt x="238" y="1494"/>
                        <a:pt x="183" y="1583"/>
                      </a:cubicBezTo>
                      <a:cubicBezTo>
                        <a:pt x="156" y="1627"/>
                        <a:pt x="127" y="1668"/>
                        <a:pt x="101" y="1713"/>
                      </a:cubicBezTo>
                      <a:cubicBezTo>
                        <a:pt x="72" y="1753"/>
                        <a:pt x="45" y="1797"/>
                        <a:pt x="19" y="1842"/>
                      </a:cubicBezTo>
                      <a:cubicBezTo>
                        <a:pt x="9" y="1860"/>
                        <a:pt x="1" y="1879"/>
                        <a:pt x="5" y="1901"/>
                      </a:cubicBezTo>
                      <a:cubicBezTo>
                        <a:pt x="9" y="1920"/>
                        <a:pt x="19" y="1939"/>
                        <a:pt x="35" y="1949"/>
                      </a:cubicBezTo>
                      <a:cubicBezTo>
                        <a:pt x="49" y="1961"/>
                        <a:pt x="65" y="1966"/>
                        <a:pt x="81" y="1966"/>
                      </a:cubicBezTo>
                      <a:cubicBezTo>
                        <a:pt x="85" y="1966"/>
                        <a:pt x="90" y="1965"/>
                        <a:pt x="94" y="1964"/>
                      </a:cubicBezTo>
                      <a:cubicBezTo>
                        <a:pt x="112" y="1961"/>
                        <a:pt x="134" y="1949"/>
                        <a:pt x="146" y="1935"/>
                      </a:cubicBezTo>
                      <a:cubicBezTo>
                        <a:pt x="190" y="1860"/>
                        <a:pt x="231" y="1783"/>
                        <a:pt x="276" y="1708"/>
                      </a:cubicBezTo>
                      <a:cubicBezTo>
                        <a:pt x="320" y="1627"/>
                        <a:pt x="361" y="1549"/>
                        <a:pt x="401" y="1472"/>
                      </a:cubicBezTo>
                      <a:cubicBezTo>
                        <a:pt x="486" y="1316"/>
                        <a:pt x="565" y="1160"/>
                        <a:pt x="642" y="1001"/>
                      </a:cubicBezTo>
                      <a:cubicBezTo>
                        <a:pt x="717" y="841"/>
                        <a:pt x="791" y="682"/>
                        <a:pt x="857" y="519"/>
                      </a:cubicBezTo>
                      <a:cubicBezTo>
                        <a:pt x="890" y="441"/>
                        <a:pt x="924" y="360"/>
                        <a:pt x="953" y="278"/>
                      </a:cubicBezTo>
                      <a:cubicBezTo>
                        <a:pt x="987" y="193"/>
                        <a:pt x="1017" y="107"/>
                        <a:pt x="1046" y="18"/>
                      </a:cubicBezTo>
                      <a:cubicBezTo>
                        <a:pt x="1050" y="8"/>
                        <a:pt x="1039"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1"/>
                <p:cNvSpPr/>
                <p:nvPr/>
              </p:nvSpPr>
              <p:spPr>
                <a:xfrm>
                  <a:off x="5790525" y="2678140"/>
                  <a:ext cx="58263" cy="99677"/>
                </a:xfrm>
                <a:custGeom>
                  <a:rect b="b" l="l" r="r" t="t"/>
                  <a:pathLst>
                    <a:path extrusionOk="0" h="491" w="287">
                      <a:moveTo>
                        <a:pt x="245" y="1"/>
                      </a:moveTo>
                      <a:cubicBezTo>
                        <a:pt x="238" y="4"/>
                        <a:pt x="234" y="8"/>
                        <a:pt x="231" y="16"/>
                      </a:cubicBezTo>
                      <a:cubicBezTo>
                        <a:pt x="194" y="86"/>
                        <a:pt x="161" y="153"/>
                        <a:pt x="123" y="223"/>
                      </a:cubicBezTo>
                      <a:cubicBezTo>
                        <a:pt x="82" y="293"/>
                        <a:pt x="45" y="367"/>
                        <a:pt x="9" y="442"/>
                      </a:cubicBezTo>
                      <a:cubicBezTo>
                        <a:pt x="1" y="461"/>
                        <a:pt x="16" y="483"/>
                        <a:pt x="31" y="490"/>
                      </a:cubicBezTo>
                      <a:cubicBezTo>
                        <a:pt x="34" y="490"/>
                        <a:pt x="38" y="491"/>
                        <a:pt x="42" y="491"/>
                      </a:cubicBezTo>
                      <a:cubicBezTo>
                        <a:pt x="59" y="491"/>
                        <a:pt x="73" y="483"/>
                        <a:pt x="79" y="468"/>
                      </a:cubicBezTo>
                      <a:cubicBezTo>
                        <a:pt x="108" y="394"/>
                        <a:pt x="142" y="323"/>
                        <a:pt x="171" y="252"/>
                      </a:cubicBezTo>
                      <a:cubicBezTo>
                        <a:pt x="209" y="182"/>
                        <a:pt x="242" y="108"/>
                        <a:pt x="279" y="34"/>
                      </a:cubicBezTo>
                      <a:cubicBezTo>
                        <a:pt x="286" y="23"/>
                        <a:pt x="275" y="4"/>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1"/>
                <p:cNvSpPr/>
                <p:nvPr/>
              </p:nvSpPr>
              <p:spPr>
                <a:xfrm>
                  <a:off x="5637052" y="2837703"/>
                  <a:ext cx="133376" cy="236504"/>
                </a:xfrm>
                <a:custGeom>
                  <a:rect b="b" l="l" r="r" t="t"/>
                  <a:pathLst>
                    <a:path extrusionOk="0" h="1165" w="657">
                      <a:moveTo>
                        <a:pt x="407" y="353"/>
                      </a:moveTo>
                      <a:lnTo>
                        <a:pt x="407" y="353"/>
                      </a:lnTo>
                      <a:cubicBezTo>
                        <a:pt x="405" y="354"/>
                        <a:pt x="405" y="356"/>
                        <a:pt x="405" y="356"/>
                      </a:cubicBezTo>
                      <a:cubicBezTo>
                        <a:pt x="406" y="355"/>
                        <a:pt x="406" y="354"/>
                        <a:pt x="407" y="353"/>
                      </a:cubicBezTo>
                      <a:close/>
                      <a:moveTo>
                        <a:pt x="612" y="0"/>
                      </a:moveTo>
                      <a:cubicBezTo>
                        <a:pt x="597" y="0"/>
                        <a:pt x="583" y="12"/>
                        <a:pt x="575" y="26"/>
                      </a:cubicBezTo>
                      <a:cubicBezTo>
                        <a:pt x="549" y="82"/>
                        <a:pt x="520" y="133"/>
                        <a:pt x="494" y="189"/>
                      </a:cubicBezTo>
                      <a:cubicBezTo>
                        <a:pt x="465" y="244"/>
                        <a:pt x="436" y="299"/>
                        <a:pt x="407" y="353"/>
                      </a:cubicBezTo>
                      <a:lnTo>
                        <a:pt x="407" y="353"/>
                      </a:lnTo>
                      <a:cubicBezTo>
                        <a:pt x="407" y="352"/>
                        <a:pt x="408" y="352"/>
                        <a:pt x="409" y="352"/>
                      </a:cubicBezTo>
                      <a:lnTo>
                        <a:pt x="409" y="352"/>
                      </a:lnTo>
                      <a:cubicBezTo>
                        <a:pt x="283" y="586"/>
                        <a:pt x="153" y="816"/>
                        <a:pt x="19" y="1045"/>
                      </a:cubicBezTo>
                      <a:cubicBezTo>
                        <a:pt x="9" y="1064"/>
                        <a:pt x="1" y="1079"/>
                        <a:pt x="5" y="1101"/>
                      </a:cubicBezTo>
                      <a:cubicBezTo>
                        <a:pt x="9" y="1120"/>
                        <a:pt x="19" y="1138"/>
                        <a:pt x="34" y="1149"/>
                      </a:cubicBezTo>
                      <a:cubicBezTo>
                        <a:pt x="53" y="1160"/>
                        <a:pt x="72" y="1164"/>
                        <a:pt x="94" y="1164"/>
                      </a:cubicBezTo>
                      <a:cubicBezTo>
                        <a:pt x="120" y="1156"/>
                        <a:pt x="138" y="1138"/>
                        <a:pt x="149" y="1115"/>
                      </a:cubicBezTo>
                      <a:cubicBezTo>
                        <a:pt x="234" y="937"/>
                        <a:pt x="320" y="764"/>
                        <a:pt x="405" y="586"/>
                      </a:cubicBezTo>
                      <a:cubicBezTo>
                        <a:pt x="450" y="501"/>
                        <a:pt x="490" y="412"/>
                        <a:pt x="531" y="323"/>
                      </a:cubicBezTo>
                      <a:cubicBezTo>
                        <a:pt x="572" y="234"/>
                        <a:pt x="609" y="141"/>
                        <a:pt x="650" y="53"/>
                      </a:cubicBezTo>
                      <a:cubicBezTo>
                        <a:pt x="657" y="34"/>
                        <a:pt x="645" y="12"/>
                        <a:pt x="628" y="4"/>
                      </a:cubicBezTo>
                      <a:cubicBezTo>
                        <a:pt x="620" y="0"/>
                        <a:pt x="616" y="0"/>
                        <a:pt x="6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1"/>
                <p:cNvSpPr/>
                <p:nvPr/>
              </p:nvSpPr>
              <p:spPr>
                <a:xfrm>
                  <a:off x="5587316" y="2618051"/>
                  <a:ext cx="87699" cy="168293"/>
                </a:xfrm>
                <a:custGeom>
                  <a:rect b="b" l="l" r="r" t="t"/>
                  <a:pathLst>
                    <a:path extrusionOk="0" h="829" w="432">
                      <a:moveTo>
                        <a:pt x="44" y="697"/>
                      </a:moveTo>
                      <a:cubicBezTo>
                        <a:pt x="43" y="698"/>
                        <a:pt x="42" y="699"/>
                        <a:pt x="42" y="700"/>
                      </a:cubicBezTo>
                      <a:cubicBezTo>
                        <a:pt x="42" y="699"/>
                        <a:pt x="43" y="698"/>
                        <a:pt x="44" y="697"/>
                      </a:cubicBezTo>
                      <a:close/>
                      <a:moveTo>
                        <a:pt x="409" y="0"/>
                      </a:moveTo>
                      <a:cubicBezTo>
                        <a:pt x="401" y="0"/>
                        <a:pt x="394" y="4"/>
                        <a:pt x="391" y="11"/>
                      </a:cubicBezTo>
                      <a:cubicBezTo>
                        <a:pt x="339" y="129"/>
                        <a:pt x="279" y="241"/>
                        <a:pt x="220" y="356"/>
                      </a:cubicBezTo>
                      <a:cubicBezTo>
                        <a:pt x="162" y="470"/>
                        <a:pt x="106" y="584"/>
                        <a:pt x="44" y="697"/>
                      </a:cubicBezTo>
                      <a:lnTo>
                        <a:pt x="44" y="697"/>
                      </a:lnTo>
                      <a:cubicBezTo>
                        <a:pt x="44" y="697"/>
                        <a:pt x="45" y="697"/>
                        <a:pt x="45" y="697"/>
                      </a:cubicBezTo>
                      <a:lnTo>
                        <a:pt x="45" y="697"/>
                      </a:lnTo>
                      <a:cubicBezTo>
                        <a:pt x="35" y="716"/>
                        <a:pt x="23" y="734"/>
                        <a:pt x="13" y="757"/>
                      </a:cubicBezTo>
                      <a:cubicBezTo>
                        <a:pt x="13" y="760"/>
                        <a:pt x="9" y="764"/>
                        <a:pt x="5" y="767"/>
                      </a:cubicBezTo>
                      <a:cubicBezTo>
                        <a:pt x="5" y="774"/>
                        <a:pt x="1" y="782"/>
                        <a:pt x="5" y="789"/>
                      </a:cubicBezTo>
                      <a:cubicBezTo>
                        <a:pt x="5" y="801"/>
                        <a:pt x="13" y="812"/>
                        <a:pt x="23" y="819"/>
                      </a:cubicBezTo>
                      <a:cubicBezTo>
                        <a:pt x="31" y="825"/>
                        <a:pt x="40" y="828"/>
                        <a:pt x="49" y="828"/>
                      </a:cubicBezTo>
                      <a:cubicBezTo>
                        <a:pt x="68" y="828"/>
                        <a:pt x="87" y="817"/>
                        <a:pt x="94" y="797"/>
                      </a:cubicBezTo>
                      <a:cubicBezTo>
                        <a:pt x="142" y="668"/>
                        <a:pt x="201" y="541"/>
                        <a:pt x="261" y="411"/>
                      </a:cubicBezTo>
                      <a:cubicBezTo>
                        <a:pt x="286" y="348"/>
                        <a:pt x="317" y="282"/>
                        <a:pt x="346" y="218"/>
                      </a:cubicBezTo>
                      <a:cubicBezTo>
                        <a:pt x="372" y="156"/>
                        <a:pt x="401" y="89"/>
                        <a:pt x="428" y="26"/>
                      </a:cubicBezTo>
                      <a:cubicBezTo>
                        <a:pt x="431" y="15"/>
                        <a:pt x="428" y="4"/>
                        <a:pt x="4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1"/>
                <p:cNvSpPr/>
                <p:nvPr/>
              </p:nvSpPr>
              <p:spPr>
                <a:xfrm>
                  <a:off x="5489670" y="2841357"/>
                  <a:ext cx="87496" cy="146571"/>
                </a:xfrm>
                <a:custGeom>
                  <a:rect b="b" l="l" r="r" t="t"/>
                  <a:pathLst>
                    <a:path extrusionOk="0" h="722" w="431">
                      <a:moveTo>
                        <a:pt x="31" y="583"/>
                      </a:moveTo>
                      <a:cubicBezTo>
                        <a:pt x="29" y="585"/>
                        <a:pt x="28" y="588"/>
                        <a:pt x="27" y="590"/>
                      </a:cubicBezTo>
                      <a:cubicBezTo>
                        <a:pt x="28" y="587"/>
                        <a:pt x="29" y="585"/>
                        <a:pt x="31" y="583"/>
                      </a:cubicBezTo>
                      <a:close/>
                      <a:moveTo>
                        <a:pt x="364" y="1"/>
                      </a:moveTo>
                      <a:cubicBezTo>
                        <a:pt x="353" y="1"/>
                        <a:pt x="338" y="8"/>
                        <a:pt x="331" y="19"/>
                      </a:cubicBezTo>
                      <a:cubicBezTo>
                        <a:pt x="278" y="115"/>
                        <a:pt x="227" y="208"/>
                        <a:pt x="175" y="305"/>
                      </a:cubicBezTo>
                      <a:cubicBezTo>
                        <a:pt x="128" y="393"/>
                        <a:pt x="82" y="485"/>
                        <a:pt x="33" y="578"/>
                      </a:cubicBezTo>
                      <a:lnTo>
                        <a:pt x="33" y="578"/>
                      </a:lnTo>
                      <a:cubicBezTo>
                        <a:pt x="28" y="587"/>
                        <a:pt x="22" y="596"/>
                        <a:pt x="19" y="605"/>
                      </a:cubicBezTo>
                      <a:cubicBezTo>
                        <a:pt x="8" y="623"/>
                        <a:pt x="1" y="638"/>
                        <a:pt x="4" y="661"/>
                      </a:cubicBezTo>
                      <a:cubicBezTo>
                        <a:pt x="8" y="679"/>
                        <a:pt x="19" y="697"/>
                        <a:pt x="34" y="709"/>
                      </a:cubicBezTo>
                      <a:cubicBezTo>
                        <a:pt x="46" y="717"/>
                        <a:pt x="61" y="721"/>
                        <a:pt x="76" y="721"/>
                      </a:cubicBezTo>
                      <a:cubicBezTo>
                        <a:pt x="106" y="721"/>
                        <a:pt x="137" y="705"/>
                        <a:pt x="148" y="675"/>
                      </a:cubicBezTo>
                      <a:cubicBezTo>
                        <a:pt x="182" y="568"/>
                        <a:pt x="230" y="468"/>
                        <a:pt x="275" y="368"/>
                      </a:cubicBezTo>
                      <a:cubicBezTo>
                        <a:pt x="323" y="268"/>
                        <a:pt x="367" y="168"/>
                        <a:pt x="420" y="71"/>
                      </a:cubicBezTo>
                      <a:cubicBezTo>
                        <a:pt x="430" y="49"/>
                        <a:pt x="420" y="23"/>
                        <a:pt x="405" y="8"/>
                      </a:cubicBezTo>
                      <a:cubicBezTo>
                        <a:pt x="393" y="4"/>
                        <a:pt x="382" y="1"/>
                        <a:pt x="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1"/>
                <p:cNvSpPr/>
                <p:nvPr/>
              </p:nvSpPr>
              <p:spPr>
                <a:xfrm>
                  <a:off x="5355686" y="2532382"/>
                  <a:ext cx="175601" cy="401143"/>
                </a:xfrm>
                <a:custGeom>
                  <a:rect b="b" l="l" r="r" t="t"/>
                  <a:pathLst>
                    <a:path extrusionOk="0" h="1976" w="865">
                      <a:moveTo>
                        <a:pt x="846" y="0"/>
                      </a:moveTo>
                      <a:cubicBezTo>
                        <a:pt x="839" y="0"/>
                        <a:pt x="835" y="4"/>
                        <a:pt x="831" y="11"/>
                      </a:cubicBezTo>
                      <a:cubicBezTo>
                        <a:pt x="757" y="159"/>
                        <a:pt x="679" y="311"/>
                        <a:pt x="601" y="459"/>
                      </a:cubicBezTo>
                      <a:cubicBezTo>
                        <a:pt x="524" y="615"/>
                        <a:pt x="442" y="767"/>
                        <a:pt x="368" y="926"/>
                      </a:cubicBezTo>
                      <a:cubicBezTo>
                        <a:pt x="297" y="1078"/>
                        <a:pt x="227" y="1234"/>
                        <a:pt x="164" y="1393"/>
                      </a:cubicBezTo>
                      <a:cubicBezTo>
                        <a:pt x="134" y="1471"/>
                        <a:pt x="105" y="1552"/>
                        <a:pt x="79" y="1634"/>
                      </a:cubicBezTo>
                      <a:cubicBezTo>
                        <a:pt x="52" y="1716"/>
                        <a:pt x="27" y="1793"/>
                        <a:pt x="4" y="1878"/>
                      </a:cubicBezTo>
                      <a:cubicBezTo>
                        <a:pt x="4" y="1882"/>
                        <a:pt x="1" y="1890"/>
                        <a:pt x="1" y="1897"/>
                      </a:cubicBezTo>
                      <a:cubicBezTo>
                        <a:pt x="1" y="1908"/>
                        <a:pt x="1" y="1919"/>
                        <a:pt x="8" y="1935"/>
                      </a:cubicBezTo>
                      <a:cubicBezTo>
                        <a:pt x="16" y="1949"/>
                        <a:pt x="30" y="1964"/>
                        <a:pt x="49" y="1971"/>
                      </a:cubicBezTo>
                      <a:cubicBezTo>
                        <a:pt x="55" y="1974"/>
                        <a:pt x="61" y="1975"/>
                        <a:pt x="68" y="1975"/>
                      </a:cubicBezTo>
                      <a:cubicBezTo>
                        <a:pt x="80" y="1975"/>
                        <a:pt x="92" y="1972"/>
                        <a:pt x="101" y="1967"/>
                      </a:cubicBezTo>
                      <a:cubicBezTo>
                        <a:pt x="112" y="1964"/>
                        <a:pt x="124" y="1957"/>
                        <a:pt x="131" y="1945"/>
                      </a:cubicBezTo>
                      <a:cubicBezTo>
                        <a:pt x="138" y="1935"/>
                        <a:pt x="141" y="1923"/>
                        <a:pt x="146" y="1908"/>
                      </a:cubicBezTo>
                      <a:cubicBezTo>
                        <a:pt x="153" y="1868"/>
                        <a:pt x="160" y="1827"/>
                        <a:pt x="172" y="1786"/>
                      </a:cubicBezTo>
                      <a:lnTo>
                        <a:pt x="172" y="1786"/>
                      </a:lnTo>
                      <a:cubicBezTo>
                        <a:pt x="172" y="1793"/>
                        <a:pt x="168" y="1797"/>
                        <a:pt x="168" y="1805"/>
                      </a:cubicBezTo>
                      <a:cubicBezTo>
                        <a:pt x="242" y="1493"/>
                        <a:pt x="350" y="1193"/>
                        <a:pt x="471" y="900"/>
                      </a:cubicBezTo>
                      <a:cubicBezTo>
                        <a:pt x="535" y="752"/>
                        <a:pt x="598" y="604"/>
                        <a:pt x="664" y="455"/>
                      </a:cubicBezTo>
                      <a:cubicBezTo>
                        <a:pt x="731" y="311"/>
                        <a:pt x="794" y="166"/>
                        <a:pt x="861" y="22"/>
                      </a:cubicBezTo>
                      <a:cubicBezTo>
                        <a:pt x="864" y="14"/>
                        <a:pt x="857" y="4"/>
                        <a:pt x="8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1"/>
                <p:cNvSpPr/>
                <p:nvPr/>
              </p:nvSpPr>
              <p:spPr>
                <a:xfrm>
                  <a:off x="5837216" y="2933116"/>
                  <a:ext cx="265940" cy="262895"/>
                </a:xfrm>
                <a:custGeom>
                  <a:rect b="b" l="l" r="r" t="t"/>
                  <a:pathLst>
                    <a:path extrusionOk="0" h="1295" w="1310">
                      <a:moveTo>
                        <a:pt x="164" y="1095"/>
                      </a:moveTo>
                      <a:lnTo>
                        <a:pt x="164" y="1095"/>
                      </a:lnTo>
                      <a:cubicBezTo>
                        <a:pt x="164" y="1095"/>
                        <a:pt x="160" y="1095"/>
                        <a:pt x="157" y="1098"/>
                      </a:cubicBezTo>
                      <a:lnTo>
                        <a:pt x="164" y="1095"/>
                      </a:lnTo>
                      <a:close/>
                      <a:moveTo>
                        <a:pt x="1287" y="1"/>
                      </a:moveTo>
                      <a:cubicBezTo>
                        <a:pt x="1279" y="1"/>
                        <a:pt x="1275" y="1"/>
                        <a:pt x="1268" y="9"/>
                      </a:cubicBezTo>
                      <a:cubicBezTo>
                        <a:pt x="1090" y="205"/>
                        <a:pt x="916" y="412"/>
                        <a:pt x="731" y="605"/>
                      </a:cubicBezTo>
                      <a:cubicBezTo>
                        <a:pt x="731" y="605"/>
                        <a:pt x="735" y="601"/>
                        <a:pt x="735" y="597"/>
                      </a:cubicBezTo>
                      <a:lnTo>
                        <a:pt x="735" y="597"/>
                      </a:lnTo>
                      <a:cubicBezTo>
                        <a:pt x="560" y="787"/>
                        <a:pt x="367" y="965"/>
                        <a:pt x="153" y="1102"/>
                      </a:cubicBezTo>
                      <a:cubicBezTo>
                        <a:pt x="119" y="1120"/>
                        <a:pt x="90" y="1135"/>
                        <a:pt x="56" y="1153"/>
                      </a:cubicBezTo>
                      <a:cubicBezTo>
                        <a:pt x="20" y="1168"/>
                        <a:pt x="1" y="1213"/>
                        <a:pt x="20" y="1250"/>
                      </a:cubicBezTo>
                      <a:cubicBezTo>
                        <a:pt x="27" y="1268"/>
                        <a:pt x="42" y="1283"/>
                        <a:pt x="60" y="1290"/>
                      </a:cubicBezTo>
                      <a:cubicBezTo>
                        <a:pt x="67" y="1293"/>
                        <a:pt x="75" y="1294"/>
                        <a:pt x="84" y="1294"/>
                      </a:cubicBezTo>
                      <a:cubicBezTo>
                        <a:pt x="101" y="1294"/>
                        <a:pt x="118" y="1288"/>
                        <a:pt x="131" y="1276"/>
                      </a:cubicBezTo>
                      <a:cubicBezTo>
                        <a:pt x="186" y="1235"/>
                        <a:pt x="242" y="1194"/>
                        <a:pt x="297" y="1150"/>
                      </a:cubicBezTo>
                      <a:cubicBezTo>
                        <a:pt x="353" y="1102"/>
                        <a:pt x="408" y="1054"/>
                        <a:pt x="460" y="1006"/>
                      </a:cubicBezTo>
                      <a:cubicBezTo>
                        <a:pt x="564" y="905"/>
                        <a:pt x="660" y="797"/>
                        <a:pt x="757" y="690"/>
                      </a:cubicBezTo>
                      <a:cubicBezTo>
                        <a:pt x="942" y="475"/>
                        <a:pt x="1113" y="245"/>
                        <a:pt x="1301" y="31"/>
                      </a:cubicBezTo>
                      <a:cubicBezTo>
                        <a:pt x="1309" y="23"/>
                        <a:pt x="1305" y="9"/>
                        <a:pt x="1298" y="5"/>
                      </a:cubicBezTo>
                      <a:cubicBezTo>
                        <a:pt x="1294" y="1"/>
                        <a:pt x="1291" y="1"/>
                        <a:pt x="1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1"/>
                <p:cNvSpPr/>
                <p:nvPr/>
              </p:nvSpPr>
              <p:spPr>
                <a:xfrm>
                  <a:off x="4757833" y="2565269"/>
                  <a:ext cx="2966549" cy="1758451"/>
                </a:xfrm>
                <a:custGeom>
                  <a:rect b="b" l="l" r="r" t="t"/>
                  <a:pathLst>
                    <a:path extrusionOk="0" h="8662" w="14613">
                      <a:moveTo>
                        <a:pt x="611" y="1"/>
                      </a:moveTo>
                      <a:cubicBezTo>
                        <a:pt x="608" y="1"/>
                        <a:pt x="600" y="4"/>
                        <a:pt x="592" y="4"/>
                      </a:cubicBezTo>
                      <a:cubicBezTo>
                        <a:pt x="589" y="4"/>
                        <a:pt x="582" y="8"/>
                        <a:pt x="578" y="11"/>
                      </a:cubicBezTo>
                      <a:cubicBezTo>
                        <a:pt x="392" y="108"/>
                        <a:pt x="240" y="290"/>
                        <a:pt x="134" y="557"/>
                      </a:cubicBezTo>
                      <a:cubicBezTo>
                        <a:pt x="85" y="668"/>
                        <a:pt x="48" y="790"/>
                        <a:pt x="26" y="923"/>
                      </a:cubicBezTo>
                      <a:cubicBezTo>
                        <a:pt x="7" y="1042"/>
                        <a:pt x="0" y="1157"/>
                        <a:pt x="11" y="1268"/>
                      </a:cubicBezTo>
                      <a:cubicBezTo>
                        <a:pt x="11" y="1294"/>
                        <a:pt x="18" y="1313"/>
                        <a:pt x="37" y="1320"/>
                      </a:cubicBezTo>
                      <a:lnTo>
                        <a:pt x="1338" y="2006"/>
                      </a:lnTo>
                      <a:lnTo>
                        <a:pt x="4080" y="3444"/>
                      </a:lnTo>
                      <a:cubicBezTo>
                        <a:pt x="5455" y="4166"/>
                        <a:pt x="6830" y="4889"/>
                        <a:pt x="8205" y="5611"/>
                      </a:cubicBezTo>
                      <a:lnTo>
                        <a:pt x="9357" y="6215"/>
                      </a:lnTo>
                      <a:lnTo>
                        <a:pt x="12707" y="7976"/>
                      </a:lnTo>
                      <a:lnTo>
                        <a:pt x="13041" y="8150"/>
                      </a:lnTo>
                      <a:lnTo>
                        <a:pt x="14004" y="8654"/>
                      </a:lnTo>
                      <a:cubicBezTo>
                        <a:pt x="14016" y="8661"/>
                        <a:pt x="14023" y="8661"/>
                        <a:pt x="14031" y="8661"/>
                      </a:cubicBezTo>
                      <a:cubicBezTo>
                        <a:pt x="14038" y="8661"/>
                        <a:pt x="14045" y="8661"/>
                        <a:pt x="14048" y="8658"/>
                      </a:cubicBezTo>
                      <a:lnTo>
                        <a:pt x="14064" y="8658"/>
                      </a:lnTo>
                      <a:cubicBezTo>
                        <a:pt x="14071" y="8658"/>
                        <a:pt x="14075" y="8654"/>
                        <a:pt x="14082" y="8654"/>
                      </a:cubicBezTo>
                      <a:cubicBezTo>
                        <a:pt x="14093" y="8650"/>
                        <a:pt x="14101" y="8647"/>
                        <a:pt x="14112" y="8647"/>
                      </a:cubicBezTo>
                      <a:cubicBezTo>
                        <a:pt x="14137" y="8639"/>
                        <a:pt x="14160" y="8628"/>
                        <a:pt x="14182" y="8617"/>
                      </a:cubicBezTo>
                      <a:cubicBezTo>
                        <a:pt x="14226" y="8599"/>
                        <a:pt x="14267" y="8572"/>
                        <a:pt x="14312" y="8539"/>
                      </a:cubicBezTo>
                      <a:cubicBezTo>
                        <a:pt x="14386" y="8483"/>
                        <a:pt x="14453" y="8406"/>
                        <a:pt x="14505" y="8317"/>
                      </a:cubicBezTo>
                      <a:cubicBezTo>
                        <a:pt x="14553" y="8228"/>
                        <a:pt x="14587" y="8135"/>
                        <a:pt x="14601" y="8031"/>
                      </a:cubicBezTo>
                      <a:cubicBezTo>
                        <a:pt x="14612" y="7939"/>
                        <a:pt x="14601" y="7838"/>
                        <a:pt x="14564" y="7742"/>
                      </a:cubicBezTo>
                      <a:cubicBezTo>
                        <a:pt x="14560" y="7735"/>
                        <a:pt x="14556" y="7727"/>
                        <a:pt x="14546" y="7720"/>
                      </a:cubicBezTo>
                      <a:cubicBezTo>
                        <a:pt x="14542" y="7717"/>
                        <a:pt x="14538" y="7713"/>
                        <a:pt x="14531" y="7709"/>
                      </a:cubicBezTo>
                      <a:cubicBezTo>
                        <a:pt x="14201" y="7535"/>
                        <a:pt x="13867" y="7361"/>
                        <a:pt x="13537" y="7186"/>
                      </a:cubicBezTo>
                      <a:lnTo>
                        <a:pt x="12692" y="6742"/>
                      </a:lnTo>
                      <a:lnTo>
                        <a:pt x="10099" y="5382"/>
                      </a:lnTo>
                      <a:lnTo>
                        <a:pt x="7434" y="3981"/>
                      </a:lnTo>
                      <a:lnTo>
                        <a:pt x="6059" y="3258"/>
                      </a:lnTo>
                      <a:cubicBezTo>
                        <a:pt x="6066" y="3251"/>
                        <a:pt x="6077" y="3240"/>
                        <a:pt x="6085" y="3225"/>
                      </a:cubicBezTo>
                      <a:cubicBezTo>
                        <a:pt x="6103" y="3199"/>
                        <a:pt x="6118" y="3169"/>
                        <a:pt x="6129" y="3136"/>
                      </a:cubicBezTo>
                      <a:cubicBezTo>
                        <a:pt x="6151" y="3069"/>
                        <a:pt x="6159" y="2995"/>
                        <a:pt x="6141" y="2932"/>
                      </a:cubicBezTo>
                      <a:lnTo>
                        <a:pt x="6141" y="2921"/>
                      </a:lnTo>
                      <a:cubicBezTo>
                        <a:pt x="6137" y="2907"/>
                        <a:pt x="6129" y="2891"/>
                        <a:pt x="6115" y="2884"/>
                      </a:cubicBezTo>
                      <a:lnTo>
                        <a:pt x="5192" y="2399"/>
                      </a:lnTo>
                      <a:lnTo>
                        <a:pt x="4588" y="2079"/>
                      </a:lnTo>
                      <a:cubicBezTo>
                        <a:pt x="3906" y="1724"/>
                        <a:pt x="3228" y="1368"/>
                        <a:pt x="2549" y="1012"/>
                      </a:cubicBezTo>
                      <a:lnTo>
                        <a:pt x="637" y="8"/>
                      </a:lnTo>
                      <a:cubicBezTo>
                        <a:pt x="630" y="4"/>
                        <a:pt x="623" y="1"/>
                        <a:pt x="6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1"/>
                <p:cNvSpPr/>
                <p:nvPr/>
              </p:nvSpPr>
              <p:spPr>
                <a:xfrm>
                  <a:off x="4757833" y="2564660"/>
                  <a:ext cx="2895699" cy="1759872"/>
                </a:xfrm>
                <a:custGeom>
                  <a:rect b="b" l="l" r="r" t="t"/>
                  <a:pathLst>
                    <a:path extrusionOk="0" h="8669" w="14264">
                      <a:moveTo>
                        <a:pt x="611" y="0"/>
                      </a:moveTo>
                      <a:cubicBezTo>
                        <a:pt x="604" y="0"/>
                        <a:pt x="600" y="4"/>
                        <a:pt x="592" y="7"/>
                      </a:cubicBezTo>
                      <a:cubicBezTo>
                        <a:pt x="585" y="7"/>
                        <a:pt x="582" y="7"/>
                        <a:pt x="574" y="11"/>
                      </a:cubicBezTo>
                      <a:cubicBezTo>
                        <a:pt x="389" y="108"/>
                        <a:pt x="240" y="293"/>
                        <a:pt x="129" y="556"/>
                      </a:cubicBezTo>
                      <a:cubicBezTo>
                        <a:pt x="81" y="671"/>
                        <a:pt x="48" y="793"/>
                        <a:pt x="26" y="926"/>
                      </a:cubicBezTo>
                      <a:cubicBezTo>
                        <a:pt x="4" y="1045"/>
                        <a:pt x="0" y="1160"/>
                        <a:pt x="7" y="1271"/>
                      </a:cubicBezTo>
                      <a:cubicBezTo>
                        <a:pt x="7" y="1297"/>
                        <a:pt x="14" y="1316"/>
                        <a:pt x="33" y="1326"/>
                      </a:cubicBezTo>
                      <a:lnTo>
                        <a:pt x="1338" y="2009"/>
                      </a:lnTo>
                      <a:lnTo>
                        <a:pt x="4080" y="3450"/>
                      </a:lnTo>
                      <a:cubicBezTo>
                        <a:pt x="5455" y="4169"/>
                        <a:pt x="6830" y="4892"/>
                        <a:pt x="8205" y="5614"/>
                      </a:cubicBezTo>
                      <a:lnTo>
                        <a:pt x="9357" y="6223"/>
                      </a:lnTo>
                      <a:lnTo>
                        <a:pt x="12707" y="7979"/>
                      </a:lnTo>
                      <a:lnTo>
                        <a:pt x="13041" y="8153"/>
                      </a:lnTo>
                      <a:lnTo>
                        <a:pt x="14004" y="8661"/>
                      </a:lnTo>
                      <a:cubicBezTo>
                        <a:pt x="14016" y="8664"/>
                        <a:pt x="14023" y="8669"/>
                        <a:pt x="14031" y="8669"/>
                      </a:cubicBezTo>
                      <a:cubicBezTo>
                        <a:pt x="14038" y="8669"/>
                        <a:pt x="14045" y="8664"/>
                        <a:pt x="14053" y="8664"/>
                      </a:cubicBezTo>
                      <a:lnTo>
                        <a:pt x="14060" y="8664"/>
                      </a:lnTo>
                      <a:cubicBezTo>
                        <a:pt x="14071" y="8661"/>
                        <a:pt x="14075" y="8661"/>
                        <a:pt x="14082" y="8661"/>
                      </a:cubicBezTo>
                      <a:cubicBezTo>
                        <a:pt x="14093" y="8657"/>
                        <a:pt x="14104" y="8653"/>
                        <a:pt x="14112" y="8650"/>
                      </a:cubicBezTo>
                      <a:cubicBezTo>
                        <a:pt x="14134" y="8646"/>
                        <a:pt x="14156" y="8635"/>
                        <a:pt x="14186" y="8624"/>
                      </a:cubicBezTo>
                      <a:cubicBezTo>
                        <a:pt x="14212" y="8612"/>
                        <a:pt x="14238" y="8597"/>
                        <a:pt x="14264" y="8580"/>
                      </a:cubicBezTo>
                      <a:cubicBezTo>
                        <a:pt x="14226" y="8561"/>
                        <a:pt x="14190" y="8542"/>
                        <a:pt x="14153" y="8524"/>
                      </a:cubicBezTo>
                      <a:lnTo>
                        <a:pt x="14079" y="8486"/>
                      </a:lnTo>
                      <a:cubicBezTo>
                        <a:pt x="13708" y="8301"/>
                        <a:pt x="13311" y="8094"/>
                        <a:pt x="12825" y="7834"/>
                      </a:cubicBezTo>
                      <a:cubicBezTo>
                        <a:pt x="12474" y="7641"/>
                        <a:pt x="12122" y="7453"/>
                        <a:pt x="11770" y="7260"/>
                      </a:cubicBezTo>
                      <a:lnTo>
                        <a:pt x="11573" y="7152"/>
                      </a:lnTo>
                      <a:lnTo>
                        <a:pt x="10614" y="6634"/>
                      </a:lnTo>
                      <a:lnTo>
                        <a:pt x="10202" y="6411"/>
                      </a:lnTo>
                      <a:lnTo>
                        <a:pt x="9035" y="5773"/>
                      </a:lnTo>
                      <a:cubicBezTo>
                        <a:pt x="8186" y="5318"/>
                        <a:pt x="7341" y="4858"/>
                        <a:pt x="6493" y="4403"/>
                      </a:cubicBezTo>
                      <a:cubicBezTo>
                        <a:pt x="6070" y="4173"/>
                        <a:pt x="5643" y="3943"/>
                        <a:pt x="5221" y="3717"/>
                      </a:cubicBezTo>
                      <a:cubicBezTo>
                        <a:pt x="5017" y="3609"/>
                        <a:pt x="4814" y="3498"/>
                        <a:pt x="4614" y="3391"/>
                      </a:cubicBezTo>
                      <a:cubicBezTo>
                        <a:pt x="4417" y="3288"/>
                        <a:pt x="4220" y="3183"/>
                        <a:pt x="4028" y="3076"/>
                      </a:cubicBezTo>
                      <a:cubicBezTo>
                        <a:pt x="3558" y="2824"/>
                        <a:pt x="3206" y="2620"/>
                        <a:pt x="2876" y="2416"/>
                      </a:cubicBezTo>
                      <a:cubicBezTo>
                        <a:pt x="2460" y="2161"/>
                        <a:pt x="2101" y="1912"/>
                        <a:pt x="1783" y="1668"/>
                      </a:cubicBezTo>
                      <a:cubicBezTo>
                        <a:pt x="1690" y="1593"/>
                        <a:pt x="1605" y="1526"/>
                        <a:pt x="1526" y="1460"/>
                      </a:cubicBezTo>
                      <a:cubicBezTo>
                        <a:pt x="1456" y="1405"/>
                        <a:pt x="1396" y="1353"/>
                        <a:pt x="1345" y="1304"/>
                      </a:cubicBezTo>
                      <a:cubicBezTo>
                        <a:pt x="1263" y="1230"/>
                        <a:pt x="1201" y="1171"/>
                        <a:pt x="1148" y="1112"/>
                      </a:cubicBezTo>
                      <a:cubicBezTo>
                        <a:pt x="1082" y="1042"/>
                        <a:pt x="1034" y="982"/>
                        <a:pt x="989" y="919"/>
                      </a:cubicBezTo>
                      <a:cubicBezTo>
                        <a:pt x="934" y="845"/>
                        <a:pt x="893" y="778"/>
                        <a:pt x="859" y="712"/>
                      </a:cubicBezTo>
                      <a:cubicBezTo>
                        <a:pt x="823" y="637"/>
                        <a:pt x="793" y="570"/>
                        <a:pt x="770" y="504"/>
                      </a:cubicBezTo>
                      <a:cubicBezTo>
                        <a:pt x="756" y="452"/>
                        <a:pt x="745" y="408"/>
                        <a:pt x="737" y="367"/>
                      </a:cubicBezTo>
                      <a:cubicBezTo>
                        <a:pt x="734" y="348"/>
                        <a:pt x="726" y="326"/>
                        <a:pt x="726" y="304"/>
                      </a:cubicBezTo>
                      <a:cubicBezTo>
                        <a:pt x="722" y="286"/>
                        <a:pt x="719" y="263"/>
                        <a:pt x="719" y="241"/>
                      </a:cubicBezTo>
                      <a:cubicBezTo>
                        <a:pt x="715" y="207"/>
                        <a:pt x="712" y="170"/>
                        <a:pt x="712" y="130"/>
                      </a:cubicBezTo>
                      <a:lnTo>
                        <a:pt x="712" y="119"/>
                      </a:lnTo>
                      <a:lnTo>
                        <a:pt x="712" y="63"/>
                      </a:lnTo>
                      <a:lnTo>
                        <a:pt x="712" y="48"/>
                      </a:lnTo>
                      <a:lnTo>
                        <a:pt x="637" y="7"/>
                      </a:lnTo>
                      <a:cubicBezTo>
                        <a:pt x="630" y="4"/>
                        <a:pt x="623" y="0"/>
                        <a:pt x="611"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1"/>
                <p:cNvSpPr/>
                <p:nvPr/>
              </p:nvSpPr>
              <p:spPr>
                <a:xfrm>
                  <a:off x="5825239" y="3234783"/>
                  <a:ext cx="159564" cy="139060"/>
                </a:xfrm>
                <a:custGeom>
                  <a:rect b="b" l="l" r="r" t="t"/>
                  <a:pathLst>
                    <a:path extrusionOk="0" h="685" w="786">
                      <a:moveTo>
                        <a:pt x="271" y="401"/>
                      </a:moveTo>
                      <a:lnTo>
                        <a:pt x="264" y="409"/>
                      </a:lnTo>
                      <a:cubicBezTo>
                        <a:pt x="264" y="405"/>
                        <a:pt x="267" y="405"/>
                        <a:pt x="271" y="401"/>
                      </a:cubicBezTo>
                      <a:close/>
                      <a:moveTo>
                        <a:pt x="756" y="1"/>
                      </a:moveTo>
                      <a:cubicBezTo>
                        <a:pt x="749" y="1"/>
                        <a:pt x="738" y="9"/>
                        <a:pt x="734" y="12"/>
                      </a:cubicBezTo>
                      <a:cubicBezTo>
                        <a:pt x="723" y="23"/>
                        <a:pt x="715" y="35"/>
                        <a:pt x="705" y="45"/>
                      </a:cubicBezTo>
                      <a:cubicBezTo>
                        <a:pt x="675" y="79"/>
                        <a:pt x="642" y="108"/>
                        <a:pt x="608" y="142"/>
                      </a:cubicBezTo>
                      <a:cubicBezTo>
                        <a:pt x="575" y="172"/>
                        <a:pt x="538" y="204"/>
                        <a:pt x="501" y="235"/>
                      </a:cubicBezTo>
                      <a:cubicBezTo>
                        <a:pt x="426" y="293"/>
                        <a:pt x="353" y="349"/>
                        <a:pt x="271" y="401"/>
                      </a:cubicBezTo>
                      <a:cubicBezTo>
                        <a:pt x="200" y="445"/>
                        <a:pt x="127" y="486"/>
                        <a:pt x="52" y="527"/>
                      </a:cubicBezTo>
                      <a:cubicBezTo>
                        <a:pt x="30" y="538"/>
                        <a:pt x="15" y="553"/>
                        <a:pt x="7" y="575"/>
                      </a:cubicBezTo>
                      <a:cubicBezTo>
                        <a:pt x="0" y="594"/>
                        <a:pt x="0" y="616"/>
                        <a:pt x="12" y="635"/>
                      </a:cubicBezTo>
                      <a:cubicBezTo>
                        <a:pt x="19" y="657"/>
                        <a:pt x="38" y="671"/>
                        <a:pt x="60" y="679"/>
                      </a:cubicBezTo>
                      <a:cubicBezTo>
                        <a:pt x="66" y="683"/>
                        <a:pt x="76" y="684"/>
                        <a:pt x="86" y="684"/>
                      </a:cubicBezTo>
                      <a:cubicBezTo>
                        <a:pt x="98" y="684"/>
                        <a:pt x="111" y="682"/>
                        <a:pt x="119" y="676"/>
                      </a:cubicBezTo>
                      <a:cubicBezTo>
                        <a:pt x="185" y="635"/>
                        <a:pt x="248" y="594"/>
                        <a:pt x="305" y="546"/>
                      </a:cubicBezTo>
                      <a:cubicBezTo>
                        <a:pt x="363" y="493"/>
                        <a:pt x="423" y="442"/>
                        <a:pt x="474" y="390"/>
                      </a:cubicBezTo>
                      <a:cubicBezTo>
                        <a:pt x="530" y="338"/>
                        <a:pt x="582" y="279"/>
                        <a:pt x="634" y="220"/>
                      </a:cubicBezTo>
                      <a:cubicBezTo>
                        <a:pt x="683" y="164"/>
                        <a:pt x="731" y="101"/>
                        <a:pt x="779" y="45"/>
                      </a:cubicBezTo>
                      <a:cubicBezTo>
                        <a:pt x="786" y="35"/>
                        <a:pt x="782" y="16"/>
                        <a:pt x="771" y="9"/>
                      </a:cubicBezTo>
                      <a:cubicBezTo>
                        <a:pt x="763" y="4"/>
                        <a:pt x="760"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1"/>
                <p:cNvSpPr/>
                <p:nvPr/>
              </p:nvSpPr>
              <p:spPr>
                <a:xfrm>
                  <a:off x="6418828" y="3579487"/>
                  <a:ext cx="346940" cy="271015"/>
                </a:xfrm>
                <a:custGeom>
                  <a:rect b="b" l="l" r="r" t="t"/>
                  <a:pathLst>
                    <a:path extrusionOk="0" h="1335" w="1709">
                      <a:moveTo>
                        <a:pt x="601" y="1"/>
                      </a:moveTo>
                      <a:cubicBezTo>
                        <a:pt x="545" y="1"/>
                        <a:pt x="497" y="15"/>
                        <a:pt x="456" y="41"/>
                      </a:cubicBezTo>
                      <a:cubicBezTo>
                        <a:pt x="408" y="78"/>
                        <a:pt x="379" y="130"/>
                        <a:pt x="379" y="179"/>
                      </a:cubicBezTo>
                      <a:cubicBezTo>
                        <a:pt x="382" y="241"/>
                        <a:pt x="419" y="290"/>
                        <a:pt x="453" y="319"/>
                      </a:cubicBezTo>
                      <a:cubicBezTo>
                        <a:pt x="482" y="348"/>
                        <a:pt x="519" y="374"/>
                        <a:pt x="564" y="396"/>
                      </a:cubicBezTo>
                      <a:lnTo>
                        <a:pt x="534" y="396"/>
                      </a:lnTo>
                      <a:cubicBezTo>
                        <a:pt x="504" y="401"/>
                        <a:pt x="475" y="404"/>
                        <a:pt x="445" y="408"/>
                      </a:cubicBezTo>
                      <a:cubicBezTo>
                        <a:pt x="349" y="415"/>
                        <a:pt x="249" y="430"/>
                        <a:pt x="156" y="475"/>
                      </a:cubicBezTo>
                      <a:cubicBezTo>
                        <a:pt x="107" y="493"/>
                        <a:pt x="67" y="526"/>
                        <a:pt x="41" y="571"/>
                      </a:cubicBezTo>
                      <a:cubicBezTo>
                        <a:pt x="11" y="612"/>
                        <a:pt x="1" y="671"/>
                        <a:pt x="19" y="719"/>
                      </a:cubicBezTo>
                      <a:cubicBezTo>
                        <a:pt x="41" y="790"/>
                        <a:pt x="100" y="841"/>
                        <a:pt x="182" y="863"/>
                      </a:cubicBezTo>
                      <a:cubicBezTo>
                        <a:pt x="179" y="875"/>
                        <a:pt x="174" y="882"/>
                        <a:pt x="174" y="894"/>
                      </a:cubicBezTo>
                      <a:cubicBezTo>
                        <a:pt x="171" y="904"/>
                        <a:pt x="171" y="919"/>
                        <a:pt x="174" y="927"/>
                      </a:cubicBezTo>
                      <a:cubicBezTo>
                        <a:pt x="174" y="945"/>
                        <a:pt x="186" y="967"/>
                        <a:pt x="204" y="983"/>
                      </a:cubicBezTo>
                      <a:cubicBezTo>
                        <a:pt x="223" y="1001"/>
                        <a:pt x="245" y="1012"/>
                        <a:pt x="268" y="1023"/>
                      </a:cubicBezTo>
                      <a:cubicBezTo>
                        <a:pt x="312" y="1046"/>
                        <a:pt x="360" y="1053"/>
                        <a:pt x="408" y="1060"/>
                      </a:cubicBezTo>
                      <a:cubicBezTo>
                        <a:pt x="415" y="1060"/>
                        <a:pt x="427" y="1060"/>
                        <a:pt x="434" y="1064"/>
                      </a:cubicBezTo>
                      <a:cubicBezTo>
                        <a:pt x="430" y="1064"/>
                        <a:pt x="430" y="1068"/>
                        <a:pt x="430" y="1072"/>
                      </a:cubicBezTo>
                      <a:cubicBezTo>
                        <a:pt x="412" y="1116"/>
                        <a:pt x="427" y="1157"/>
                        <a:pt x="437" y="1183"/>
                      </a:cubicBezTo>
                      <a:cubicBezTo>
                        <a:pt x="445" y="1197"/>
                        <a:pt x="453" y="1208"/>
                        <a:pt x="463" y="1219"/>
                      </a:cubicBezTo>
                      <a:cubicBezTo>
                        <a:pt x="471" y="1234"/>
                        <a:pt x="482" y="1241"/>
                        <a:pt x="490" y="1249"/>
                      </a:cubicBezTo>
                      <a:cubicBezTo>
                        <a:pt x="508" y="1268"/>
                        <a:pt x="526" y="1282"/>
                        <a:pt x="549" y="1294"/>
                      </a:cubicBezTo>
                      <a:cubicBezTo>
                        <a:pt x="601" y="1320"/>
                        <a:pt x="660" y="1335"/>
                        <a:pt x="730" y="1335"/>
                      </a:cubicBezTo>
                      <a:cubicBezTo>
                        <a:pt x="767" y="1335"/>
                        <a:pt x="808" y="1330"/>
                        <a:pt x="856" y="1323"/>
                      </a:cubicBezTo>
                      <a:cubicBezTo>
                        <a:pt x="960" y="1305"/>
                        <a:pt x="1068" y="1275"/>
                        <a:pt x="1168" y="1241"/>
                      </a:cubicBezTo>
                      <a:lnTo>
                        <a:pt x="1197" y="1234"/>
                      </a:lnTo>
                      <a:cubicBezTo>
                        <a:pt x="1253" y="1216"/>
                        <a:pt x="1305" y="1201"/>
                        <a:pt x="1361" y="1186"/>
                      </a:cubicBezTo>
                      <a:cubicBezTo>
                        <a:pt x="1416" y="1171"/>
                        <a:pt x="1464" y="1164"/>
                        <a:pt x="1508" y="1160"/>
                      </a:cubicBezTo>
                      <a:lnTo>
                        <a:pt x="1520" y="1157"/>
                      </a:lnTo>
                      <a:cubicBezTo>
                        <a:pt x="1531" y="1157"/>
                        <a:pt x="1542" y="1160"/>
                        <a:pt x="1553" y="1160"/>
                      </a:cubicBezTo>
                      <a:cubicBezTo>
                        <a:pt x="1583" y="1160"/>
                        <a:pt x="1609" y="1138"/>
                        <a:pt x="1609" y="1112"/>
                      </a:cubicBezTo>
                      <a:cubicBezTo>
                        <a:pt x="1609" y="1082"/>
                        <a:pt x="1590" y="1060"/>
                        <a:pt x="1561" y="1056"/>
                      </a:cubicBezTo>
                      <a:lnTo>
                        <a:pt x="1498" y="1056"/>
                      </a:lnTo>
                      <a:cubicBezTo>
                        <a:pt x="1523" y="1027"/>
                        <a:pt x="1549" y="997"/>
                        <a:pt x="1571" y="964"/>
                      </a:cubicBezTo>
                      <a:cubicBezTo>
                        <a:pt x="1616" y="908"/>
                        <a:pt x="1650" y="849"/>
                        <a:pt x="1672" y="786"/>
                      </a:cubicBezTo>
                      <a:cubicBezTo>
                        <a:pt x="1698" y="723"/>
                        <a:pt x="1708" y="649"/>
                        <a:pt x="1701" y="579"/>
                      </a:cubicBezTo>
                      <a:cubicBezTo>
                        <a:pt x="1698" y="516"/>
                        <a:pt x="1683" y="460"/>
                        <a:pt x="1657" y="412"/>
                      </a:cubicBezTo>
                      <a:cubicBezTo>
                        <a:pt x="1635" y="367"/>
                        <a:pt x="1605" y="330"/>
                        <a:pt x="1561" y="293"/>
                      </a:cubicBezTo>
                      <a:cubicBezTo>
                        <a:pt x="1516" y="259"/>
                        <a:pt x="1468" y="237"/>
                        <a:pt x="1431" y="227"/>
                      </a:cubicBezTo>
                      <a:cubicBezTo>
                        <a:pt x="1357" y="196"/>
                        <a:pt x="1275" y="182"/>
                        <a:pt x="1197" y="167"/>
                      </a:cubicBezTo>
                      <a:cubicBezTo>
                        <a:pt x="1175" y="163"/>
                        <a:pt x="1153" y="160"/>
                        <a:pt x="1135" y="152"/>
                      </a:cubicBezTo>
                      <a:lnTo>
                        <a:pt x="1135" y="152"/>
                      </a:lnTo>
                      <a:lnTo>
                        <a:pt x="1138" y="156"/>
                      </a:lnTo>
                      <a:cubicBezTo>
                        <a:pt x="1086" y="145"/>
                        <a:pt x="1041" y="134"/>
                        <a:pt x="997" y="119"/>
                      </a:cubicBezTo>
                      <a:cubicBezTo>
                        <a:pt x="968" y="107"/>
                        <a:pt x="942" y="97"/>
                        <a:pt x="912" y="85"/>
                      </a:cubicBezTo>
                      <a:cubicBezTo>
                        <a:pt x="882" y="71"/>
                        <a:pt x="856" y="59"/>
                        <a:pt x="827" y="49"/>
                      </a:cubicBezTo>
                      <a:cubicBezTo>
                        <a:pt x="752" y="23"/>
                        <a:pt x="694" y="8"/>
                        <a:pt x="638" y="1"/>
                      </a:cubicBezTo>
                      <a:close/>
                    </a:path>
                  </a:pathLst>
                </a:custGeom>
                <a:solidFill>
                  <a:srgbClr val="ED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1"/>
                <p:cNvSpPr/>
                <p:nvPr/>
              </p:nvSpPr>
              <p:spPr>
                <a:xfrm>
                  <a:off x="6460242" y="3740471"/>
                  <a:ext cx="83639" cy="18880"/>
                </a:xfrm>
                <a:custGeom>
                  <a:rect b="b" l="l" r="r" t="t"/>
                  <a:pathLst>
                    <a:path extrusionOk="0" h="93" w="412">
                      <a:moveTo>
                        <a:pt x="382" y="0"/>
                      </a:moveTo>
                      <a:cubicBezTo>
                        <a:pt x="341" y="12"/>
                        <a:pt x="300" y="26"/>
                        <a:pt x="256" y="34"/>
                      </a:cubicBezTo>
                      <a:cubicBezTo>
                        <a:pt x="237" y="41"/>
                        <a:pt x="219" y="45"/>
                        <a:pt x="201" y="48"/>
                      </a:cubicBezTo>
                      <a:cubicBezTo>
                        <a:pt x="178" y="53"/>
                        <a:pt x="156" y="53"/>
                        <a:pt x="134" y="56"/>
                      </a:cubicBezTo>
                      <a:cubicBezTo>
                        <a:pt x="115" y="56"/>
                        <a:pt x="96" y="56"/>
                        <a:pt x="78" y="53"/>
                      </a:cubicBezTo>
                      <a:cubicBezTo>
                        <a:pt x="59" y="53"/>
                        <a:pt x="37" y="48"/>
                        <a:pt x="19" y="45"/>
                      </a:cubicBezTo>
                      <a:cubicBezTo>
                        <a:pt x="11" y="45"/>
                        <a:pt x="4" y="53"/>
                        <a:pt x="0" y="60"/>
                      </a:cubicBezTo>
                      <a:cubicBezTo>
                        <a:pt x="0" y="67"/>
                        <a:pt x="4" y="70"/>
                        <a:pt x="4" y="75"/>
                      </a:cubicBezTo>
                      <a:cubicBezTo>
                        <a:pt x="8" y="78"/>
                        <a:pt x="11" y="78"/>
                        <a:pt x="15" y="78"/>
                      </a:cubicBezTo>
                      <a:cubicBezTo>
                        <a:pt x="48" y="86"/>
                        <a:pt x="78" y="89"/>
                        <a:pt x="112" y="93"/>
                      </a:cubicBezTo>
                      <a:cubicBezTo>
                        <a:pt x="141" y="93"/>
                        <a:pt x="175" y="93"/>
                        <a:pt x="208" y="89"/>
                      </a:cubicBezTo>
                      <a:cubicBezTo>
                        <a:pt x="241" y="89"/>
                        <a:pt x="271" y="82"/>
                        <a:pt x="300" y="75"/>
                      </a:cubicBezTo>
                      <a:cubicBezTo>
                        <a:pt x="334" y="67"/>
                        <a:pt x="367" y="60"/>
                        <a:pt x="397" y="48"/>
                      </a:cubicBezTo>
                      <a:cubicBezTo>
                        <a:pt x="401" y="45"/>
                        <a:pt x="404" y="41"/>
                        <a:pt x="408" y="37"/>
                      </a:cubicBezTo>
                      <a:cubicBezTo>
                        <a:pt x="411" y="34"/>
                        <a:pt x="411" y="26"/>
                        <a:pt x="411" y="19"/>
                      </a:cubicBezTo>
                      <a:cubicBezTo>
                        <a:pt x="411" y="12"/>
                        <a:pt x="404" y="8"/>
                        <a:pt x="401" y="4"/>
                      </a:cubicBezTo>
                      <a:cubicBezTo>
                        <a:pt x="397" y="0"/>
                        <a:pt x="393"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1"/>
                <p:cNvSpPr/>
                <p:nvPr/>
              </p:nvSpPr>
              <p:spPr>
                <a:xfrm>
                  <a:off x="6509166" y="3787162"/>
                  <a:ext cx="68617" cy="15835"/>
                </a:xfrm>
                <a:custGeom>
                  <a:rect b="b" l="l" r="r" t="t"/>
                  <a:pathLst>
                    <a:path extrusionOk="0" h="78" w="338">
                      <a:moveTo>
                        <a:pt x="307" y="0"/>
                      </a:moveTo>
                      <a:cubicBezTo>
                        <a:pt x="304" y="0"/>
                        <a:pt x="300" y="0"/>
                        <a:pt x="293" y="4"/>
                      </a:cubicBezTo>
                      <a:cubicBezTo>
                        <a:pt x="290" y="4"/>
                        <a:pt x="282" y="8"/>
                        <a:pt x="278" y="11"/>
                      </a:cubicBezTo>
                      <a:cubicBezTo>
                        <a:pt x="233" y="23"/>
                        <a:pt x="193" y="30"/>
                        <a:pt x="148" y="33"/>
                      </a:cubicBezTo>
                      <a:lnTo>
                        <a:pt x="85" y="33"/>
                      </a:lnTo>
                      <a:cubicBezTo>
                        <a:pt x="63" y="33"/>
                        <a:pt x="40" y="30"/>
                        <a:pt x="18" y="26"/>
                      </a:cubicBezTo>
                      <a:cubicBezTo>
                        <a:pt x="11" y="26"/>
                        <a:pt x="4" y="33"/>
                        <a:pt x="0" y="41"/>
                      </a:cubicBezTo>
                      <a:cubicBezTo>
                        <a:pt x="0" y="45"/>
                        <a:pt x="4" y="49"/>
                        <a:pt x="4" y="52"/>
                      </a:cubicBezTo>
                      <a:cubicBezTo>
                        <a:pt x="8" y="56"/>
                        <a:pt x="11" y="56"/>
                        <a:pt x="15" y="59"/>
                      </a:cubicBezTo>
                      <a:cubicBezTo>
                        <a:pt x="37" y="63"/>
                        <a:pt x="59" y="67"/>
                        <a:pt x="81" y="71"/>
                      </a:cubicBezTo>
                      <a:cubicBezTo>
                        <a:pt x="107" y="74"/>
                        <a:pt x="134" y="78"/>
                        <a:pt x="163" y="78"/>
                      </a:cubicBezTo>
                      <a:cubicBezTo>
                        <a:pt x="211" y="78"/>
                        <a:pt x="263" y="71"/>
                        <a:pt x="312" y="56"/>
                      </a:cubicBezTo>
                      <a:cubicBezTo>
                        <a:pt x="319" y="56"/>
                        <a:pt x="326" y="52"/>
                        <a:pt x="330" y="45"/>
                      </a:cubicBezTo>
                      <a:cubicBezTo>
                        <a:pt x="334" y="37"/>
                        <a:pt x="338" y="30"/>
                        <a:pt x="334" y="23"/>
                      </a:cubicBezTo>
                      <a:cubicBezTo>
                        <a:pt x="334" y="15"/>
                        <a:pt x="330" y="11"/>
                        <a:pt x="322" y="4"/>
                      </a:cubicBezTo>
                      <a:cubicBezTo>
                        <a:pt x="319" y="4"/>
                        <a:pt x="315" y="0"/>
                        <a:pt x="3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1"/>
                <p:cNvSpPr/>
                <p:nvPr/>
              </p:nvSpPr>
              <p:spPr>
                <a:xfrm>
                  <a:off x="6634015" y="3189716"/>
                  <a:ext cx="791729" cy="632165"/>
                </a:xfrm>
                <a:custGeom>
                  <a:rect b="b" l="l" r="r" t="t"/>
                  <a:pathLst>
                    <a:path extrusionOk="0" h="3114" w="3900">
                      <a:moveTo>
                        <a:pt x="3154" y="0"/>
                      </a:moveTo>
                      <a:cubicBezTo>
                        <a:pt x="3091" y="0"/>
                        <a:pt x="3032" y="8"/>
                        <a:pt x="2969" y="26"/>
                      </a:cubicBezTo>
                      <a:cubicBezTo>
                        <a:pt x="2902" y="45"/>
                        <a:pt x="2832" y="71"/>
                        <a:pt x="2765" y="108"/>
                      </a:cubicBezTo>
                      <a:cubicBezTo>
                        <a:pt x="2702" y="142"/>
                        <a:pt x="2639" y="186"/>
                        <a:pt x="2565" y="249"/>
                      </a:cubicBezTo>
                      <a:cubicBezTo>
                        <a:pt x="2379" y="401"/>
                        <a:pt x="2216" y="587"/>
                        <a:pt x="2057" y="760"/>
                      </a:cubicBezTo>
                      <a:cubicBezTo>
                        <a:pt x="2005" y="820"/>
                        <a:pt x="1953" y="879"/>
                        <a:pt x="1902" y="934"/>
                      </a:cubicBezTo>
                      <a:lnTo>
                        <a:pt x="1898" y="938"/>
                      </a:lnTo>
                      <a:cubicBezTo>
                        <a:pt x="1790" y="1053"/>
                        <a:pt x="1705" y="1138"/>
                        <a:pt x="1620" y="1213"/>
                      </a:cubicBezTo>
                      <a:cubicBezTo>
                        <a:pt x="1568" y="1257"/>
                        <a:pt x="1520" y="1298"/>
                        <a:pt x="1468" y="1335"/>
                      </a:cubicBezTo>
                      <a:cubicBezTo>
                        <a:pt x="1412" y="1377"/>
                        <a:pt x="1352" y="1416"/>
                        <a:pt x="1296" y="1451"/>
                      </a:cubicBezTo>
                      <a:lnTo>
                        <a:pt x="1296" y="1451"/>
                      </a:lnTo>
                      <a:lnTo>
                        <a:pt x="1298" y="1449"/>
                      </a:lnTo>
                      <a:lnTo>
                        <a:pt x="1298" y="1449"/>
                      </a:lnTo>
                      <a:cubicBezTo>
                        <a:pt x="893" y="1698"/>
                        <a:pt x="479" y="1898"/>
                        <a:pt x="56" y="2039"/>
                      </a:cubicBezTo>
                      <a:cubicBezTo>
                        <a:pt x="41" y="2046"/>
                        <a:pt x="30" y="2058"/>
                        <a:pt x="30" y="2076"/>
                      </a:cubicBezTo>
                      <a:cubicBezTo>
                        <a:pt x="26" y="2080"/>
                        <a:pt x="22" y="2087"/>
                        <a:pt x="22" y="2091"/>
                      </a:cubicBezTo>
                      <a:cubicBezTo>
                        <a:pt x="0" y="2258"/>
                        <a:pt x="15" y="2439"/>
                        <a:pt x="75" y="2628"/>
                      </a:cubicBezTo>
                      <a:cubicBezTo>
                        <a:pt x="101" y="2717"/>
                        <a:pt x="137" y="2806"/>
                        <a:pt x="189" y="2891"/>
                      </a:cubicBezTo>
                      <a:cubicBezTo>
                        <a:pt x="234" y="2969"/>
                        <a:pt x="289" y="3040"/>
                        <a:pt x="356" y="3099"/>
                      </a:cubicBezTo>
                      <a:cubicBezTo>
                        <a:pt x="364" y="3106"/>
                        <a:pt x="374" y="3110"/>
                        <a:pt x="386" y="3110"/>
                      </a:cubicBezTo>
                      <a:cubicBezTo>
                        <a:pt x="393" y="3110"/>
                        <a:pt x="400" y="3113"/>
                        <a:pt x="404" y="3113"/>
                      </a:cubicBezTo>
                      <a:lnTo>
                        <a:pt x="482" y="3110"/>
                      </a:lnTo>
                      <a:cubicBezTo>
                        <a:pt x="648" y="3110"/>
                        <a:pt x="819" y="3106"/>
                        <a:pt x="986" y="3099"/>
                      </a:cubicBezTo>
                      <a:cubicBezTo>
                        <a:pt x="1190" y="3088"/>
                        <a:pt x="1375" y="3065"/>
                        <a:pt x="1549" y="3032"/>
                      </a:cubicBezTo>
                      <a:cubicBezTo>
                        <a:pt x="1716" y="2999"/>
                        <a:pt x="1883" y="2951"/>
                        <a:pt x="2064" y="2887"/>
                      </a:cubicBezTo>
                      <a:cubicBezTo>
                        <a:pt x="2205" y="2836"/>
                        <a:pt x="2346" y="2776"/>
                        <a:pt x="2480" y="2710"/>
                      </a:cubicBezTo>
                      <a:cubicBezTo>
                        <a:pt x="2765" y="2565"/>
                        <a:pt x="3017" y="2391"/>
                        <a:pt x="3228" y="2195"/>
                      </a:cubicBezTo>
                      <a:cubicBezTo>
                        <a:pt x="3339" y="2087"/>
                        <a:pt x="3439" y="1976"/>
                        <a:pt x="3528" y="1854"/>
                      </a:cubicBezTo>
                      <a:cubicBezTo>
                        <a:pt x="3614" y="1735"/>
                        <a:pt x="3688" y="1605"/>
                        <a:pt x="3747" y="1464"/>
                      </a:cubicBezTo>
                      <a:cubicBezTo>
                        <a:pt x="3806" y="1327"/>
                        <a:pt x="3850" y="1175"/>
                        <a:pt x="3873" y="1020"/>
                      </a:cubicBezTo>
                      <a:cubicBezTo>
                        <a:pt x="3899" y="871"/>
                        <a:pt x="3888" y="720"/>
                        <a:pt x="3850" y="579"/>
                      </a:cubicBezTo>
                      <a:cubicBezTo>
                        <a:pt x="3810" y="442"/>
                        <a:pt x="3744" y="323"/>
                        <a:pt x="3658" y="226"/>
                      </a:cubicBezTo>
                      <a:cubicBezTo>
                        <a:pt x="3569" y="130"/>
                        <a:pt x="3458" y="64"/>
                        <a:pt x="3339" y="26"/>
                      </a:cubicBezTo>
                      <a:cubicBezTo>
                        <a:pt x="3280" y="12"/>
                        <a:pt x="3217" y="0"/>
                        <a:pt x="31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1"/>
                <p:cNvSpPr/>
                <p:nvPr/>
              </p:nvSpPr>
              <p:spPr>
                <a:xfrm>
                  <a:off x="6682939" y="3235595"/>
                  <a:ext cx="742804" cy="586286"/>
                </a:xfrm>
                <a:custGeom>
                  <a:rect b="b" l="l" r="r" t="t"/>
                  <a:pathLst>
                    <a:path extrusionOk="0" h="2888" w="3659">
                      <a:moveTo>
                        <a:pt x="3417" y="0"/>
                      </a:moveTo>
                      <a:cubicBezTo>
                        <a:pt x="3443" y="60"/>
                        <a:pt x="3469" y="123"/>
                        <a:pt x="3487" y="190"/>
                      </a:cubicBezTo>
                      <a:cubicBezTo>
                        <a:pt x="3528" y="334"/>
                        <a:pt x="3543" y="482"/>
                        <a:pt x="3532" y="634"/>
                      </a:cubicBezTo>
                      <a:cubicBezTo>
                        <a:pt x="3528" y="708"/>
                        <a:pt x="3513" y="783"/>
                        <a:pt x="3495" y="857"/>
                      </a:cubicBezTo>
                      <a:cubicBezTo>
                        <a:pt x="3476" y="931"/>
                        <a:pt x="3450" y="1005"/>
                        <a:pt x="3421" y="1079"/>
                      </a:cubicBezTo>
                      <a:cubicBezTo>
                        <a:pt x="3361" y="1205"/>
                        <a:pt x="3294" y="1327"/>
                        <a:pt x="3217" y="1442"/>
                      </a:cubicBezTo>
                      <a:cubicBezTo>
                        <a:pt x="3139" y="1553"/>
                        <a:pt x="3053" y="1661"/>
                        <a:pt x="2961" y="1757"/>
                      </a:cubicBezTo>
                      <a:cubicBezTo>
                        <a:pt x="2572" y="2154"/>
                        <a:pt x="2064" y="2410"/>
                        <a:pt x="1534" y="2562"/>
                      </a:cubicBezTo>
                      <a:cubicBezTo>
                        <a:pt x="1264" y="2643"/>
                        <a:pt x="986" y="2695"/>
                        <a:pt x="704" y="2725"/>
                      </a:cubicBezTo>
                      <a:cubicBezTo>
                        <a:pt x="529" y="2741"/>
                        <a:pt x="351" y="2749"/>
                        <a:pt x="175" y="2749"/>
                      </a:cubicBezTo>
                      <a:cubicBezTo>
                        <a:pt x="116" y="2749"/>
                        <a:pt x="58" y="2749"/>
                        <a:pt x="0" y="2747"/>
                      </a:cubicBezTo>
                      <a:lnTo>
                        <a:pt x="0" y="2747"/>
                      </a:lnTo>
                      <a:cubicBezTo>
                        <a:pt x="34" y="2795"/>
                        <a:pt x="74" y="2836"/>
                        <a:pt x="115" y="2873"/>
                      </a:cubicBezTo>
                      <a:cubicBezTo>
                        <a:pt x="123" y="2880"/>
                        <a:pt x="133" y="2884"/>
                        <a:pt x="145" y="2884"/>
                      </a:cubicBezTo>
                      <a:cubicBezTo>
                        <a:pt x="152" y="2887"/>
                        <a:pt x="159" y="2887"/>
                        <a:pt x="163" y="2887"/>
                      </a:cubicBezTo>
                      <a:lnTo>
                        <a:pt x="252" y="2887"/>
                      </a:lnTo>
                      <a:cubicBezTo>
                        <a:pt x="404" y="2884"/>
                        <a:pt x="578" y="2880"/>
                        <a:pt x="745" y="2873"/>
                      </a:cubicBezTo>
                      <a:cubicBezTo>
                        <a:pt x="949" y="2862"/>
                        <a:pt x="1134" y="2839"/>
                        <a:pt x="1308" y="2806"/>
                      </a:cubicBezTo>
                      <a:cubicBezTo>
                        <a:pt x="1475" y="2773"/>
                        <a:pt x="1642" y="2728"/>
                        <a:pt x="1823" y="2661"/>
                      </a:cubicBezTo>
                      <a:cubicBezTo>
                        <a:pt x="1964" y="2613"/>
                        <a:pt x="2105" y="2550"/>
                        <a:pt x="2239" y="2484"/>
                      </a:cubicBezTo>
                      <a:cubicBezTo>
                        <a:pt x="2524" y="2343"/>
                        <a:pt x="2776" y="2169"/>
                        <a:pt x="2987" y="1969"/>
                      </a:cubicBezTo>
                      <a:cubicBezTo>
                        <a:pt x="3098" y="1865"/>
                        <a:pt x="3198" y="1750"/>
                        <a:pt x="3287" y="1632"/>
                      </a:cubicBezTo>
                      <a:cubicBezTo>
                        <a:pt x="3373" y="1509"/>
                        <a:pt x="3447" y="1379"/>
                        <a:pt x="3510" y="1238"/>
                      </a:cubicBezTo>
                      <a:cubicBezTo>
                        <a:pt x="3565" y="1101"/>
                        <a:pt x="3609" y="953"/>
                        <a:pt x="3636" y="794"/>
                      </a:cubicBezTo>
                      <a:cubicBezTo>
                        <a:pt x="3658" y="645"/>
                        <a:pt x="3650" y="494"/>
                        <a:pt x="3609" y="349"/>
                      </a:cubicBezTo>
                      <a:cubicBezTo>
                        <a:pt x="3573" y="216"/>
                        <a:pt x="3506" y="94"/>
                        <a:pt x="3417" y="0"/>
                      </a:cubicBezTo>
                      <a:close/>
                    </a:path>
                  </a:pathLst>
                </a:custGeom>
                <a:solidFill>
                  <a:srgbClr val="043C5B">
                    <a:alpha val="2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1"/>
                <p:cNvSpPr/>
                <p:nvPr/>
              </p:nvSpPr>
              <p:spPr>
                <a:xfrm>
                  <a:off x="6631782" y="3187483"/>
                  <a:ext cx="640489" cy="431594"/>
                </a:xfrm>
                <a:custGeom>
                  <a:rect b="b" l="l" r="r" t="t"/>
                  <a:pathLst>
                    <a:path extrusionOk="0" h="2126" w="3155">
                      <a:moveTo>
                        <a:pt x="782" y="1705"/>
                      </a:moveTo>
                      <a:lnTo>
                        <a:pt x="782" y="1705"/>
                      </a:lnTo>
                      <a:cubicBezTo>
                        <a:pt x="780" y="1705"/>
                        <a:pt x="777" y="1707"/>
                        <a:pt x="774" y="1710"/>
                      </a:cubicBezTo>
                      <a:lnTo>
                        <a:pt x="774" y="1710"/>
                      </a:lnTo>
                      <a:cubicBezTo>
                        <a:pt x="777" y="1708"/>
                        <a:pt x="779" y="1707"/>
                        <a:pt x="782" y="1705"/>
                      </a:cubicBezTo>
                      <a:close/>
                      <a:moveTo>
                        <a:pt x="3132" y="1"/>
                      </a:moveTo>
                      <a:cubicBezTo>
                        <a:pt x="3098" y="1"/>
                        <a:pt x="3061" y="4"/>
                        <a:pt x="3028" y="8"/>
                      </a:cubicBezTo>
                      <a:cubicBezTo>
                        <a:pt x="2987" y="15"/>
                        <a:pt x="2950" y="23"/>
                        <a:pt x="2913" y="37"/>
                      </a:cubicBezTo>
                      <a:cubicBezTo>
                        <a:pt x="2835" y="59"/>
                        <a:pt x="2761" y="97"/>
                        <a:pt x="2691" y="138"/>
                      </a:cubicBezTo>
                      <a:cubicBezTo>
                        <a:pt x="2621" y="182"/>
                        <a:pt x="2554" y="230"/>
                        <a:pt x="2487" y="282"/>
                      </a:cubicBezTo>
                      <a:cubicBezTo>
                        <a:pt x="2424" y="331"/>
                        <a:pt x="2361" y="379"/>
                        <a:pt x="2298" y="430"/>
                      </a:cubicBezTo>
                      <a:cubicBezTo>
                        <a:pt x="2224" y="490"/>
                        <a:pt x="2154" y="549"/>
                        <a:pt x="2079" y="612"/>
                      </a:cubicBezTo>
                      <a:cubicBezTo>
                        <a:pt x="2009" y="675"/>
                        <a:pt x="1935" y="738"/>
                        <a:pt x="1865" y="801"/>
                      </a:cubicBezTo>
                      <a:cubicBezTo>
                        <a:pt x="1790" y="868"/>
                        <a:pt x="1720" y="935"/>
                        <a:pt x="1649" y="998"/>
                      </a:cubicBezTo>
                      <a:cubicBezTo>
                        <a:pt x="1579" y="1064"/>
                        <a:pt x="1504" y="1131"/>
                        <a:pt x="1434" y="1193"/>
                      </a:cubicBezTo>
                      <a:cubicBezTo>
                        <a:pt x="1326" y="1290"/>
                        <a:pt x="1220" y="1383"/>
                        <a:pt x="1109" y="1472"/>
                      </a:cubicBezTo>
                      <a:cubicBezTo>
                        <a:pt x="1001" y="1561"/>
                        <a:pt x="890" y="1638"/>
                        <a:pt x="771" y="1713"/>
                      </a:cubicBezTo>
                      <a:cubicBezTo>
                        <a:pt x="772" y="1712"/>
                        <a:pt x="773" y="1711"/>
                        <a:pt x="774" y="1710"/>
                      </a:cubicBezTo>
                      <a:lnTo>
                        <a:pt x="774" y="1710"/>
                      </a:lnTo>
                      <a:cubicBezTo>
                        <a:pt x="569" y="1838"/>
                        <a:pt x="349" y="1950"/>
                        <a:pt x="115" y="2021"/>
                      </a:cubicBezTo>
                      <a:cubicBezTo>
                        <a:pt x="89" y="2028"/>
                        <a:pt x="64" y="2035"/>
                        <a:pt x="37" y="2043"/>
                      </a:cubicBezTo>
                      <a:cubicBezTo>
                        <a:pt x="26" y="2046"/>
                        <a:pt x="19" y="2050"/>
                        <a:pt x="11" y="2061"/>
                      </a:cubicBezTo>
                      <a:cubicBezTo>
                        <a:pt x="4" y="2069"/>
                        <a:pt x="0" y="2079"/>
                        <a:pt x="4" y="2091"/>
                      </a:cubicBezTo>
                      <a:cubicBezTo>
                        <a:pt x="4" y="2102"/>
                        <a:pt x="11" y="2113"/>
                        <a:pt x="23" y="2117"/>
                      </a:cubicBezTo>
                      <a:cubicBezTo>
                        <a:pt x="28" y="2123"/>
                        <a:pt x="36" y="2125"/>
                        <a:pt x="43" y="2125"/>
                      </a:cubicBezTo>
                      <a:cubicBezTo>
                        <a:pt x="49" y="2125"/>
                        <a:pt x="54" y="2123"/>
                        <a:pt x="59" y="2120"/>
                      </a:cubicBezTo>
                      <a:cubicBezTo>
                        <a:pt x="148" y="2091"/>
                        <a:pt x="233" y="2061"/>
                        <a:pt x="319" y="2028"/>
                      </a:cubicBezTo>
                      <a:cubicBezTo>
                        <a:pt x="408" y="1994"/>
                        <a:pt x="497" y="1957"/>
                        <a:pt x="582" y="1917"/>
                      </a:cubicBezTo>
                      <a:cubicBezTo>
                        <a:pt x="748" y="1838"/>
                        <a:pt x="912" y="1742"/>
                        <a:pt x="1064" y="1635"/>
                      </a:cubicBezTo>
                      <a:cubicBezTo>
                        <a:pt x="1141" y="1579"/>
                        <a:pt x="1215" y="1516"/>
                        <a:pt x="1290" y="1457"/>
                      </a:cubicBezTo>
                      <a:cubicBezTo>
                        <a:pt x="1364" y="1394"/>
                        <a:pt x="1434" y="1331"/>
                        <a:pt x="1509" y="1265"/>
                      </a:cubicBezTo>
                      <a:cubicBezTo>
                        <a:pt x="1579" y="1198"/>
                        <a:pt x="1649" y="1131"/>
                        <a:pt x="1720" y="1064"/>
                      </a:cubicBezTo>
                      <a:cubicBezTo>
                        <a:pt x="1786" y="998"/>
                        <a:pt x="1857" y="931"/>
                        <a:pt x="1927" y="864"/>
                      </a:cubicBezTo>
                      <a:cubicBezTo>
                        <a:pt x="1998" y="798"/>
                        <a:pt x="2068" y="731"/>
                        <a:pt x="2139" y="664"/>
                      </a:cubicBezTo>
                      <a:cubicBezTo>
                        <a:pt x="2176" y="630"/>
                        <a:pt x="2216" y="598"/>
                        <a:pt x="2253" y="564"/>
                      </a:cubicBezTo>
                      <a:cubicBezTo>
                        <a:pt x="2287" y="534"/>
                        <a:pt x="2324" y="504"/>
                        <a:pt x="2357" y="471"/>
                      </a:cubicBezTo>
                      <a:cubicBezTo>
                        <a:pt x="2420" y="420"/>
                        <a:pt x="2483" y="360"/>
                        <a:pt x="2549" y="308"/>
                      </a:cubicBezTo>
                      <a:cubicBezTo>
                        <a:pt x="2615" y="253"/>
                        <a:pt x="2685" y="202"/>
                        <a:pt x="2754" y="158"/>
                      </a:cubicBezTo>
                      <a:lnTo>
                        <a:pt x="2754" y="158"/>
                      </a:lnTo>
                      <a:cubicBezTo>
                        <a:pt x="2754" y="159"/>
                        <a:pt x="2754" y="159"/>
                        <a:pt x="2754" y="160"/>
                      </a:cubicBezTo>
                      <a:lnTo>
                        <a:pt x="2758" y="156"/>
                      </a:lnTo>
                      <a:lnTo>
                        <a:pt x="2758" y="156"/>
                      </a:lnTo>
                      <a:cubicBezTo>
                        <a:pt x="2756" y="157"/>
                        <a:pt x="2755" y="158"/>
                        <a:pt x="2754" y="158"/>
                      </a:cubicBezTo>
                      <a:lnTo>
                        <a:pt x="2754" y="158"/>
                      </a:lnTo>
                      <a:cubicBezTo>
                        <a:pt x="2755" y="156"/>
                        <a:pt x="2758" y="156"/>
                        <a:pt x="2758" y="156"/>
                      </a:cubicBezTo>
                      <a:lnTo>
                        <a:pt x="2758" y="156"/>
                      </a:lnTo>
                      <a:cubicBezTo>
                        <a:pt x="2758" y="156"/>
                        <a:pt x="2758" y="156"/>
                        <a:pt x="2758" y="156"/>
                      </a:cubicBezTo>
                      <a:cubicBezTo>
                        <a:pt x="2824" y="115"/>
                        <a:pt x="2891" y="82"/>
                        <a:pt x="2965" y="59"/>
                      </a:cubicBezTo>
                      <a:lnTo>
                        <a:pt x="2961" y="59"/>
                      </a:lnTo>
                      <a:cubicBezTo>
                        <a:pt x="3009" y="45"/>
                        <a:pt x="3057" y="37"/>
                        <a:pt x="3110" y="34"/>
                      </a:cubicBezTo>
                      <a:lnTo>
                        <a:pt x="3136" y="34"/>
                      </a:lnTo>
                      <a:cubicBezTo>
                        <a:pt x="3143" y="34"/>
                        <a:pt x="3150" y="30"/>
                        <a:pt x="3154" y="19"/>
                      </a:cubicBezTo>
                      <a:cubicBezTo>
                        <a:pt x="3154" y="11"/>
                        <a:pt x="3146" y="1"/>
                        <a:pt x="31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0" name="Google Shape;2790;p71"/>
                <p:cNvGrpSpPr/>
                <p:nvPr/>
              </p:nvGrpSpPr>
              <p:grpSpPr>
                <a:xfrm rot="1123072">
                  <a:off x="6615716" y="2287771"/>
                  <a:ext cx="789136" cy="729190"/>
                  <a:chOff x="5868694" y="1795480"/>
                  <a:chExt cx="507089" cy="468569"/>
                </a:xfrm>
              </p:grpSpPr>
              <p:sp>
                <p:nvSpPr>
                  <p:cNvPr id="2791" name="Google Shape;2791;p71"/>
                  <p:cNvSpPr/>
                  <p:nvPr/>
                </p:nvSpPr>
                <p:spPr>
                  <a:xfrm flipH="1">
                    <a:off x="5956788" y="1971352"/>
                    <a:ext cx="52730" cy="103565"/>
                  </a:xfrm>
                  <a:custGeom>
                    <a:rect b="b" l="l" r="r" t="t"/>
                    <a:pathLst>
                      <a:path extrusionOk="0" h="328" w="167">
                        <a:moveTo>
                          <a:pt x="104" y="1"/>
                        </a:moveTo>
                        <a:cubicBezTo>
                          <a:pt x="65" y="1"/>
                          <a:pt x="26" y="66"/>
                          <a:pt x="11" y="152"/>
                        </a:cubicBezTo>
                        <a:cubicBezTo>
                          <a:pt x="1" y="246"/>
                          <a:pt x="19" y="323"/>
                          <a:pt x="59" y="327"/>
                        </a:cubicBezTo>
                        <a:cubicBezTo>
                          <a:pt x="61" y="327"/>
                          <a:pt x="63" y="327"/>
                          <a:pt x="66" y="327"/>
                        </a:cubicBezTo>
                        <a:cubicBezTo>
                          <a:pt x="104" y="327"/>
                          <a:pt x="142" y="259"/>
                          <a:pt x="156" y="175"/>
                        </a:cubicBezTo>
                        <a:cubicBezTo>
                          <a:pt x="167" y="86"/>
                          <a:pt x="148" y="8"/>
                          <a:pt x="108" y="1"/>
                        </a:cubicBezTo>
                        <a:cubicBezTo>
                          <a:pt x="107" y="1"/>
                          <a:pt x="106"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1"/>
                  <p:cNvSpPr/>
                  <p:nvPr/>
                </p:nvSpPr>
                <p:spPr>
                  <a:xfrm flipH="1">
                    <a:off x="5868694" y="1795480"/>
                    <a:ext cx="151559" cy="107354"/>
                  </a:xfrm>
                  <a:custGeom>
                    <a:rect b="b" l="l" r="r" t="t"/>
                    <a:pathLst>
                      <a:path extrusionOk="0" h="340" w="480">
                        <a:moveTo>
                          <a:pt x="159" y="1"/>
                        </a:moveTo>
                        <a:cubicBezTo>
                          <a:pt x="54" y="1"/>
                          <a:pt x="1" y="95"/>
                          <a:pt x="1" y="95"/>
                        </a:cubicBezTo>
                        <a:cubicBezTo>
                          <a:pt x="235" y="113"/>
                          <a:pt x="413" y="339"/>
                          <a:pt x="413" y="339"/>
                        </a:cubicBezTo>
                        <a:cubicBezTo>
                          <a:pt x="413" y="339"/>
                          <a:pt x="479" y="161"/>
                          <a:pt x="286" y="42"/>
                        </a:cubicBezTo>
                        <a:cubicBezTo>
                          <a:pt x="238" y="12"/>
                          <a:pt x="195" y="1"/>
                          <a:pt x="159"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1"/>
                  <p:cNvSpPr/>
                  <p:nvPr/>
                </p:nvSpPr>
                <p:spPr>
                  <a:xfrm flipH="1">
                    <a:off x="6245696" y="1946723"/>
                    <a:ext cx="54309" cy="103565"/>
                  </a:xfrm>
                  <a:custGeom>
                    <a:rect b="b" l="l" r="r" t="t"/>
                    <a:pathLst>
                      <a:path extrusionOk="0" h="328" w="172">
                        <a:moveTo>
                          <a:pt x="109" y="1"/>
                        </a:moveTo>
                        <a:cubicBezTo>
                          <a:pt x="70" y="1"/>
                          <a:pt x="31" y="66"/>
                          <a:pt x="16" y="153"/>
                        </a:cubicBezTo>
                        <a:cubicBezTo>
                          <a:pt x="1" y="245"/>
                          <a:pt x="23" y="324"/>
                          <a:pt x="64" y="327"/>
                        </a:cubicBezTo>
                        <a:cubicBezTo>
                          <a:pt x="66" y="328"/>
                          <a:pt x="68" y="328"/>
                          <a:pt x="69" y="328"/>
                        </a:cubicBezTo>
                        <a:cubicBezTo>
                          <a:pt x="105" y="328"/>
                          <a:pt x="146" y="260"/>
                          <a:pt x="157" y="175"/>
                        </a:cubicBezTo>
                        <a:cubicBezTo>
                          <a:pt x="172" y="86"/>
                          <a:pt x="149" y="8"/>
                          <a:pt x="112" y="1"/>
                        </a:cubicBezTo>
                        <a:cubicBezTo>
                          <a:pt x="111" y="1"/>
                          <a:pt x="110" y="1"/>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1"/>
                  <p:cNvSpPr/>
                  <p:nvPr/>
                </p:nvSpPr>
                <p:spPr>
                  <a:xfrm flipH="1">
                    <a:off x="6187283" y="1819477"/>
                    <a:ext cx="188501" cy="90304"/>
                  </a:xfrm>
                  <a:custGeom>
                    <a:rect b="b" l="l" r="r" t="t"/>
                    <a:pathLst>
                      <a:path extrusionOk="0" h="286" w="597">
                        <a:moveTo>
                          <a:pt x="383" y="0"/>
                        </a:moveTo>
                        <a:cubicBezTo>
                          <a:pt x="364" y="0"/>
                          <a:pt x="342" y="2"/>
                          <a:pt x="319" y="7"/>
                        </a:cubicBezTo>
                        <a:cubicBezTo>
                          <a:pt x="37" y="63"/>
                          <a:pt x="1" y="286"/>
                          <a:pt x="1" y="286"/>
                        </a:cubicBezTo>
                        <a:cubicBezTo>
                          <a:pt x="1" y="286"/>
                          <a:pt x="290" y="189"/>
                          <a:pt x="597" y="181"/>
                        </a:cubicBezTo>
                        <a:cubicBezTo>
                          <a:pt x="597" y="181"/>
                          <a:pt x="564" y="0"/>
                          <a:pt x="383" y="0"/>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1"/>
                  <p:cNvSpPr/>
                  <p:nvPr/>
                </p:nvSpPr>
                <p:spPr>
                  <a:xfrm flipH="1">
                    <a:off x="6053722" y="2217003"/>
                    <a:ext cx="134824" cy="47046"/>
                  </a:xfrm>
                  <a:custGeom>
                    <a:rect b="b" l="l" r="r" t="t"/>
                    <a:pathLst>
                      <a:path extrusionOk="0" h="149" w="427">
                        <a:moveTo>
                          <a:pt x="391" y="0"/>
                        </a:moveTo>
                        <a:cubicBezTo>
                          <a:pt x="382" y="0"/>
                          <a:pt x="373" y="4"/>
                          <a:pt x="367" y="12"/>
                        </a:cubicBezTo>
                        <a:cubicBezTo>
                          <a:pt x="317" y="69"/>
                          <a:pt x="258" y="86"/>
                          <a:pt x="206" y="86"/>
                        </a:cubicBezTo>
                        <a:cubicBezTo>
                          <a:pt x="124" y="86"/>
                          <a:pt x="57" y="44"/>
                          <a:pt x="53" y="41"/>
                        </a:cubicBezTo>
                        <a:cubicBezTo>
                          <a:pt x="47" y="37"/>
                          <a:pt x="40" y="35"/>
                          <a:pt x="34" y="35"/>
                        </a:cubicBezTo>
                        <a:cubicBezTo>
                          <a:pt x="25" y="35"/>
                          <a:pt x="16" y="40"/>
                          <a:pt x="12" y="49"/>
                        </a:cubicBezTo>
                        <a:cubicBezTo>
                          <a:pt x="0" y="64"/>
                          <a:pt x="4" y="86"/>
                          <a:pt x="19" y="94"/>
                        </a:cubicBezTo>
                        <a:cubicBezTo>
                          <a:pt x="60" y="120"/>
                          <a:pt x="130" y="149"/>
                          <a:pt x="204" y="149"/>
                        </a:cubicBezTo>
                        <a:cubicBezTo>
                          <a:pt x="275" y="149"/>
                          <a:pt x="352" y="127"/>
                          <a:pt x="415" y="53"/>
                        </a:cubicBezTo>
                        <a:cubicBezTo>
                          <a:pt x="426" y="41"/>
                          <a:pt x="426" y="24"/>
                          <a:pt x="412" y="8"/>
                        </a:cubicBezTo>
                        <a:cubicBezTo>
                          <a:pt x="406" y="3"/>
                          <a:pt x="399"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796" name="Google Shape;2796;p71"/>
            <p:cNvSpPr/>
            <p:nvPr/>
          </p:nvSpPr>
          <p:spPr>
            <a:xfrm flipH="1" rot="10800000">
              <a:off x="4603424" y="2275841"/>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7" name="Google Shape;2797;p71"/>
            <p:cNvGrpSpPr/>
            <p:nvPr/>
          </p:nvGrpSpPr>
          <p:grpSpPr>
            <a:xfrm flipH="1" rot="10800000">
              <a:off x="2857515" y="470015"/>
              <a:ext cx="433705" cy="390336"/>
              <a:chOff x="1908553" y="1111661"/>
              <a:chExt cx="1102172" cy="991961"/>
            </a:xfrm>
          </p:grpSpPr>
          <p:sp>
            <p:nvSpPr>
              <p:cNvPr id="2798" name="Google Shape;2798;p7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 name="Google Shape;2800;p71"/>
            <p:cNvGrpSpPr/>
            <p:nvPr/>
          </p:nvGrpSpPr>
          <p:grpSpPr>
            <a:xfrm flipH="1" rot="10800000">
              <a:off x="3035400" y="3995321"/>
              <a:ext cx="255814" cy="230234"/>
              <a:chOff x="1908553" y="1111661"/>
              <a:chExt cx="1102172" cy="991961"/>
            </a:xfrm>
          </p:grpSpPr>
          <p:sp>
            <p:nvSpPr>
              <p:cNvPr id="2801" name="Google Shape;2801;p7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6" name="Shape 2806"/>
        <p:cNvGrpSpPr/>
        <p:nvPr/>
      </p:nvGrpSpPr>
      <p:grpSpPr>
        <a:xfrm>
          <a:off x="0" y="0"/>
          <a:ext cx="0" cy="0"/>
          <a:chOff x="0" y="0"/>
          <a:chExt cx="0" cy="0"/>
        </a:xfrm>
      </p:grpSpPr>
      <p:sp>
        <p:nvSpPr>
          <p:cNvPr id="2807" name="Google Shape;2807;p7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lternative resources</a:t>
            </a:r>
            <a:endParaRPr/>
          </a:p>
        </p:txBody>
      </p:sp>
      <p:sp>
        <p:nvSpPr>
          <p:cNvPr id="2808" name="Google Shape;2808;p72"/>
          <p:cNvSpPr txBox="1"/>
          <p:nvPr>
            <p:ph idx="1" type="body"/>
          </p:nvPr>
        </p:nvSpPr>
        <p:spPr>
          <a:xfrm>
            <a:off x="720000" y="1558550"/>
            <a:ext cx="3010200" cy="26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a:p>
            <a:pPr indent="0" lvl="0" marL="0" rtl="0" algn="l">
              <a:spcBef>
                <a:spcPts val="0"/>
              </a:spcBef>
              <a:spcAft>
                <a:spcPts val="0"/>
              </a:spcAft>
              <a:buNone/>
            </a:pPr>
            <a:r>
              <a:rPr b="1" lang="en"/>
              <a:t>Vectors</a:t>
            </a:r>
            <a:endParaRPr/>
          </a:p>
          <a:p>
            <a:pPr indent="-180340" lvl="0" marL="182880" rtl="0" algn="l">
              <a:spcBef>
                <a:spcPts val="0"/>
              </a:spcBef>
              <a:spcAft>
                <a:spcPts val="0"/>
              </a:spcAft>
              <a:buSzPts val="1400"/>
              <a:buChar char="●"/>
            </a:pPr>
            <a:r>
              <a:rPr lang="en" u="sng">
                <a:hlinkClick r:id="rId3"/>
              </a:rPr>
              <a:t>Hand holding personal hygiene objects flat icons set</a:t>
            </a:r>
            <a:endParaRPr/>
          </a:p>
          <a:p>
            <a:pPr indent="-180340" lvl="0" marL="182880" rtl="0" algn="l">
              <a:spcBef>
                <a:spcPts val="0"/>
              </a:spcBef>
              <a:spcAft>
                <a:spcPts val="0"/>
              </a:spcAft>
              <a:buSzPts val="1400"/>
              <a:buChar char="●"/>
            </a:pPr>
            <a:r>
              <a:rPr lang="en" u="sng">
                <a:hlinkClick r:id="rId4"/>
              </a:rPr>
              <a:t>Hygiene accessories flat icons set</a:t>
            </a:r>
            <a:endParaRPr/>
          </a:p>
          <a:p>
            <a:pPr indent="-180340" lvl="0" marL="182880" rtl="0" algn="l">
              <a:spcBef>
                <a:spcPts val="0"/>
              </a:spcBef>
              <a:spcAft>
                <a:spcPts val="0"/>
              </a:spcAft>
              <a:buSzPts val="1400"/>
              <a:buChar char="●"/>
            </a:pPr>
            <a:r>
              <a:rPr lang="en" u="sng">
                <a:hlinkClick r:id="rId5"/>
              </a:rPr>
              <a:t>Flat design dental care concept</a:t>
            </a:r>
            <a:endParaRPr/>
          </a:p>
          <a:p>
            <a:pPr indent="-180340" lvl="0" marL="182880" rtl="0" algn="l">
              <a:spcBef>
                <a:spcPts val="0"/>
              </a:spcBef>
              <a:spcAft>
                <a:spcPts val="0"/>
              </a:spcAft>
              <a:buSzPts val="1400"/>
              <a:buChar char="●"/>
            </a:pPr>
            <a:r>
              <a:rPr lang="en" u="sng">
                <a:hlinkClick r:id="rId6"/>
              </a:rPr>
              <a:t>Healthy personal hygiene background</a:t>
            </a:r>
            <a:endParaRPr b="1"/>
          </a:p>
        </p:txBody>
      </p:sp>
      <p:grpSp>
        <p:nvGrpSpPr>
          <p:cNvPr id="2809" name="Google Shape;2809;p72"/>
          <p:cNvGrpSpPr/>
          <p:nvPr/>
        </p:nvGrpSpPr>
        <p:grpSpPr>
          <a:xfrm>
            <a:off x="6735446" y="1345885"/>
            <a:ext cx="1101757" cy="954541"/>
            <a:chOff x="6230244" y="1841564"/>
            <a:chExt cx="1305245" cy="1130839"/>
          </a:xfrm>
        </p:grpSpPr>
        <p:sp>
          <p:nvSpPr>
            <p:cNvPr id="2810" name="Google Shape;2810;p72"/>
            <p:cNvSpPr/>
            <p:nvPr/>
          </p:nvSpPr>
          <p:spPr>
            <a:xfrm>
              <a:off x="6439567" y="2133353"/>
              <a:ext cx="749390" cy="828171"/>
            </a:xfrm>
            <a:custGeom>
              <a:rect b="b" l="l" r="r" t="t"/>
              <a:pathLst>
                <a:path extrusionOk="0" h="4720" w="4271">
                  <a:moveTo>
                    <a:pt x="1" y="1"/>
                  </a:moveTo>
                  <a:cubicBezTo>
                    <a:pt x="1" y="1"/>
                    <a:pt x="20" y="3518"/>
                    <a:pt x="56" y="3955"/>
                  </a:cubicBezTo>
                  <a:cubicBezTo>
                    <a:pt x="86" y="4297"/>
                    <a:pt x="642" y="4719"/>
                    <a:pt x="2135" y="4719"/>
                  </a:cubicBezTo>
                  <a:cubicBezTo>
                    <a:pt x="3440" y="4719"/>
                    <a:pt x="4103" y="4400"/>
                    <a:pt x="4147" y="3863"/>
                  </a:cubicBezTo>
                  <a:cubicBezTo>
                    <a:pt x="4192" y="3325"/>
                    <a:pt x="4270" y="1"/>
                    <a:pt x="4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2"/>
            <p:cNvSpPr/>
            <p:nvPr/>
          </p:nvSpPr>
          <p:spPr>
            <a:xfrm>
              <a:off x="6428513" y="2122475"/>
              <a:ext cx="772024" cy="849928"/>
            </a:xfrm>
            <a:custGeom>
              <a:rect b="b" l="l" r="r" t="t"/>
              <a:pathLst>
                <a:path extrusionOk="0" h="4844" w="4400">
                  <a:moveTo>
                    <a:pt x="4270" y="126"/>
                  </a:moveTo>
                  <a:cubicBezTo>
                    <a:pt x="4259" y="596"/>
                    <a:pt x="4188" y="3432"/>
                    <a:pt x="4148" y="3921"/>
                  </a:cubicBezTo>
                  <a:cubicBezTo>
                    <a:pt x="4104" y="4432"/>
                    <a:pt x="3410" y="4714"/>
                    <a:pt x="2198" y="4714"/>
                  </a:cubicBezTo>
                  <a:cubicBezTo>
                    <a:pt x="657" y="4714"/>
                    <a:pt x="204" y="4273"/>
                    <a:pt x="182" y="4010"/>
                  </a:cubicBezTo>
                  <a:cubicBezTo>
                    <a:pt x="149" y="3613"/>
                    <a:pt x="131" y="608"/>
                    <a:pt x="127" y="126"/>
                  </a:cubicBezTo>
                  <a:close/>
                  <a:moveTo>
                    <a:pt x="64" y="0"/>
                  </a:moveTo>
                  <a:cubicBezTo>
                    <a:pt x="45" y="0"/>
                    <a:pt x="30" y="8"/>
                    <a:pt x="19" y="18"/>
                  </a:cubicBezTo>
                  <a:cubicBezTo>
                    <a:pt x="8" y="30"/>
                    <a:pt x="1" y="48"/>
                    <a:pt x="1" y="63"/>
                  </a:cubicBezTo>
                  <a:cubicBezTo>
                    <a:pt x="1" y="208"/>
                    <a:pt x="19" y="3587"/>
                    <a:pt x="57" y="4021"/>
                  </a:cubicBezTo>
                  <a:cubicBezTo>
                    <a:pt x="108" y="4629"/>
                    <a:pt x="1242" y="4843"/>
                    <a:pt x="2198" y="4843"/>
                  </a:cubicBezTo>
                  <a:cubicBezTo>
                    <a:pt x="3851" y="4843"/>
                    <a:pt x="4241" y="4347"/>
                    <a:pt x="4273" y="3932"/>
                  </a:cubicBezTo>
                  <a:cubicBezTo>
                    <a:pt x="4318" y="3398"/>
                    <a:pt x="4396" y="201"/>
                    <a:pt x="4400" y="67"/>
                  </a:cubicBezTo>
                  <a:cubicBezTo>
                    <a:pt x="4400" y="48"/>
                    <a:pt x="4393" y="33"/>
                    <a:pt x="4381" y="18"/>
                  </a:cubicBezTo>
                  <a:cubicBezTo>
                    <a:pt x="4366" y="8"/>
                    <a:pt x="4352" y="0"/>
                    <a:pt x="4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2"/>
            <p:cNvSpPr/>
            <p:nvPr/>
          </p:nvSpPr>
          <p:spPr>
            <a:xfrm>
              <a:off x="6478695" y="2407246"/>
              <a:ext cx="660081" cy="510589"/>
            </a:xfrm>
            <a:custGeom>
              <a:rect b="b" l="l" r="r" t="t"/>
              <a:pathLst>
                <a:path extrusionOk="0" h="2910" w="3762">
                  <a:moveTo>
                    <a:pt x="0" y="1"/>
                  </a:moveTo>
                  <a:cubicBezTo>
                    <a:pt x="0" y="1"/>
                    <a:pt x="15" y="1787"/>
                    <a:pt x="52" y="2198"/>
                  </a:cubicBezTo>
                  <a:cubicBezTo>
                    <a:pt x="78" y="2524"/>
                    <a:pt x="578" y="2909"/>
                    <a:pt x="1923" y="2909"/>
                  </a:cubicBezTo>
                  <a:cubicBezTo>
                    <a:pt x="3098" y="2909"/>
                    <a:pt x="3676" y="2624"/>
                    <a:pt x="3721" y="2113"/>
                  </a:cubicBezTo>
                  <a:cubicBezTo>
                    <a:pt x="3762" y="1602"/>
                    <a:pt x="3762" y="1"/>
                    <a:pt x="37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2"/>
            <p:cNvSpPr/>
            <p:nvPr/>
          </p:nvSpPr>
          <p:spPr>
            <a:xfrm>
              <a:off x="6473431" y="2401982"/>
              <a:ext cx="670433" cy="521116"/>
            </a:xfrm>
            <a:custGeom>
              <a:rect b="b" l="l" r="r" t="t"/>
              <a:pathLst>
                <a:path extrusionOk="0" h="2970" w="3821">
                  <a:moveTo>
                    <a:pt x="3762" y="60"/>
                  </a:moveTo>
                  <a:cubicBezTo>
                    <a:pt x="3762" y="279"/>
                    <a:pt x="3759" y="1676"/>
                    <a:pt x="3721" y="2139"/>
                  </a:cubicBezTo>
                  <a:cubicBezTo>
                    <a:pt x="3680" y="2650"/>
                    <a:pt x="3084" y="2910"/>
                    <a:pt x="1953" y="2910"/>
                  </a:cubicBezTo>
                  <a:cubicBezTo>
                    <a:pt x="634" y="2910"/>
                    <a:pt x="134" y="2543"/>
                    <a:pt x="108" y="2228"/>
                  </a:cubicBezTo>
                  <a:cubicBezTo>
                    <a:pt x="78" y="1850"/>
                    <a:pt x="60" y="293"/>
                    <a:pt x="60" y="60"/>
                  </a:cubicBezTo>
                  <a:close/>
                  <a:moveTo>
                    <a:pt x="30" y="0"/>
                  </a:moveTo>
                  <a:cubicBezTo>
                    <a:pt x="23" y="0"/>
                    <a:pt x="15" y="4"/>
                    <a:pt x="8" y="12"/>
                  </a:cubicBezTo>
                  <a:cubicBezTo>
                    <a:pt x="4" y="16"/>
                    <a:pt x="1" y="23"/>
                    <a:pt x="1" y="31"/>
                  </a:cubicBezTo>
                  <a:cubicBezTo>
                    <a:pt x="1" y="48"/>
                    <a:pt x="15" y="1824"/>
                    <a:pt x="52" y="2232"/>
                  </a:cubicBezTo>
                  <a:cubicBezTo>
                    <a:pt x="97" y="2776"/>
                    <a:pt x="1105" y="2969"/>
                    <a:pt x="1953" y="2969"/>
                  </a:cubicBezTo>
                  <a:cubicBezTo>
                    <a:pt x="3121" y="2969"/>
                    <a:pt x="3736" y="2691"/>
                    <a:pt x="3781" y="2147"/>
                  </a:cubicBezTo>
                  <a:cubicBezTo>
                    <a:pt x="3821" y="1639"/>
                    <a:pt x="3821" y="48"/>
                    <a:pt x="3821" y="31"/>
                  </a:cubicBezTo>
                  <a:cubicBezTo>
                    <a:pt x="3821" y="23"/>
                    <a:pt x="3817" y="16"/>
                    <a:pt x="3814" y="12"/>
                  </a:cubicBezTo>
                  <a:cubicBezTo>
                    <a:pt x="3807" y="4"/>
                    <a:pt x="3799" y="0"/>
                    <a:pt x="3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2"/>
            <p:cNvSpPr/>
            <p:nvPr/>
          </p:nvSpPr>
          <p:spPr>
            <a:xfrm>
              <a:off x="6230244" y="2278458"/>
              <a:ext cx="257575" cy="459179"/>
            </a:xfrm>
            <a:custGeom>
              <a:rect b="b" l="l" r="r" t="t"/>
              <a:pathLst>
                <a:path extrusionOk="0" h="2617" w="1468">
                  <a:moveTo>
                    <a:pt x="1242" y="1"/>
                  </a:moveTo>
                  <a:cubicBezTo>
                    <a:pt x="556" y="1"/>
                    <a:pt x="0" y="586"/>
                    <a:pt x="0" y="1308"/>
                  </a:cubicBezTo>
                  <a:cubicBezTo>
                    <a:pt x="0" y="2031"/>
                    <a:pt x="556" y="2617"/>
                    <a:pt x="1242" y="2617"/>
                  </a:cubicBezTo>
                  <a:cubicBezTo>
                    <a:pt x="1368" y="2617"/>
                    <a:pt x="1468" y="2517"/>
                    <a:pt x="1468" y="2394"/>
                  </a:cubicBezTo>
                  <a:cubicBezTo>
                    <a:pt x="1468" y="2272"/>
                    <a:pt x="1368" y="2172"/>
                    <a:pt x="1242" y="2172"/>
                  </a:cubicBezTo>
                  <a:cubicBezTo>
                    <a:pt x="804" y="2172"/>
                    <a:pt x="445" y="1787"/>
                    <a:pt x="445" y="1308"/>
                  </a:cubicBezTo>
                  <a:cubicBezTo>
                    <a:pt x="445" y="834"/>
                    <a:pt x="804" y="446"/>
                    <a:pt x="1242" y="446"/>
                  </a:cubicBezTo>
                  <a:cubicBezTo>
                    <a:pt x="1368" y="446"/>
                    <a:pt x="1468" y="345"/>
                    <a:pt x="1468" y="223"/>
                  </a:cubicBezTo>
                  <a:cubicBezTo>
                    <a:pt x="1468" y="101"/>
                    <a:pt x="1368" y="1"/>
                    <a:pt x="1242" y="1"/>
                  </a:cubicBezTo>
                  <a:close/>
                </a:path>
              </a:pathLst>
            </a:custGeom>
            <a:solidFill>
              <a:schemeClr val="dk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2"/>
            <p:cNvSpPr/>
            <p:nvPr/>
          </p:nvSpPr>
          <p:spPr>
            <a:xfrm>
              <a:off x="6479221" y="2301093"/>
              <a:ext cx="661660" cy="218097"/>
            </a:xfrm>
            <a:custGeom>
              <a:rect b="b" l="l" r="r" t="t"/>
              <a:pathLst>
                <a:path extrusionOk="0" h="1243" w="3771">
                  <a:moveTo>
                    <a:pt x="1920" y="1"/>
                  </a:moveTo>
                  <a:cubicBezTo>
                    <a:pt x="861" y="1"/>
                    <a:pt x="1" y="279"/>
                    <a:pt x="1" y="620"/>
                  </a:cubicBezTo>
                  <a:cubicBezTo>
                    <a:pt x="1" y="965"/>
                    <a:pt x="861" y="1242"/>
                    <a:pt x="1920" y="1242"/>
                  </a:cubicBezTo>
                  <a:cubicBezTo>
                    <a:pt x="2980" y="1242"/>
                    <a:pt x="3770" y="965"/>
                    <a:pt x="3770" y="620"/>
                  </a:cubicBezTo>
                  <a:cubicBezTo>
                    <a:pt x="3770" y="279"/>
                    <a:pt x="2980" y="1"/>
                    <a:pt x="19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2"/>
            <p:cNvSpPr/>
            <p:nvPr/>
          </p:nvSpPr>
          <p:spPr>
            <a:xfrm>
              <a:off x="6471501" y="2292671"/>
              <a:ext cx="677802" cy="234941"/>
            </a:xfrm>
            <a:custGeom>
              <a:rect b="b" l="l" r="r" t="t"/>
              <a:pathLst>
                <a:path extrusionOk="0" h="1339" w="3863">
                  <a:moveTo>
                    <a:pt x="1964" y="98"/>
                  </a:moveTo>
                  <a:cubicBezTo>
                    <a:pt x="3080" y="98"/>
                    <a:pt x="3770" y="394"/>
                    <a:pt x="3770" y="668"/>
                  </a:cubicBezTo>
                  <a:cubicBezTo>
                    <a:pt x="3770" y="946"/>
                    <a:pt x="3080" y="1242"/>
                    <a:pt x="1964" y="1242"/>
                  </a:cubicBezTo>
                  <a:cubicBezTo>
                    <a:pt x="845" y="1242"/>
                    <a:pt x="93" y="946"/>
                    <a:pt x="93" y="668"/>
                  </a:cubicBezTo>
                  <a:cubicBezTo>
                    <a:pt x="93" y="394"/>
                    <a:pt x="845" y="98"/>
                    <a:pt x="1964" y="98"/>
                  </a:cubicBezTo>
                  <a:close/>
                  <a:moveTo>
                    <a:pt x="1964" y="1"/>
                  </a:moveTo>
                  <a:cubicBezTo>
                    <a:pt x="864" y="1"/>
                    <a:pt x="0" y="293"/>
                    <a:pt x="0" y="668"/>
                  </a:cubicBezTo>
                  <a:cubicBezTo>
                    <a:pt x="0" y="1042"/>
                    <a:pt x="864" y="1339"/>
                    <a:pt x="1964" y="1339"/>
                  </a:cubicBezTo>
                  <a:cubicBezTo>
                    <a:pt x="3047" y="1339"/>
                    <a:pt x="3862" y="1049"/>
                    <a:pt x="3862" y="668"/>
                  </a:cubicBezTo>
                  <a:cubicBezTo>
                    <a:pt x="3862" y="290"/>
                    <a:pt x="3047" y="1"/>
                    <a:pt x="19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2"/>
            <p:cNvSpPr/>
            <p:nvPr/>
          </p:nvSpPr>
          <p:spPr>
            <a:xfrm>
              <a:off x="6440796" y="2031938"/>
              <a:ext cx="747460" cy="229151"/>
            </a:xfrm>
            <a:custGeom>
              <a:rect b="b" l="l" r="r" t="t"/>
              <a:pathLst>
                <a:path extrusionOk="0" h="1306" w="4260">
                  <a:moveTo>
                    <a:pt x="2128" y="1"/>
                  </a:moveTo>
                  <a:cubicBezTo>
                    <a:pt x="954" y="1"/>
                    <a:pt x="1" y="290"/>
                    <a:pt x="1" y="653"/>
                  </a:cubicBezTo>
                  <a:cubicBezTo>
                    <a:pt x="1" y="1013"/>
                    <a:pt x="954" y="1305"/>
                    <a:pt x="2128" y="1305"/>
                  </a:cubicBezTo>
                  <a:cubicBezTo>
                    <a:pt x="3307" y="1305"/>
                    <a:pt x="4260" y="1013"/>
                    <a:pt x="4260" y="653"/>
                  </a:cubicBezTo>
                  <a:cubicBezTo>
                    <a:pt x="4260" y="290"/>
                    <a:pt x="3307" y="1"/>
                    <a:pt x="2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2"/>
            <p:cNvSpPr/>
            <p:nvPr/>
          </p:nvSpPr>
          <p:spPr>
            <a:xfrm>
              <a:off x="6429215" y="2020182"/>
              <a:ext cx="770094" cy="251961"/>
            </a:xfrm>
            <a:custGeom>
              <a:rect b="b" l="l" r="r" t="t"/>
              <a:pathLst>
                <a:path extrusionOk="0" h="1436" w="4389">
                  <a:moveTo>
                    <a:pt x="2194" y="131"/>
                  </a:moveTo>
                  <a:cubicBezTo>
                    <a:pt x="3414" y="131"/>
                    <a:pt x="4262" y="442"/>
                    <a:pt x="4262" y="720"/>
                  </a:cubicBezTo>
                  <a:cubicBezTo>
                    <a:pt x="4262" y="998"/>
                    <a:pt x="3414" y="1309"/>
                    <a:pt x="2194" y="1309"/>
                  </a:cubicBezTo>
                  <a:cubicBezTo>
                    <a:pt x="979" y="1309"/>
                    <a:pt x="130" y="998"/>
                    <a:pt x="130" y="720"/>
                  </a:cubicBezTo>
                  <a:cubicBezTo>
                    <a:pt x="130" y="442"/>
                    <a:pt x="979" y="131"/>
                    <a:pt x="2194" y="131"/>
                  </a:cubicBezTo>
                  <a:close/>
                  <a:moveTo>
                    <a:pt x="2194" y="1"/>
                  </a:moveTo>
                  <a:cubicBezTo>
                    <a:pt x="771" y="1"/>
                    <a:pt x="0" y="372"/>
                    <a:pt x="0" y="720"/>
                  </a:cubicBezTo>
                  <a:cubicBezTo>
                    <a:pt x="0" y="1068"/>
                    <a:pt x="771" y="1436"/>
                    <a:pt x="2194" y="1436"/>
                  </a:cubicBezTo>
                  <a:cubicBezTo>
                    <a:pt x="3621" y="1436"/>
                    <a:pt x="4389" y="1068"/>
                    <a:pt x="4389" y="720"/>
                  </a:cubicBezTo>
                  <a:cubicBezTo>
                    <a:pt x="4389" y="372"/>
                    <a:pt x="3621" y="1"/>
                    <a:pt x="2194" y="1"/>
                  </a:cubicBezTo>
                  <a:close/>
                </a:path>
              </a:pathLst>
            </a:custGeom>
            <a:solidFill>
              <a:schemeClr val="dk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2"/>
            <p:cNvSpPr/>
            <p:nvPr/>
          </p:nvSpPr>
          <p:spPr>
            <a:xfrm>
              <a:off x="7221240" y="1841564"/>
              <a:ext cx="314249" cy="206867"/>
            </a:xfrm>
            <a:custGeom>
              <a:rect b="b" l="l" r="r" t="t"/>
              <a:pathLst>
                <a:path extrusionOk="0" h="1179" w="1791">
                  <a:moveTo>
                    <a:pt x="1096" y="1"/>
                  </a:moveTo>
                  <a:cubicBezTo>
                    <a:pt x="965" y="1"/>
                    <a:pt x="827" y="35"/>
                    <a:pt x="704" y="104"/>
                  </a:cubicBezTo>
                  <a:cubicBezTo>
                    <a:pt x="352" y="297"/>
                    <a:pt x="93" y="757"/>
                    <a:pt x="0" y="1179"/>
                  </a:cubicBezTo>
                  <a:cubicBezTo>
                    <a:pt x="0" y="1179"/>
                    <a:pt x="356" y="1001"/>
                    <a:pt x="801" y="1001"/>
                  </a:cubicBezTo>
                  <a:cubicBezTo>
                    <a:pt x="1245" y="1001"/>
                    <a:pt x="1790" y="637"/>
                    <a:pt x="1572" y="241"/>
                  </a:cubicBezTo>
                  <a:cubicBezTo>
                    <a:pt x="1484" y="82"/>
                    <a:pt x="1298"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2"/>
            <p:cNvSpPr/>
            <p:nvPr/>
          </p:nvSpPr>
          <p:spPr>
            <a:xfrm>
              <a:off x="7283528" y="2120194"/>
              <a:ext cx="238977" cy="104399"/>
            </a:xfrm>
            <a:custGeom>
              <a:rect b="b" l="l" r="r" t="t"/>
              <a:pathLst>
                <a:path extrusionOk="0" h="595" w="1362">
                  <a:moveTo>
                    <a:pt x="894" y="1"/>
                  </a:moveTo>
                  <a:cubicBezTo>
                    <a:pt x="872" y="1"/>
                    <a:pt x="850" y="2"/>
                    <a:pt x="827" y="5"/>
                  </a:cubicBezTo>
                  <a:cubicBezTo>
                    <a:pt x="560" y="43"/>
                    <a:pt x="227" y="209"/>
                    <a:pt x="1" y="439"/>
                  </a:cubicBezTo>
                  <a:cubicBezTo>
                    <a:pt x="97" y="430"/>
                    <a:pt x="201" y="421"/>
                    <a:pt x="304" y="421"/>
                  </a:cubicBezTo>
                  <a:cubicBezTo>
                    <a:pt x="450" y="421"/>
                    <a:pt x="592" y="440"/>
                    <a:pt x="705" y="510"/>
                  </a:cubicBezTo>
                  <a:cubicBezTo>
                    <a:pt x="798" y="568"/>
                    <a:pt x="897" y="594"/>
                    <a:pt x="988" y="594"/>
                  </a:cubicBezTo>
                  <a:cubicBezTo>
                    <a:pt x="1148" y="594"/>
                    <a:pt x="1283" y="512"/>
                    <a:pt x="1316" y="373"/>
                  </a:cubicBezTo>
                  <a:cubicBezTo>
                    <a:pt x="1361" y="176"/>
                    <a:pt x="1137" y="1"/>
                    <a:pt x="8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 name="Google Shape;2821;p72"/>
          <p:cNvGrpSpPr/>
          <p:nvPr/>
        </p:nvGrpSpPr>
        <p:grpSpPr>
          <a:xfrm>
            <a:off x="5088188" y="3687073"/>
            <a:ext cx="944310" cy="856915"/>
            <a:chOff x="1880225" y="1876912"/>
            <a:chExt cx="1215955" cy="1103419"/>
          </a:xfrm>
        </p:grpSpPr>
        <p:sp>
          <p:nvSpPr>
            <p:cNvPr id="2822" name="Google Shape;2822;p72"/>
            <p:cNvSpPr/>
            <p:nvPr/>
          </p:nvSpPr>
          <p:spPr>
            <a:xfrm>
              <a:off x="1880225" y="2020586"/>
              <a:ext cx="625329" cy="950019"/>
            </a:xfrm>
            <a:custGeom>
              <a:rect b="b" l="l" r="r" t="t"/>
              <a:pathLst>
                <a:path extrusionOk="0" h="4298" w="2829">
                  <a:moveTo>
                    <a:pt x="1107" y="1"/>
                  </a:moveTo>
                  <a:cubicBezTo>
                    <a:pt x="1051" y="1"/>
                    <a:pt x="990" y="81"/>
                    <a:pt x="975" y="250"/>
                  </a:cubicBezTo>
                  <a:cubicBezTo>
                    <a:pt x="956" y="503"/>
                    <a:pt x="927" y="1196"/>
                    <a:pt x="831" y="1559"/>
                  </a:cubicBezTo>
                  <a:cubicBezTo>
                    <a:pt x="793" y="1695"/>
                    <a:pt x="716" y="1802"/>
                    <a:pt x="634" y="1802"/>
                  </a:cubicBezTo>
                  <a:cubicBezTo>
                    <a:pt x="586" y="1802"/>
                    <a:pt x="537" y="1766"/>
                    <a:pt x="493" y="1677"/>
                  </a:cubicBezTo>
                  <a:cubicBezTo>
                    <a:pt x="453" y="1592"/>
                    <a:pt x="397" y="1388"/>
                    <a:pt x="237" y="1240"/>
                  </a:cubicBezTo>
                  <a:cubicBezTo>
                    <a:pt x="170" y="1180"/>
                    <a:pt x="115" y="1154"/>
                    <a:pt x="77" y="1154"/>
                  </a:cubicBezTo>
                  <a:cubicBezTo>
                    <a:pt x="22" y="1154"/>
                    <a:pt x="1" y="1206"/>
                    <a:pt x="22" y="1288"/>
                  </a:cubicBezTo>
                  <a:cubicBezTo>
                    <a:pt x="63" y="1429"/>
                    <a:pt x="270" y="1829"/>
                    <a:pt x="297" y="2107"/>
                  </a:cubicBezTo>
                  <a:cubicBezTo>
                    <a:pt x="330" y="2474"/>
                    <a:pt x="586" y="2682"/>
                    <a:pt x="641" y="2811"/>
                  </a:cubicBezTo>
                  <a:cubicBezTo>
                    <a:pt x="701" y="2937"/>
                    <a:pt x="523" y="4123"/>
                    <a:pt x="523" y="4123"/>
                  </a:cubicBezTo>
                  <a:lnTo>
                    <a:pt x="1534" y="4297"/>
                  </a:lnTo>
                  <a:cubicBezTo>
                    <a:pt x="1534" y="4297"/>
                    <a:pt x="1701" y="3156"/>
                    <a:pt x="1854" y="2937"/>
                  </a:cubicBezTo>
                  <a:cubicBezTo>
                    <a:pt x="2068" y="2626"/>
                    <a:pt x="2172" y="2055"/>
                    <a:pt x="2305" y="1721"/>
                  </a:cubicBezTo>
                  <a:cubicBezTo>
                    <a:pt x="2387" y="1521"/>
                    <a:pt x="2650" y="1062"/>
                    <a:pt x="2743" y="899"/>
                  </a:cubicBezTo>
                  <a:cubicBezTo>
                    <a:pt x="2829" y="755"/>
                    <a:pt x="2800" y="653"/>
                    <a:pt x="2728" y="653"/>
                  </a:cubicBezTo>
                  <a:cubicBezTo>
                    <a:pt x="2686" y="653"/>
                    <a:pt x="2629" y="689"/>
                    <a:pt x="2572" y="773"/>
                  </a:cubicBezTo>
                  <a:cubicBezTo>
                    <a:pt x="2394" y="1029"/>
                    <a:pt x="2143" y="1340"/>
                    <a:pt x="2143" y="1340"/>
                  </a:cubicBezTo>
                  <a:cubicBezTo>
                    <a:pt x="2143" y="1340"/>
                    <a:pt x="2254" y="806"/>
                    <a:pt x="2338" y="498"/>
                  </a:cubicBezTo>
                  <a:cubicBezTo>
                    <a:pt x="2381" y="340"/>
                    <a:pt x="2349" y="265"/>
                    <a:pt x="2291" y="265"/>
                  </a:cubicBezTo>
                  <a:cubicBezTo>
                    <a:pt x="2238" y="265"/>
                    <a:pt x="2163" y="328"/>
                    <a:pt x="2105" y="447"/>
                  </a:cubicBezTo>
                  <a:cubicBezTo>
                    <a:pt x="2016" y="625"/>
                    <a:pt x="1709" y="1247"/>
                    <a:pt x="1709" y="1247"/>
                  </a:cubicBezTo>
                  <a:cubicBezTo>
                    <a:pt x="1709" y="1247"/>
                    <a:pt x="1768" y="729"/>
                    <a:pt x="1816" y="313"/>
                  </a:cubicBezTo>
                  <a:cubicBezTo>
                    <a:pt x="1838" y="147"/>
                    <a:pt x="1792" y="76"/>
                    <a:pt x="1732" y="76"/>
                  </a:cubicBezTo>
                  <a:cubicBezTo>
                    <a:pt x="1668" y="76"/>
                    <a:pt x="1589" y="157"/>
                    <a:pt x="1560" y="291"/>
                  </a:cubicBezTo>
                  <a:cubicBezTo>
                    <a:pt x="1538" y="417"/>
                    <a:pt x="1312" y="1196"/>
                    <a:pt x="1312" y="1196"/>
                  </a:cubicBezTo>
                  <a:cubicBezTo>
                    <a:pt x="1312" y="1196"/>
                    <a:pt x="1219" y="595"/>
                    <a:pt x="1216" y="221"/>
                  </a:cubicBezTo>
                  <a:cubicBezTo>
                    <a:pt x="1214" y="77"/>
                    <a:pt x="1163" y="1"/>
                    <a:pt x="1107" y="1"/>
                  </a:cubicBezTo>
                  <a:close/>
                </a:path>
              </a:pathLst>
            </a:custGeom>
            <a:solidFill>
              <a:srgbClr val="FFB6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2"/>
            <p:cNvSpPr/>
            <p:nvPr/>
          </p:nvSpPr>
          <p:spPr>
            <a:xfrm>
              <a:off x="2102152" y="2360763"/>
              <a:ext cx="86207" cy="258393"/>
            </a:xfrm>
            <a:custGeom>
              <a:rect b="b" l="l" r="r" t="t"/>
              <a:pathLst>
                <a:path extrusionOk="0" h="1169" w="390">
                  <a:moveTo>
                    <a:pt x="0" y="1"/>
                  </a:moveTo>
                  <a:lnTo>
                    <a:pt x="0" y="1"/>
                  </a:lnTo>
                  <a:cubicBezTo>
                    <a:pt x="0" y="1"/>
                    <a:pt x="160" y="209"/>
                    <a:pt x="238" y="502"/>
                  </a:cubicBezTo>
                  <a:cubicBezTo>
                    <a:pt x="294" y="720"/>
                    <a:pt x="253" y="1169"/>
                    <a:pt x="253" y="1169"/>
                  </a:cubicBezTo>
                  <a:cubicBezTo>
                    <a:pt x="253" y="1169"/>
                    <a:pt x="390" y="738"/>
                    <a:pt x="364" y="509"/>
                  </a:cubicBezTo>
                  <a:cubicBezTo>
                    <a:pt x="323" y="182"/>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2"/>
            <p:cNvSpPr/>
            <p:nvPr/>
          </p:nvSpPr>
          <p:spPr>
            <a:xfrm>
              <a:off x="2112983" y="2347942"/>
              <a:ext cx="221264" cy="97478"/>
            </a:xfrm>
            <a:custGeom>
              <a:rect b="b" l="l" r="r" t="t"/>
              <a:pathLst>
                <a:path extrusionOk="0" h="441" w="1001">
                  <a:moveTo>
                    <a:pt x="0" y="0"/>
                  </a:moveTo>
                  <a:cubicBezTo>
                    <a:pt x="0" y="0"/>
                    <a:pt x="278" y="148"/>
                    <a:pt x="437" y="233"/>
                  </a:cubicBezTo>
                  <a:cubicBezTo>
                    <a:pt x="559" y="300"/>
                    <a:pt x="1001" y="441"/>
                    <a:pt x="1001" y="441"/>
                  </a:cubicBezTo>
                  <a:cubicBezTo>
                    <a:pt x="1001" y="441"/>
                    <a:pt x="841" y="304"/>
                    <a:pt x="667" y="223"/>
                  </a:cubicBezTo>
                  <a:cubicBezTo>
                    <a:pt x="493" y="137"/>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2"/>
            <p:cNvSpPr/>
            <p:nvPr/>
          </p:nvSpPr>
          <p:spPr>
            <a:xfrm>
              <a:off x="2119393" y="2677951"/>
              <a:ext cx="165782" cy="37134"/>
            </a:xfrm>
            <a:custGeom>
              <a:rect b="b" l="l" r="r" t="t"/>
              <a:pathLst>
                <a:path extrusionOk="0" h="168" w="750">
                  <a:moveTo>
                    <a:pt x="749" y="1"/>
                  </a:moveTo>
                  <a:lnTo>
                    <a:pt x="749" y="1"/>
                  </a:lnTo>
                  <a:cubicBezTo>
                    <a:pt x="749" y="1"/>
                    <a:pt x="535" y="97"/>
                    <a:pt x="363" y="97"/>
                  </a:cubicBezTo>
                  <a:cubicBezTo>
                    <a:pt x="344" y="97"/>
                    <a:pt x="326" y="96"/>
                    <a:pt x="308" y="93"/>
                  </a:cubicBezTo>
                  <a:cubicBezTo>
                    <a:pt x="108" y="64"/>
                    <a:pt x="0" y="1"/>
                    <a:pt x="0" y="1"/>
                  </a:cubicBezTo>
                  <a:lnTo>
                    <a:pt x="0" y="1"/>
                  </a:lnTo>
                  <a:cubicBezTo>
                    <a:pt x="0" y="1"/>
                    <a:pt x="181" y="167"/>
                    <a:pt x="381" y="167"/>
                  </a:cubicBezTo>
                  <a:cubicBezTo>
                    <a:pt x="388" y="167"/>
                    <a:pt x="394" y="167"/>
                    <a:pt x="401" y="167"/>
                  </a:cubicBezTo>
                  <a:cubicBezTo>
                    <a:pt x="634" y="148"/>
                    <a:pt x="749" y="1"/>
                    <a:pt x="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2"/>
            <p:cNvSpPr/>
            <p:nvPr/>
          </p:nvSpPr>
          <p:spPr>
            <a:xfrm>
              <a:off x="2429737" y="2033406"/>
              <a:ext cx="666443" cy="946925"/>
            </a:xfrm>
            <a:custGeom>
              <a:rect b="b" l="l" r="r" t="t"/>
              <a:pathLst>
                <a:path extrusionOk="0" h="4284" w="3015">
                  <a:moveTo>
                    <a:pt x="1537" y="0"/>
                  </a:moveTo>
                  <a:cubicBezTo>
                    <a:pt x="1476" y="0"/>
                    <a:pt x="1435" y="88"/>
                    <a:pt x="1468" y="240"/>
                  </a:cubicBezTo>
                  <a:cubicBezTo>
                    <a:pt x="1547" y="608"/>
                    <a:pt x="1591" y="1215"/>
                    <a:pt x="1591" y="1215"/>
                  </a:cubicBezTo>
                  <a:cubicBezTo>
                    <a:pt x="1591" y="1215"/>
                    <a:pt x="1198" y="504"/>
                    <a:pt x="1146" y="385"/>
                  </a:cubicBezTo>
                  <a:cubicBezTo>
                    <a:pt x="1095" y="273"/>
                    <a:pt x="1012" y="212"/>
                    <a:pt x="951" y="212"/>
                  </a:cubicBezTo>
                  <a:cubicBezTo>
                    <a:pt x="881" y="212"/>
                    <a:pt x="838" y="293"/>
                    <a:pt x="902" y="467"/>
                  </a:cubicBezTo>
                  <a:cubicBezTo>
                    <a:pt x="1042" y="856"/>
                    <a:pt x="1213" y="1352"/>
                    <a:pt x="1213" y="1352"/>
                  </a:cubicBezTo>
                  <a:cubicBezTo>
                    <a:pt x="1213" y="1352"/>
                    <a:pt x="775" y="811"/>
                    <a:pt x="649" y="659"/>
                  </a:cubicBezTo>
                  <a:cubicBezTo>
                    <a:pt x="575" y="568"/>
                    <a:pt x="498" y="523"/>
                    <a:pt x="445" y="523"/>
                  </a:cubicBezTo>
                  <a:cubicBezTo>
                    <a:pt x="375" y="523"/>
                    <a:pt x="350" y="604"/>
                    <a:pt x="435" y="763"/>
                  </a:cubicBezTo>
                  <a:cubicBezTo>
                    <a:pt x="586" y="1041"/>
                    <a:pt x="813" y="1538"/>
                    <a:pt x="813" y="1538"/>
                  </a:cubicBezTo>
                  <a:cubicBezTo>
                    <a:pt x="813" y="1538"/>
                    <a:pt x="497" y="1293"/>
                    <a:pt x="268" y="1082"/>
                  </a:cubicBezTo>
                  <a:cubicBezTo>
                    <a:pt x="205" y="1023"/>
                    <a:pt x="149" y="998"/>
                    <a:pt x="108" y="998"/>
                  </a:cubicBezTo>
                  <a:cubicBezTo>
                    <a:pt x="20" y="998"/>
                    <a:pt x="0" y="1111"/>
                    <a:pt x="127" y="1245"/>
                  </a:cubicBezTo>
                  <a:cubicBezTo>
                    <a:pt x="257" y="1382"/>
                    <a:pt x="616" y="1767"/>
                    <a:pt x="738" y="1945"/>
                  </a:cubicBezTo>
                  <a:cubicBezTo>
                    <a:pt x="946" y="2242"/>
                    <a:pt x="1176" y="2775"/>
                    <a:pt x="1453" y="3031"/>
                  </a:cubicBezTo>
                  <a:cubicBezTo>
                    <a:pt x="1650" y="3209"/>
                    <a:pt x="2065" y="4284"/>
                    <a:pt x="2065" y="4284"/>
                  </a:cubicBezTo>
                  <a:lnTo>
                    <a:pt x="3014" y="3887"/>
                  </a:lnTo>
                  <a:cubicBezTo>
                    <a:pt x="3014" y="3887"/>
                    <a:pt x="2577" y="2772"/>
                    <a:pt x="2602" y="2635"/>
                  </a:cubicBezTo>
                  <a:cubicBezTo>
                    <a:pt x="2632" y="2501"/>
                    <a:pt x="2832" y="2238"/>
                    <a:pt x="2784" y="1875"/>
                  </a:cubicBezTo>
                  <a:cubicBezTo>
                    <a:pt x="2747" y="1597"/>
                    <a:pt x="2862" y="1160"/>
                    <a:pt x="2866" y="1015"/>
                  </a:cubicBezTo>
                  <a:cubicBezTo>
                    <a:pt x="2869" y="939"/>
                    <a:pt x="2844" y="894"/>
                    <a:pt x="2800" y="894"/>
                  </a:cubicBezTo>
                  <a:cubicBezTo>
                    <a:pt x="2762" y="894"/>
                    <a:pt x="2709" y="931"/>
                    <a:pt x="2650" y="1015"/>
                  </a:cubicBezTo>
                  <a:cubicBezTo>
                    <a:pt x="2525" y="1196"/>
                    <a:pt x="2517" y="1408"/>
                    <a:pt x="2495" y="1501"/>
                  </a:cubicBezTo>
                  <a:cubicBezTo>
                    <a:pt x="2470" y="1610"/>
                    <a:pt x="2422" y="1654"/>
                    <a:pt x="2367" y="1654"/>
                  </a:cubicBezTo>
                  <a:cubicBezTo>
                    <a:pt x="2292" y="1654"/>
                    <a:pt x="2203" y="1570"/>
                    <a:pt x="2143" y="1456"/>
                  </a:cubicBezTo>
                  <a:cubicBezTo>
                    <a:pt x="1965" y="1126"/>
                    <a:pt x="1783" y="459"/>
                    <a:pt x="1706" y="215"/>
                  </a:cubicBezTo>
                  <a:cubicBezTo>
                    <a:pt x="1659" y="66"/>
                    <a:pt x="1591" y="0"/>
                    <a:pt x="1537" y="0"/>
                  </a:cubicBezTo>
                  <a:close/>
                </a:path>
              </a:pathLst>
            </a:custGeom>
            <a:solidFill>
              <a:srgbClr val="FFB6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2"/>
            <p:cNvSpPr/>
            <p:nvPr/>
          </p:nvSpPr>
          <p:spPr>
            <a:xfrm>
              <a:off x="2835350" y="2405191"/>
              <a:ext cx="65650" cy="263256"/>
            </a:xfrm>
            <a:custGeom>
              <a:rect b="b" l="l" r="r" t="t"/>
              <a:pathLst>
                <a:path extrusionOk="0" h="1191" w="297">
                  <a:moveTo>
                    <a:pt x="297" y="0"/>
                  </a:moveTo>
                  <a:cubicBezTo>
                    <a:pt x="297" y="0"/>
                    <a:pt x="1" y="222"/>
                    <a:pt x="8" y="552"/>
                  </a:cubicBezTo>
                  <a:cubicBezTo>
                    <a:pt x="8" y="782"/>
                    <a:pt x="204" y="1190"/>
                    <a:pt x="204" y="1190"/>
                  </a:cubicBezTo>
                  <a:cubicBezTo>
                    <a:pt x="204" y="1190"/>
                    <a:pt x="100" y="753"/>
                    <a:pt x="130" y="530"/>
                  </a:cubicBezTo>
                  <a:cubicBezTo>
                    <a:pt x="171" y="230"/>
                    <a:pt x="297" y="0"/>
                    <a:pt x="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2"/>
            <p:cNvSpPr/>
            <p:nvPr/>
          </p:nvSpPr>
          <p:spPr>
            <a:xfrm>
              <a:off x="2683052" y="2393697"/>
              <a:ext cx="206675" cy="126433"/>
            </a:xfrm>
            <a:custGeom>
              <a:rect b="b" l="l" r="r" t="t"/>
              <a:pathLst>
                <a:path extrusionOk="0" h="572" w="935">
                  <a:moveTo>
                    <a:pt x="934" y="0"/>
                  </a:moveTo>
                  <a:lnTo>
                    <a:pt x="934" y="0"/>
                  </a:lnTo>
                  <a:cubicBezTo>
                    <a:pt x="934" y="1"/>
                    <a:pt x="459" y="201"/>
                    <a:pt x="300" y="308"/>
                  </a:cubicBezTo>
                  <a:cubicBezTo>
                    <a:pt x="141" y="411"/>
                    <a:pt x="0" y="571"/>
                    <a:pt x="0" y="571"/>
                  </a:cubicBezTo>
                  <a:cubicBezTo>
                    <a:pt x="0" y="571"/>
                    <a:pt x="415" y="371"/>
                    <a:pt x="530" y="290"/>
                  </a:cubicBezTo>
                  <a:cubicBezTo>
                    <a:pt x="675" y="182"/>
                    <a:pt x="934" y="1"/>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2"/>
            <p:cNvSpPr/>
            <p:nvPr/>
          </p:nvSpPr>
          <p:spPr>
            <a:xfrm>
              <a:off x="2762406" y="2690109"/>
              <a:ext cx="163129" cy="48849"/>
            </a:xfrm>
            <a:custGeom>
              <a:rect b="b" l="l" r="r" t="t"/>
              <a:pathLst>
                <a:path extrusionOk="0" h="221" w="738">
                  <a:moveTo>
                    <a:pt x="738" y="1"/>
                  </a:moveTo>
                  <a:cubicBezTo>
                    <a:pt x="738" y="1"/>
                    <a:pt x="645" y="79"/>
                    <a:pt x="449" y="134"/>
                  </a:cubicBezTo>
                  <a:cubicBezTo>
                    <a:pt x="408" y="146"/>
                    <a:pt x="361" y="151"/>
                    <a:pt x="314" y="151"/>
                  </a:cubicBezTo>
                  <a:cubicBezTo>
                    <a:pt x="161" y="151"/>
                    <a:pt x="1" y="101"/>
                    <a:pt x="1" y="101"/>
                  </a:cubicBezTo>
                  <a:lnTo>
                    <a:pt x="1" y="101"/>
                  </a:lnTo>
                  <a:cubicBezTo>
                    <a:pt x="1" y="101"/>
                    <a:pt x="117" y="221"/>
                    <a:pt x="330" y="221"/>
                  </a:cubicBezTo>
                  <a:cubicBezTo>
                    <a:pt x="342" y="221"/>
                    <a:pt x="354" y="220"/>
                    <a:pt x="367" y="220"/>
                  </a:cubicBezTo>
                  <a:cubicBezTo>
                    <a:pt x="575" y="204"/>
                    <a:pt x="738" y="1"/>
                    <a:pt x="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2"/>
            <p:cNvSpPr/>
            <p:nvPr/>
          </p:nvSpPr>
          <p:spPr>
            <a:xfrm>
              <a:off x="2313027" y="1876912"/>
              <a:ext cx="90848" cy="169536"/>
            </a:xfrm>
            <a:custGeom>
              <a:rect b="b" l="l" r="r" t="t"/>
              <a:pathLst>
                <a:path extrusionOk="0" h="767" w="411">
                  <a:moveTo>
                    <a:pt x="410" y="0"/>
                  </a:moveTo>
                  <a:cubicBezTo>
                    <a:pt x="410" y="0"/>
                    <a:pt x="284" y="281"/>
                    <a:pt x="121" y="456"/>
                  </a:cubicBezTo>
                  <a:cubicBezTo>
                    <a:pt x="1" y="584"/>
                    <a:pt x="48" y="767"/>
                    <a:pt x="131" y="767"/>
                  </a:cubicBezTo>
                  <a:cubicBezTo>
                    <a:pt x="161" y="767"/>
                    <a:pt x="196" y="743"/>
                    <a:pt x="229" y="686"/>
                  </a:cubicBezTo>
                  <a:cubicBezTo>
                    <a:pt x="354" y="467"/>
                    <a:pt x="410" y="0"/>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2"/>
            <p:cNvSpPr/>
            <p:nvPr/>
          </p:nvSpPr>
          <p:spPr>
            <a:xfrm>
              <a:off x="2619171" y="1890837"/>
              <a:ext cx="89964" cy="169536"/>
            </a:xfrm>
            <a:custGeom>
              <a:rect b="b" l="l" r="r" t="t"/>
              <a:pathLst>
                <a:path extrusionOk="0" h="767" w="407">
                  <a:moveTo>
                    <a:pt x="0" y="0"/>
                  </a:moveTo>
                  <a:cubicBezTo>
                    <a:pt x="0" y="1"/>
                    <a:pt x="52" y="467"/>
                    <a:pt x="182" y="685"/>
                  </a:cubicBezTo>
                  <a:cubicBezTo>
                    <a:pt x="215" y="743"/>
                    <a:pt x="249" y="766"/>
                    <a:pt x="279" y="766"/>
                  </a:cubicBezTo>
                  <a:cubicBezTo>
                    <a:pt x="361" y="766"/>
                    <a:pt x="407" y="584"/>
                    <a:pt x="289" y="456"/>
                  </a:cubicBezTo>
                  <a:cubicBezTo>
                    <a:pt x="126" y="281"/>
                    <a:pt x="0" y="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2"/>
            <p:cNvSpPr/>
            <p:nvPr/>
          </p:nvSpPr>
          <p:spPr>
            <a:xfrm>
              <a:off x="2381771" y="1965327"/>
              <a:ext cx="59681" cy="136380"/>
            </a:xfrm>
            <a:custGeom>
              <a:rect b="b" l="l" r="r" t="t"/>
              <a:pathLst>
                <a:path extrusionOk="0" h="617" w="270">
                  <a:moveTo>
                    <a:pt x="229" y="0"/>
                  </a:moveTo>
                  <a:cubicBezTo>
                    <a:pt x="229" y="1"/>
                    <a:pt x="51" y="308"/>
                    <a:pt x="21" y="459"/>
                  </a:cubicBezTo>
                  <a:cubicBezTo>
                    <a:pt x="1" y="554"/>
                    <a:pt x="44" y="616"/>
                    <a:pt x="98" y="616"/>
                  </a:cubicBezTo>
                  <a:cubicBezTo>
                    <a:pt x="131" y="616"/>
                    <a:pt x="167" y="593"/>
                    <a:pt x="196" y="538"/>
                  </a:cubicBezTo>
                  <a:cubicBezTo>
                    <a:pt x="269" y="389"/>
                    <a:pt x="229" y="1"/>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2"/>
            <p:cNvSpPr/>
            <p:nvPr/>
          </p:nvSpPr>
          <p:spPr>
            <a:xfrm>
              <a:off x="2528985" y="2055289"/>
              <a:ext cx="59903" cy="136601"/>
            </a:xfrm>
            <a:custGeom>
              <a:rect b="b" l="l" r="r" t="t"/>
              <a:pathLst>
                <a:path extrusionOk="0" h="618" w="271">
                  <a:moveTo>
                    <a:pt x="45" y="1"/>
                  </a:moveTo>
                  <a:cubicBezTo>
                    <a:pt x="45" y="1"/>
                    <a:pt x="0" y="390"/>
                    <a:pt x="75" y="538"/>
                  </a:cubicBezTo>
                  <a:cubicBezTo>
                    <a:pt x="103" y="593"/>
                    <a:pt x="140" y="617"/>
                    <a:pt x="173" y="617"/>
                  </a:cubicBezTo>
                  <a:cubicBezTo>
                    <a:pt x="227" y="617"/>
                    <a:pt x="271" y="555"/>
                    <a:pt x="253" y="461"/>
                  </a:cubicBezTo>
                  <a:cubicBezTo>
                    <a:pt x="219" y="309"/>
                    <a:pt x="45" y="1"/>
                    <a:pt x="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2"/>
            <p:cNvSpPr/>
            <p:nvPr/>
          </p:nvSpPr>
          <p:spPr>
            <a:xfrm>
              <a:off x="2193885" y="2111874"/>
              <a:ext cx="173739" cy="202691"/>
            </a:xfrm>
            <a:custGeom>
              <a:rect b="b" l="l" r="r" t="t"/>
              <a:pathLst>
                <a:path extrusionOk="0" h="917" w="786">
                  <a:moveTo>
                    <a:pt x="560" y="1"/>
                  </a:moveTo>
                  <a:cubicBezTo>
                    <a:pt x="560" y="1"/>
                    <a:pt x="334" y="278"/>
                    <a:pt x="178" y="386"/>
                  </a:cubicBezTo>
                  <a:cubicBezTo>
                    <a:pt x="30" y="491"/>
                    <a:pt x="0" y="611"/>
                    <a:pt x="88" y="611"/>
                  </a:cubicBezTo>
                  <a:cubicBezTo>
                    <a:pt x="111" y="611"/>
                    <a:pt x="142" y="602"/>
                    <a:pt x="182" y="583"/>
                  </a:cubicBezTo>
                  <a:cubicBezTo>
                    <a:pt x="368" y="494"/>
                    <a:pt x="479" y="230"/>
                    <a:pt x="479" y="230"/>
                  </a:cubicBezTo>
                  <a:cubicBezTo>
                    <a:pt x="479" y="230"/>
                    <a:pt x="479" y="653"/>
                    <a:pt x="560" y="841"/>
                  </a:cubicBezTo>
                  <a:cubicBezTo>
                    <a:pt x="582" y="893"/>
                    <a:pt x="615" y="916"/>
                    <a:pt x="647" y="916"/>
                  </a:cubicBezTo>
                  <a:cubicBezTo>
                    <a:pt x="719" y="916"/>
                    <a:pt x="786" y="800"/>
                    <a:pt x="701" y="624"/>
                  </a:cubicBezTo>
                  <a:cubicBezTo>
                    <a:pt x="560" y="323"/>
                    <a:pt x="560"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2"/>
            <p:cNvSpPr/>
            <p:nvPr/>
          </p:nvSpPr>
          <p:spPr>
            <a:xfrm>
              <a:off x="2620939" y="2213331"/>
              <a:ext cx="58134" cy="151190"/>
            </a:xfrm>
            <a:custGeom>
              <a:rect b="b" l="l" r="r" t="t"/>
              <a:pathLst>
                <a:path extrusionOk="0" h="684" w="263">
                  <a:moveTo>
                    <a:pt x="29" y="1"/>
                  </a:moveTo>
                  <a:lnTo>
                    <a:pt x="29" y="1"/>
                  </a:lnTo>
                  <a:cubicBezTo>
                    <a:pt x="29" y="1"/>
                    <a:pt x="59" y="168"/>
                    <a:pt x="29" y="365"/>
                  </a:cubicBezTo>
                  <a:cubicBezTo>
                    <a:pt x="1" y="531"/>
                    <a:pt x="58" y="684"/>
                    <a:pt x="130" y="684"/>
                  </a:cubicBezTo>
                  <a:cubicBezTo>
                    <a:pt x="143" y="684"/>
                    <a:pt x="157" y="679"/>
                    <a:pt x="170" y="668"/>
                  </a:cubicBezTo>
                  <a:cubicBezTo>
                    <a:pt x="263" y="601"/>
                    <a:pt x="184" y="302"/>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2"/>
            <p:cNvSpPr/>
            <p:nvPr/>
          </p:nvSpPr>
          <p:spPr>
            <a:xfrm>
              <a:off x="2692778" y="2087339"/>
              <a:ext cx="131299" cy="107645"/>
            </a:xfrm>
            <a:custGeom>
              <a:rect b="b" l="l" r="r" t="t"/>
              <a:pathLst>
                <a:path extrusionOk="0" h="487" w="594">
                  <a:moveTo>
                    <a:pt x="1" y="1"/>
                  </a:moveTo>
                  <a:cubicBezTo>
                    <a:pt x="157" y="274"/>
                    <a:pt x="346" y="487"/>
                    <a:pt x="458" y="487"/>
                  </a:cubicBezTo>
                  <a:cubicBezTo>
                    <a:pt x="468" y="487"/>
                    <a:pt x="477" y="485"/>
                    <a:pt x="486" y="482"/>
                  </a:cubicBezTo>
                  <a:cubicBezTo>
                    <a:pt x="593" y="441"/>
                    <a:pt x="490" y="278"/>
                    <a:pt x="308" y="196"/>
                  </a:cubicBezTo>
                  <a:cubicBezTo>
                    <a:pt x="126" y="11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2"/>
            <p:cNvSpPr/>
            <p:nvPr/>
          </p:nvSpPr>
          <p:spPr>
            <a:xfrm>
              <a:off x="2118509" y="1992293"/>
              <a:ext cx="131299" cy="107866"/>
            </a:xfrm>
            <a:custGeom>
              <a:rect b="b" l="l" r="r" t="t"/>
              <a:pathLst>
                <a:path extrusionOk="0" h="488" w="594">
                  <a:moveTo>
                    <a:pt x="593" y="0"/>
                  </a:moveTo>
                  <a:cubicBezTo>
                    <a:pt x="593" y="0"/>
                    <a:pt x="468" y="119"/>
                    <a:pt x="286" y="200"/>
                  </a:cubicBezTo>
                  <a:cubicBezTo>
                    <a:pt x="100" y="279"/>
                    <a:pt x="1" y="441"/>
                    <a:pt x="108" y="482"/>
                  </a:cubicBezTo>
                  <a:cubicBezTo>
                    <a:pt x="117" y="486"/>
                    <a:pt x="127" y="488"/>
                    <a:pt x="137" y="488"/>
                  </a:cubicBezTo>
                  <a:cubicBezTo>
                    <a:pt x="250" y="488"/>
                    <a:pt x="438" y="272"/>
                    <a:pt x="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 name="Google Shape;2838;p72"/>
          <p:cNvGrpSpPr/>
          <p:nvPr/>
        </p:nvGrpSpPr>
        <p:grpSpPr>
          <a:xfrm>
            <a:off x="7214824" y="2612226"/>
            <a:ext cx="1209278" cy="794258"/>
            <a:chOff x="631151" y="982991"/>
            <a:chExt cx="3964844" cy="2604124"/>
          </a:xfrm>
        </p:grpSpPr>
        <p:sp>
          <p:nvSpPr>
            <p:cNvPr id="2839" name="Google Shape;2839;p72"/>
            <p:cNvSpPr/>
            <p:nvPr/>
          </p:nvSpPr>
          <p:spPr>
            <a:xfrm>
              <a:off x="631151" y="1544225"/>
              <a:ext cx="3524548" cy="426538"/>
            </a:xfrm>
            <a:custGeom>
              <a:rect b="b" l="l" r="r" t="t"/>
              <a:pathLst>
                <a:path extrusionOk="0" h="589" w="4867">
                  <a:moveTo>
                    <a:pt x="297" y="0"/>
                  </a:moveTo>
                  <a:cubicBezTo>
                    <a:pt x="134" y="0"/>
                    <a:pt x="1" y="130"/>
                    <a:pt x="1" y="293"/>
                  </a:cubicBezTo>
                  <a:cubicBezTo>
                    <a:pt x="1" y="456"/>
                    <a:pt x="134" y="589"/>
                    <a:pt x="297" y="589"/>
                  </a:cubicBezTo>
                  <a:cubicBezTo>
                    <a:pt x="404" y="589"/>
                    <a:pt x="497" y="530"/>
                    <a:pt x="549" y="445"/>
                  </a:cubicBezTo>
                  <a:lnTo>
                    <a:pt x="4867" y="445"/>
                  </a:lnTo>
                  <a:lnTo>
                    <a:pt x="4867" y="89"/>
                  </a:lnTo>
                  <a:lnTo>
                    <a:pt x="509" y="89"/>
                  </a:lnTo>
                  <a:cubicBezTo>
                    <a:pt x="452" y="33"/>
                    <a:pt x="379" y="0"/>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2"/>
            <p:cNvSpPr/>
            <p:nvPr/>
          </p:nvSpPr>
          <p:spPr>
            <a:xfrm>
              <a:off x="1804311" y="1892552"/>
              <a:ext cx="2227555" cy="1694564"/>
            </a:xfrm>
            <a:custGeom>
              <a:rect b="b" l="l" r="r" t="t"/>
              <a:pathLst>
                <a:path extrusionOk="0" h="2340" w="3076">
                  <a:moveTo>
                    <a:pt x="3065" y="0"/>
                  </a:moveTo>
                  <a:lnTo>
                    <a:pt x="0" y="15"/>
                  </a:lnTo>
                  <a:lnTo>
                    <a:pt x="15" y="2339"/>
                  </a:lnTo>
                  <a:lnTo>
                    <a:pt x="3076" y="2321"/>
                  </a:lnTo>
                  <a:lnTo>
                    <a:pt x="30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2"/>
            <p:cNvSpPr/>
            <p:nvPr/>
          </p:nvSpPr>
          <p:spPr>
            <a:xfrm>
              <a:off x="1197454" y="982991"/>
              <a:ext cx="2528810" cy="1691667"/>
            </a:xfrm>
            <a:custGeom>
              <a:rect b="b" l="l" r="r" t="t"/>
              <a:pathLst>
                <a:path extrusionOk="0" h="2336" w="3492">
                  <a:moveTo>
                    <a:pt x="3476" y="0"/>
                  </a:moveTo>
                  <a:lnTo>
                    <a:pt x="416" y="16"/>
                  </a:lnTo>
                  <a:cubicBezTo>
                    <a:pt x="185" y="19"/>
                    <a:pt x="0" y="538"/>
                    <a:pt x="4" y="1179"/>
                  </a:cubicBezTo>
                  <a:cubicBezTo>
                    <a:pt x="8" y="1818"/>
                    <a:pt x="196" y="2335"/>
                    <a:pt x="424" y="2335"/>
                  </a:cubicBezTo>
                  <a:cubicBezTo>
                    <a:pt x="425" y="2335"/>
                    <a:pt x="426" y="2335"/>
                    <a:pt x="426" y="2335"/>
                  </a:cubicBezTo>
                  <a:lnTo>
                    <a:pt x="3491" y="2320"/>
                  </a:lnTo>
                  <a:lnTo>
                    <a:pt x="3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2"/>
            <p:cNvSpPr/>
            <p:nvPr/>
          </p:nvSpPr>
          <p:spPr>
            <a:xfrm>
              <a:off x="3417043" y="982991"/>
              <a:ext cx="607581" cy="1680804"/>
            </a:xfrm>
            <a:custGeom>
              <a:rect b="b" l="l" r="r" t="t"/>
              <a:pathLst>
                <a:path extrusionOk="0" h="2321" w="839">
                  <a:moveTo>
                    <a:pt x="414" y="0"/>
                  </a:moveTo>
                  <a:cubicBezTo>
                    <a:pt x="413" y="0"/>
                    <a:pt x="412" y="0"/>
                    <a:pt x="411" y="0"/>
                  </a:cubicBezTo>
                  <a:cubicBezTo>
                    <a:pt x="182" y="0"/>
                    <a:pt x="0" y="519"/>
                    <a:pt x="4" y="1160"/>
                  </a:cubicBezTo>
                  <a:cubicBezTo>
                    <a:pt x="8" y="1802"/>
                    <a:pt x="197" y="2320"/>
                    <a:pt x="426" y="2320"/>
                  </a:cubicBezTo>
                  <a:cubicBezTo>
                    <a:pt x="656" y="2317"/>
                    <a:pt x="838" y="1798"/>
                    <a:pt x="834" y="1157"/>
                  </a:cubicBezTo>
                  <a:cubicBezTo>
                    <a:pt x="830" y="518"/>
                    <a:pt x="643" y="0"/>
                    <a:pt x="4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2"/>
            <p:cNvSpPr/>
            <p:nvPr/>
          </p:nvSpPr>
          <p:spPr>
            <a:xfrm>
              <a:off x="1986078" y="3204752"/>
              <a:ext cx="97763" cy="146283"/>
            </a:xfrm>
            <a:custGeom>
              <a:rect b="b" l="l" r="r" t="t"/>
              <a:pathLst>
                <a:path extrusionOk="0" h="202" w="135">
                  <a:moveTo>
                    <a:pt x="68" y="1"/>
                  </a:moveTo>
                  <a:cubicBezTo>
                    <a:pt x="30" y="1"/>
                    <a:pt x="1" y="45"/>
                    <a:pt x="1" y="101"/>
                  </a:cubicBezTo>
                  <a:cubicBezTo>
                    <a:pt x="1" y="157"/>
                    <a:pt x="30" y="201"/>
                    <a:pt x="68" y="201"/>
                  </a:cubicBezTo>
                  <a:cubicBezTo>
                    <a:pt x="105" y="201"/>
                    <a:pt x="134" y="157"/>
                    <a:pt x="134" y="101"/>
                  </a:cubicBezTo>
                  <a:cubicBezTo>
                    <a:pt x="134" y="45"/>
                    <a:pt x="105" y="1"/>
                    <a:pt x="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2"/>
            <p:cNvSpPr/>
            <p:nvPr/>
          </p:nvSpPr>
          <p:spPr>
            <a:xfrm>
              <a:off x="2569037" y="3204752"/>
              <a:ext cx="97039" cy="146283"/>
            </a:xfrm>
            <a:custGeom>
              <a:rect b="b" l="l" r="r" t="t"/>
              <a:pathLst>
                <a:path extrusionOk="0" h="202" w="134">
                  <a:moveTo>
                    <a:pt x="67" y="1"/>
                  </a:moveTo>
                  <a:cubicBezTo>
                    <a:pt x="30" y="1"/>
                    <a:pt x="0" y="45"/>
                    <a:pt x="0" y="101"/>
                  </a:cubicBezTo>
                  <a:cubicBezTo>
                    <a:pt x="0" y="157"/>
                    <a:pt x="30" y="201"/>
                    <a:pt x="67" y="201"/>
                  </a:cubicBezTo>
                  <a:cubicBezTo>
                    <a:pt x="104" y="201"/>
                    <a:pt x="133" y="157"/>
                    <a:pt x="133" y="101"/>
                  </a:cubicBezTo>
                  <a:cubicBezTo>
                    <a:pt x="133" y="45"/>
                    <a:pt x="104" y="1"/>
                    <a:pt x="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2"/>
            <p:cNvSpPr/>
            <p:nvPr/>
          </p:nvSpPr>
          <p:spPr>
            <a:xfrm>
              <a:off x="3204860" y="3204752"/>
              <a:ext cx="99936" cy="146283"/>
            </a:xfrm>
            <a:custGeom>
              <a:rect b="b" l="l" r="r" t="t"/>
              <a:pathLst>
                <a:path extrusionOk="0" h="202" w="138">
                  <a:moveTo>
                    <a:pt x="71" y="1"/>
                  </a:moveTo>
                  <a:cubicBezTo>
                    <a:pt x="34" y="1"/>
                    <a:pt x="1" y="45"/>
                    <a:pt x="1" y="101"/>
                  </a:cubicBezTo>
                  <a:cubicBezTo>
                    <a:pt x="1" y="157"/>
                    <a:pt x="34" y="201"/>
                    <a:pt x="71" y="201"/>
                  </a:cubicBezTo>
                  <a:cubicBezTo>
                    <a:pt x="108" y="201"/>
                    <a:pt x="138" y="157"/>
                    <a:pt x="138" y="101"/>
                  </a:cubicBezTo>
                  <a:cubicBezTo>
                    <a:pt x="138" y="45"/>
                    <a:pt x="108" y="1"/>
                    <a:pt x="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2"/>
            <p:cNvSpPr/>
            <p:nvPr/>
          </p:nvSpPr>
          <p:spPr>
            <a:xfrm>
              <a:off x="3714678" y="3204752"/>
              <a:ext cx="100660" cy="146283"/>
            </a:xfrm>
            <a:custGeom>
              <a:rect b="b" l="l" r="r" t="t"/>
              <a:pathLst>
                <a:path extrusionOk="0" h="202" w="139">
                  <a:moveTo>
                    <a:pt x="71" y="1"/>
                  </a:moveTo>
                  <a:cubicBezTo>
                    <a:pt x="34" y="1"/>
                    <a:pt x="0" y="45"/>
                    <a:pt x="0" y="101"/>
                  </a:cubicBezTo>
                  <a:cubicBezTo>
                    <a:pt x="0" y="157"/>
                    <a:pt x="34" y="201"/>
                    <a:pt x="71" y="201"/>
                  </a:cubicBezTo>
                  <a:cubicBezTo>
                    <a:pt x="108" y="201"/>
                    <a:pt x="138" y="157"/>
                    <a:pt x="138" y="101"/>
                  </a:cubicBezTo>
                  <a:cubicBezTo>
                    <a:pt x="138" y="45"/>
                    <a:pt x="108" y="1"/>
                    <a:pt x="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2"/>
            <p:cNvSpPr/>
            <p:nvPr/>
          </p:nvSpPr>
          <p:spPr>
            <a:xfrm>
              <a:off x="2260539" y="2781111"/>
              <a:ext cx="97039" cy="145559"/>
            </a:xfrm>
            <a:custGeom>
              <a:rect b="b" l="l" r="r" t="t"/>
              <a:pathLst>
                <a:path extrusionOk="0" h="201" w="134">
                  <a:moveTo>
                    <a:pt x="67" y="1"/>
                  </a:moveTo>
                  <a:cubicBezTo>
                    <a:pt x="29" y="1"/>
                    <a:pt x="0" y="45"/>
                    <a:pt x="0" y="100"/>
                  </a:cubicBezTo>
                  <a:cubicBezTo>
                    <a:pt x="0" y="156"/>
                    <a:pt x="29" y="201"/>
                    <a:pt x="67" y="201"/>
                  </a:cubicBezTo>
                  <a:cubicBezTo>
                    <a:pt x="104" y="201"/>
                    <a:pt x="133" y="156"/>
                    <a:pt x="133" y="100"/>
                  </a:cubicBezTo>
                  <a:cubicBezTo>
                    <a:pt x="133" y="45"/>
                    <a:pt x="104" y="1"/>
                    <a:pt x="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2"/>
            <p:cNvSpPr/>
            <p:nvPr/>
          </p:nvSpPr>
          <p:spPr>
            <a:xfrm>
              <a:off x="2842774" y="2781111"/>
              <a:ext cx="97039" cy="145559"/>
            </a:xfrm>
            <a:custGeom>
              <a:rect b="b" l="l" r="r" t="t"/>
              <a:pathLst>
                <a:path extrusionOk="0" h="201" w="134">
                  <a:moveTo>
                    <a:pt x="67" y="1"/>
                  </a:moveTo>
                  <a:cubicBezTo>
                    <a:pt x="30" y="1"/>
                    <a:pt x="0" y="45"/>
                    <a:pt x="0" y="100"/>
                  </a:cubicBezTo>
                  <a:cubicBezTo>
                    <a:pt x="0" y="156"/>
                    <a:pt x="30" y="201"/>
                    <a:pt x="67" y="201"/>
                  </a:cubicBezTo>
                  <a:cubicBezTo>
                    <a:pt x="104" y="201"/>
                    <a:pt x="133" y="156"/>
                    <a:pt x="133" y="100"/>
                  </a:cubicBezTo>
                  <a:cubicBezTo>
                    <a:pt x="133" y="45"/>
                    <a:pt x="104" y="1"/>
                    <a:pt x="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2"/>
            <p:cNvSpPr/>
            <p:nvPr/>
          </p:nvSpPr>
          <p:spPr>
            <a:xfrm>
              <a:off x="3478597" y="2781111"/>
              <a:ext cx="99936" cy="145559"/>
            </a:xfrm>
            <a:custGeom>
              <a:rect b="b" l="l" r="r" t="t"/>
              <a:pathLst>
                <a:path extrusionOk="0" h="201" w="138">
                  <a:moveTo>
                    <a:pt x="67" y="1"/>
                  </a:moveTo>
                  <a:cubicBezTo>
                    <a:pt x="30" y="1"/>
                    <a:pt x="1" y="45"/>
                    <a:pt x="1" y="100"/>
                  </a:cubicBezTo>
                  <a:cubicBezTo>
                    <a:pt x="1" y="156"/>
                    <a:pt x="30" y="201"/>
                    <a:pt x="67" y="201"/>
                  </a:cubicBezTo>
                  <a:cubicBezTo>
                    <a:pt x="104" y="201"/>
                    <a:pt x="138" y="156"/>
                    <a:pt x="138" y="100"/>
                  </a:cubicBezTo>
                  <a:cubicBezTo>
                    <a:pt x="138" y="45"/>
                    <a:pt x="104" y="1"/>
                    <a:pt x="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2"/>
            <p:cNvSpPr/>
            <p:nvPr/>
          </p:nvSpPr>
          <p:spPr>
            <a:xfrm>
              <a:off x="1436431" y="1967865"/>
              <a:ext cx="97039" cy="145559"/>
            </a:xfrm>
            <a:custGeom>
              <a:rect b="b" l="l" r="r" t="t"/>
              <a:pathLst>
                <a:path extrusionOk="0" h="201" w="134">
                  <a:moveTo>
                    <a:pt x="67" y="0"/>
                  </a:moveTo>
                  <a:cubicBezTo>
                    <a:pt x="30" y="0"/>
                    <a:pt x="0" y="45"/>
                    <a:pt x="0" y="101"/>
                  </a:cubicBezTo>
                  <a:cubicBezTo>
                    <a:pt x="0" y="156"/>
                    <a:pt x="30" y="201"/>
                    <a:pt x="67" y="201"/>
                  </a:cubicBezTo>
                  <a:cubicBezTo>
                    <a:pt x="104" y="201"/>
                    <a:pt x="134" y="156"/>
                    <a:pt x="134" y="101"/>
                  </a:cubicBezTo>
                  <a:cubicBezTo>
                    <a:pt x="134" y="45"/>
                    <a:pt x="104" y="0"/>
                    <a:pt x="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2"/>
            <p:cNvSpPr/>
            <p:nvPr/>
          </p:nvSpPr>
          <p:spPr>
            <a:xfrm>
              <a:off x="2015769" y="1967865"/>
              <a:ext cx="99936" cy="145559"/>
            </a:xfrm>
            <a:custGeom>
              <a:rect b="b" l="l" r="r" t="t"/>
              <a:pathLst>
                <a:path extrusionOk="0" h="201" w="138">
                  <a:moveTo>
                    <a:pt x="68" y="0"/>
                  </a:moveTo>
                  <a:cubicBezTo>
                    <a:pt x="30" y="0"/>
                    <a:pt x="1" y="45"/>
                    <a:pt x="1" y="101"/>
                  </a:cubicBezTo>
                  <a:cubicBezTo>
                    <a:pt x="1" y="156"/>
                    <a:pt x="30" y="201"/>
                    <a:pt x="68" y="201"/>
                  </a:cubicBezTo>
                  <a:cubicBezTo>
                    <a:pt x="105" y="201"/>
                    <a:pt x="138" y="156"/>
                    <a:pt x="138" y="101"/>
                  </a:cubicBezTo>
                  <a:cubicBezTo>
                    <a:pt x="138" y="45"/>
                    <a:pt x="105" y="0"/>
                    <a:pt x="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2"/>
            <p:cNvSpPr/>
            <p:nvPr/>
          </p:nvSpPr>
          <p:spPr>
            <a:xfrm>
              <a:off x="2655213" y="1967865"/>
              <a:ext cx="97039" cy="145559"/>
            </a:xfrm>
            <a:custGeom>
              <a:rect b="b" l="l" r="r" t="t"/>
              <a:pathLst>
                <a:path extrusionOk="0" h="201" w="134">
                  <a:moveTo>
                    <a:pt x="67" y="0"/>
                  </a:moveTo>
                  <a:cubicBezTo>
                    <a:pt x="30" y="0"/>
                    <a:pt x="0" y="45"/>
                    <a:pt x="0" y="101"/>
                  </a:cubicBezTo>
                  <a:cubicBezTo>
                    <a:pt x="0" y="156"/>
                    <a:pt x="30" y="201"/>
                    <a:pt x="67" y="201"/>
                  </a:cubicBezTo>
                  <a:cubicBezTo>
                    <a:pt x="103" y="201"/>
                    <a:pt x="134" y="156"/>
                    <a:pt x="134" y="101"/>
                  </a:cubicBezTo>
                  <a:cubicBezTo>
                    <a:pt x="134" y="45"/>
                    <a:pt x="103" y="0"/>
                    <a:pt x="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2"/>
            <p:cNvSpPr/>
            <p:nvPr/>
          </p:nvSpPr>
          <p:spPr>
            <a:xfrm>
              <a:off x="3164307" y="1967865"/>
              <a:ext cx="97763" cy="145559"/>
            </a:xfrm>
            <a:custGeom>
              <a:rect b="b" l="l" r="r" t="t"/>
              <a:pathLst>
                <a:path extrusionOk="0" h="201" w="135">
                  <a:moveTo>
                    <a:pt x="67" y="0"/>
                  </a:moveTo>
                  <a:cubicBezTo>
                    <a:pt x="31" y="0"/>
                    <a:pt x="1" y="45"/>
                    <a:pt x="1" y="101"/>
                  </a:cubicBezTo>
                  <a:cubicBezTo>
                    <a:pt x="1" y="156"/>
                    <a:pt x="31" y="201"/>
                    <a:pt x="67" y="201"/>
                  </a:cubicBezTo>
                  <a:cubicBezTo>
                    <a:pt x="105" y="201"/>
                    <a:pt x="134" y="156"/>
                    <a:pt x="134" y="101"/>
                  </a:cubicBezTo>
                  <a:cubicBezTo>
                    <a:pt x="134" y="45"/>
                    <a:pt x="105" y="0"/>
                    <a:pt x="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2"/>
            <p:cNvSpPr/>
            <p:nvPr/>
          </p:nvSpPr>
          <p:spPr>
            <a:xfrm>
              <a:off x="1707272" y="1544225"/>
              <a:ext cx="99936" cy="145559"/>
            </a:xfrm>
            <a:custGeom>
              <a:rect b="b" l="l" r="r" t="t"/>
              <a:pathLst>
                <a:path extrusionOk="0" h="201" w="138">
                  <a:moveTo>
                    <a:pt x="71" y="0"/>
                  </a:moveTo>
                  <a:cubicBezTo>
                    <a:pt x="34" y="0"/>
                    <a:pt x="1" y="45"/>
                    <a:pt x="1" y="100"/>
                  </a:cubicBezTo>
                  <a:cubicBezTo>
                    <a:pt x="1" y="156"/>
                    <a:pt x="34" y="200"/>
                    <a:pt x="71" y="200"/>
                  </a:cubicBezTo>
                  <a:cubicBezTo>
                    <a:pt x="109" y="200"/>
                    <a:pt x="138" y="156"/>
                    <a:pt x="138" y="100"/>
                  </a:cubicBezTo>
                  <a:cubicBezTo>
                    <a:pt x="138" y="45"/>
                    <a:pt x="109" y="0"/>
                    <a:pt x="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2"/>
            <p:cNvSpPr/>
            <p:nvPr/>
          </p:nvSpPr>
          <p:spPr>
            <a:xfrm>
              <a:off x="2289506" y="1544225"/>
              <a:ext cx="97763" cy="145559"/>
            </a:xfrm>
            <a:custGeom>
              <a:rect b="b" l="l" r="r" t="t"/>
              <a:pathLst>
                <a:path extrusionOk="0" h="201" w="135">
                  <a:moveTo>
                    <a:pt x="68" y="0"/>
                  </a:moveTo>
                  <a:cubicBezTo>
                    <a:pt x="30" y="0"/>
                    <a:pt x="1" y="45"/>
                    <a:pt x="1" y="100"/>
                  </a:cubicBezTo>
                  <a:cubicBezTo>
                    <a:pt x="1" y="156"/>
                    <a:pt x="30" y="200"/>
                    <a:pt x="68" y="200"/>
                  </a:cubicBezTo>
                  <a:cubicBezTo>
                    <a:pt x="105" y="200"/>
                    <a:pt x="134" y="156"/>
                    <a:pt x="134" y="100"/>
                  </a:cubicBezTo>
                  <a:cubicBezTo>
                    <a:pt x="134" y="45"/>
                    <a:pt x="105" y="0"/>
                    <a:pt x="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2"/>
            <p:cNvSpPr/>
            <p:nvPr/>
          </p:nvSpPr>
          <p:spPr>
            <a:xfrm>
              <a:off x="2928951" y="1544225"/>
              <a:ext cx="97039" cy="145559"/>
            </a:xfrm>
            <a:custGeom>
              <a:rect b="b" l="l" r="r" t="t"/>
              <a:pathLst>
                <a:path extrusionOk="0" h="201" w="134">
                  <a:moveTo>
                    <a:pt x="67" y="0"/>
                  </a:moveTo>
                  <a:cubicBezTo>
                    <a:pt x="30" y="0"/>
                    <a:pt x="0" y="45"/>
                    <a:pt x="0" y="100"/>
                  </a:cubicBezTo>
                  <a:cubicBezTo>
                    <a:pt x="0" y="156"/>
                    <a:pt x="30" y="200"/>
                    <a:pt x="67" y="200"/>
                  </a:cubicBezTo>
                  <a:cubicBezTo>
                    <a:pt x="103" y="200"/>
                    <a:pt x="134" y="156"/>
                    <a:pt x="134" y="100"/>
                  </a:cubicBezTo>
                  <a:cubicBezTo>
                    <a:pt x="134" y="45"/>
                    <a:pt x="103" y="0"/>
                    <a:pt x="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2"/>
            <p:cNvSpPr/>
            <p:nvPr/>
          </p:nvSpPr>
          <p:spPr>
            <a:xfrm>
              <a:off x="1701478" y="2405266"/>
              <a:ext cx="110798" cy="145559"/>
            </a:xfrm>
            <a:custGeom>
              <a:rect b="b" l="l" r="r" t="t"/>
              <a:pathLst>
                <a:path extrusionOk="0" h="201" w="153">
                  <a:moveTo>
                    <a:pt x="60" y="0"/>
                  </a:moveTo>
                  <a:cubicBezTo>
                    <a:pt x="23" y="0"/>
                    <a:pt x="1" y="45"/>
                    <a:pt x="9" y="101"/>
                  </a:cubicBezTo>
                  <a:cubicBezTo>
                    <a:pt x="20" y="156"/>
                    <a:pt x="57" y="200"/>
                    <a:pt x="94" y="200"/>
                  </a:cubicBezTo>
                  <a:cubicBezTo>
                    <a:pt x="131" y="200"/>
                    <a:pt x="153" y="156"/>
                    <a:pt x="146" y="101"/>
                  </a:cubicBezTo>
                  <a:cubicBezTo>
                    <a:pt x="134" y="45"/>
                    <a:pt x="98" y="0"/>
                    <a:pt x="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2"/>
            <p:cNvSpPr/>
            <p:nvPr/>
          </p:nvSpPr>
          <p:spPr>
            <a:xfrm>
              <a:off x="2281540" y="2405266"/>
              <a:ext cx="112971" cy="145559"/>
            </a:xfrm>
            <a:custGeom>
              <a:rect b="b" l="l" r="r" t="t"/>
              <a:pathLst>
                <a:path extrusionOk="0" h="201" w="156">
                  <a:moveTo>
                    <a:pt x="60" y="0"/>
                  </a:moveTo>
                  <a:cubicBezTo>
                    <a:pt x="23" y="0"/>
                    <a:pt x="0" y="45"/>
                    <a:pt x="12" y="101"/>
                  </a:cubicBezTo>
                  <a:cubicBezTo>
                    <a:pt x="23" y="156"/>
                    <a:pt x="60" y="200"/>
                    <a:pt x="97" y="200"/>
                  </a:cubicBezTo>
                  <a:cubicBezTo>
                    <a:pt x="134" y="200"/>
                    <a:pt x="156" y="156"/>
                    <a:pt x="145" y="101"/>
                  </a:cubicBezTo>
                  <a:cubicBezTo>
                    <a:pt x="138" y="45"/>
                    <a:pt x="97" y="0"/>
                    <a:pt x="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2"/>
            <p:cNvSpPr/>
            <p:nvPr/>
          </p:nvSpPr>
          <p:spPr>
            <a:xfrm>
              <a:off x="2920260" y="2405266"/>
              <a:ext cx="113695" cy="145559"/>
            </a:xfrm>
            <a:custGeom>
              <a:rect b="b" l="l" r="r" t="t"/>
              <a:pathLst>
                <a:path extrusionOk="0" h="201" w="157">
                  <a:moveTo>
                    <a:pt x="60" y="0"/>
                  </a:moveTo>
                  <a:cubicBezTo>
                    <a:pt x="23" y="0"/>
                    <a:pt x="1" y="45"/>
                    <a:pt x="12" y="101"/>
                  </a:cubicBezTo>
                  <a:cubicBezTo>
                    <a:pt x="19" y="156"/>
                    <a:pt x="60" y="200"/>
                    <a:pt x="97" y="200"/>
                  </a:cubicBezTo>
                  <a:cubicBezTo>
                    <a:pt x="134" y="200"/>
                    <a:pt x="156" y="156"/>
                    <a:pt x="146" y="101"/>
                  </a:cubicBezTo>
                  <a:cubicBezTo>
                    <a:pt x="134" y="45"/>
                    <a:pt x="97" y="0"/>
                    <a:pt x="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2"/>
            <p:cNvSpPr/>
            <p:nvPr/>
          </p:nvSpPr>
          <p:spPr>
            <a:xfrm>
              <a:off x="1484951" y="1111894"/>
              <a:ext cx="112971" cy="145559"/>
            </a:xfrm>
            <a:custGeom>
              <a:rect b="b" l="l" r="r" t="t"/>
              <a:pathLst>
                <a:path extrusionOk="0" h="201" w="156">
                  <a:moveTo>
                    <a:pt x="96" y="0"/>
                  </a:moveTo>
                  <a:cubicBezTo>
                    <a:pt x="60" y="0"/>
                    <a:pt x="22" y="45"/>
                    <a:pt x="11" y="100"/>
                  </a:cubicBezTo>
                  <a:cubicBezTo>
                    <a:pt x="0" y="156"/>
                    <a:pt x="22" y="200"/>
                    <a:pt x="60" y="200"/>
                  </a:cubicBezTo>
                  <a:cubicBezTo>
                    <a:pt x="96" y="200"/>
                    <a:pt x="137" y="156"/>
                    <a:pt x="144" y="100"/>
                  </a:cubicBezTo>
                  <a:cubicBezTo>
                    <a:pt x="156" y="45"/>
                    <a:pt x="134" y="0"/>
                    <a:pt x="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2"/>
            <p:cNvSpPr/>
            <p:nvPr/>
          </p:nvSpPr>
          <p:spPr>
            <a:xfrm>
              <a:off x="2067185" y="1111894"/>
              <a:ext cx="112971" cy="145559"/>
            </a:xfrm>
            <a:custGeom>
              <a:rect b="b" l="l" r="r" t="t"/>
              <a:pathLst>
                <a:path extrusionOk="0" h="201" w="156">
                  <a:moveTo>
                    <a:pt x="96" y="0"/>
                  </a:moveTo>
                  <a:cubicBezTo>
                    <a:pt x="56" y="0"/>
                    <a:pt x="19" y="45"/>
                    <a:pt x="12" y="100"/>
                  </a:cubicBezTo>
                  <a:cubicBezTo>
                    <a:pt x="0" y="156"/>
                    <a:pt x="22" y="200"/>
                    <a:pt x="60" y="200"/>
                  </a:cubicBezTo>
                  <a:cubicBezTo>
                    <a:pt x="96" y="200"/>
                    <a:pt x="134" y="156"/>
                    <a:pt x="145" y="100"/>
                  </a:cubicBezTo>
                  <a:cubicBezTo>
                    <a:pt x="156" y="45"/>
                    <a:pt x="134" y="0"/>
                    <a:pt x="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2"/>
            <p:cNvSpPr/>
            <p:nvPr/>
          </p:nvSpPr>
          <p:spPr>
            <a:xfrm>
              <a:off x="2705905" y="1111894"/>
              <a:ext cx="110798" cy="145559"/>
            </a:xfrm>
            <a:custGeom>
              <a:rect b="b" l="l" r="r" t="t"/>
              <a:pathLst>
                <a:path extrusionOk="0" h="201" w="153">
                  <a:moveTo>
                    <a:pt x="93" y="0"/>
                  </a:moveTo>
                  <a:cubicBezTo>
                    <a:pt x="56" y="0"/>
                    <a:pt x="19" y="45"/>
                    <a:pt x="8" y="100"/>
                  </a:cubicBezTo>
                  <a:cubicBezTo>
                    <a:pt x="0" y="156"/>
                    <a:pt x="19" y="200"/>
                    <a:pt x="59" y="200"/>
                  </a:cubicBezTo>
                  <a:cubicBezTo>
                    <a:pt x="97" y="200"/>
                    <a:pt x="134" y="156"/>
                    <a:pt x="141" y="100"/>
                  </a:cubicBezTo>
                  <a:cubicBezTo>
                    <a:pt x="153" y="45"/>
                    <a:pt x="130" y="0"/>
                    <a:pt x="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2"/>
            <p:cNvSpPr/>
            <p:nvPr/>
          </p:nvSpPr>
          <p:spPr>
            <a:xfrm>
              <a:off x="3256277" y="1111894"/>
              <a:ext cx="112971" cy="145559"/>
            </a:xfrm>
            <a:custGeom>
              <a:rect b="b" l="l" r="r" t="t"/>
              <a:pathLst>
                <a:path extrusionOk="0" h="201" w="156">
                  <a:moveTo>
                    <a:pt x="96" y="0"/>
                  </a:moveTo>
                  <a:cubicBezTo>
                    <a:pt x="60" y="0"/>
                    <a:pt x="19" y="45"/>
                    <a:pt x="11" y="100"/>
                  </a:cubicBezTo>
                  <a:cubicBezTo>
                    <a:pt x="0" y="156"/>
                    <a:pt x="22" y="200"/>
                    <a:pt x="60" y="200"/>
                  </a:cubicBezTo>
                  <a:cubicBezTo>
                    <a:pt x="96" y="200"/>
                    <a:pt x="133" y="156"/>
                    <a:pt x="144" y="100"/>
                  </a:cubicBezTo>
                  <a:cubicBezTo>
                    <a:pt x="156" y="45"/>
                    <a:pt x="133" y="0"/>
                    <a:pt x="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2"/>
            <p:cNvSpPr/>
            <p:nvPr/>
          </p:nvSpPr>
          <p:spPr>
            <a:xfrm>
              <a:off x="3591568" y="1868654"/>
              <a:ext cx="258530" cy="370776"/>
            </a:xfrm>
            <a:custGeom>
              <a:rect b="b" l="l" r="r" t="t"/>
              <a:pathLst>
                <a:path extrusionOk="0" h="512" w="357">
                  <a:moveTo>
                    <a:pt x="0" y="0"/>
                  </a:moveTo>
                  <a:cubicBezTo>
                    <a:pt x="11" y="289"/>
                    <a:pt x="89" y="512"/>
                    <a:pt x="182" y="512"/>
                  </a:cubicBezTo>
                  <a:cubicBezTo>
                    <a:pt x="274" y="512"/>
                    <a:pt x="348" y="286"/>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2"/>
            <p:cNvSpPr/>
            <p:nvPr/>
          </p:nvSpPr>
          <p:spPr>
            <a:xfrm>
              <a:off x="3607500" y="1404459"/>
              <a:ext cx="223769" cy="207113"/>
            </a:xfrm>
            <a:custGeom>
              <a:rect b="b" l="l" r="r" t="t"/>
              <a:pathLst>
                <a:path extrusionOk="0" h="286" w="309">
                  <a:moveTo>
                    <a:pt x="153" y="0"/>
                  </a:moveTo>
                  <a:cubicBezTo>
                    <a:pt x="86" y="0"/>
                    <a:pt x="30" y="115"/>
                    <a:pt x="1" y="286"/>
                  </a:cubicBezTo>
                  <a:lnTo>
                    <a:pt x="308" y="282"/>
                  </a:lnTo>
                  <a:cubicBezTo>
                    <a:pt x="275" y="115"/>
                    <a:pt x="219" y="0"/>
                    <a:pt x="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2"/>
            <p:cNvSpPr/>
            <p:nvPr/>
          </p:nvSpPr>
          <p:spPr>
            <a:xfrm>
              <a:off x="3591568" y="1544225"/>
              <a:ext cx="1004427" cy="426538"/>
            </a:xfrm>
            <a:custGeom>
              <a:rect b="b" l="l" r="r" t="t"/>
              <a:pathLst>
                <a:path extrusionOk="0" h="589" w="1387">
                  <a:moveTo>
                    <a:pt x="1094" y="0"/>
                  </a:moveTo>
                  <a:cubicBezTo>
                    <a:pt x="1012" y="0"/>
                    <a:pt x="938" y="33"/>
                    <a:pt x="882" y="89"/>
                  </a:cubicBezTo>
                  <a:lnTo>
                    <a:pt x="330" y="89"/>
                  </a:lnTo>
                  <a:lnTo>
                    <a:pt x="23" y="93"/>
                  </a:lnTo>
                  <a:cubicBezTo>
                    <a:pt x="8" y="178"/>
                    <a:pt x="0" y="278"/>
                    <a:pt x="0" y="385"/>
                  </a:cubicBezTo>
                  <a:lnTo>
                    <a:pt x="0" y="448"/>
                  </a:lnTo>
                  <a:lnTo>
                    <a:pt x="356" y="448"/>
                  </a:lnTo>
                  <a:lnTo>
                    <a:pt x="842" y="445"/>
                  </a:lnTo>
                  <a:cubicBezTo>
                    <a:pt x="893" y="530"/>
                    <a:pt x="986" y="589"/>
                    <a:pt x="1094" y="589"/>
                  </a:cubicBezTo>
                  <a:cubicBezTo>
                    <a:pt x="1256" y="589"/>
                    <a:pt x="1386" y="456"/>
                    <a:pt x="1386" y="293"/>
                  </a:cubicBezTo>
                  <a:cubicBezTo>
                    <a:pt x="1386" y="130"/>
                    <a:pt x="1256" y="0"/>
                    <a:pt x="1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7" name="Google Shape;2867;p72"/>
          <p:cNvGrpSpPr/>
          <p:nvPr/>
        </p:nvGrpSpPr>
        <p:grpSpPr>
          <a:xfrm>
            <a:off x="5714931" y="1347426"/>
            <a:ext cx="829717" cy="951459"/>
            <a:chOff x="1357162" y="135036"/>
            <a:chExt cx="520525" cy="596900"/>
          </a:xfrm>
        </p:grpSpPr>
        <p:sp>
          <p:nvSpPr>
            <p:cNvPr id="2868" name="Google Shape;2868;p72"/>
            <p:cNvSpPr/>
            <p:nvPr/>
          </p:nvSpPr>
          <p:spPr>
            <a:xfrm>
              <a:off x="1766923" y="135036"/>
              <a:ext cx="110764" cy="108510"/>
            </a:xfrm>
            <a:custGeom>
              <a:rect b="b" l="l" r="r" t="t"/>
              <a:pathLst>
                <a:path extrusionOk="0" h="1685" w="1720">
                  <a:moveTo>
                    <a:pt x="804" y="0"/>
                  </a:moveTo>
                  <a:cubicBezTo>
                    <a:pt x="792" y="0"/>
                    <a:pt x="778" y="6"/>
                    <a:pt x="767" y="17"/>
                  </a:cubicBezTo>
                  <a:lnTo>
                    <a:pt x="0" y="795"/>
                  </a:lnTo>
                  <a:lnTo>
                    <a:pt x="1119" y="1685"/>
                  </a:lnTo>
                  <a:lnTo>
                    <a:pt x="1709" y="761"/>
                  </a:lnTo>
                  <a:cubicBezTo>
                    <a:pt x="1720" y="739"/>
                    <a:pt x="1716" y="713"/>
                    <a:pt x="1697" y="695"/>
                  </a:cubicBezTo>
                  <a:lnTo>
                    <a:pt x="830" y="9"/>
                  </a:lnTo>
                  <a:cubicBezTo>
                    <a:pt x="823" y="3"/>
                    <a:pt x="814" y="0"/>
                    <a:pt x="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2"/>
            <p:cNvSpPr/>
            <p:nvPr/>
          </p:nvSpPr>
          <p:spPr>
            <a:xfrm>
              <a:off x="1828745" y="178311"/>
              <a:ext cx="41343" cy="55704"/>
            </a:xfrm>
            <a:custGeom>
              <a:rect b="b" l="l" r="r" t="t"/>
              <a:pathLst>
                <a:path extrusionOk="0" h="865" w="642">
                  <a:moveTo>
                    <a:pt x="556" y="1"/>
                  </a:moveTo>
                  <a:lnTo>
                    <a:pt x="0" y="765"/>
                  </a:lnTo>
                  <a:lnTo>
                    <a:pt x="126" y="864"/>
                  </a:lnTo>
                  <a:lnTo>
                    <a:pt x="641" y="67"/>
                  </a:lnTo>
                  <a:lnTo>
                    <a:pt x="556"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2"/>
            <p:cNvSpPr/>
            <p:nvPr/>
          </p:nvSpPr>
          <p:spPr>
            <a:xfrm>
              <a:off x="1818441" y="170455"/>
              <a:ext cx="41408" cy="55704"/>
            </a:xfrm>
            <a:custGeom>
              <a:rect b="b" l="l" r="r" t="t"/>
              <a:pathLst>
                <a:path extrusionOk="0" h="865" w="643">
                  <a:moveTo>
                    <a:pt x="560" y="1"/>
                  </a:moveTo>
                  <a:lnTo>
                    <a:pt x="1" y="760"/>
                  </a:lnTo>
                  <a:lnTo>
                    <a:pt x="131" y="864"/>
                  </a:lnTo>
                  <a:lnTo>
                    <a:pt x="642" y="64"/>
                  </a:lnTo>
                  <a:lnTo>
                    <a:pt x="56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2"/>
            <p:cNvSpPr/>
            <p:nvPr/>
          </p:nvSpPr>
          <p:spPr>
            <a:xfrm>
              <a:off x="1808460" y="163564"/>
              <a:ext cx="43018" cy="54416"/>
            </a:xfrm>
            <a:custGeom>
              <a:rect b="b" l="l" r="r" t="t"/>
              <a:pathLst>
                <a:path extrusionOk="0" h="845" w="668">
                  <a:moveTo>
                    <a:pt x="582" y="0"/>
                  </a:moveTo>
                  <a:lnTo>
                    <a:pt x="0" y="744"/>
                  </a:lnTo>
                  <a:lnTo>
                    <a:pt x="130" y="845"/>
                  </a:lnTo>
                  <a:lnTo>
                    <a:pt x="667" y="67"/>
                  </a:lnTo>
                  <a:lnTo>
                    <a:pt x="582"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2"/>
            <p:cNvSpPr/>
            <p:nvPr/>
          </p:nvSpPr>
          <p:spPr>
            <a:xfrm>
              <a:off x="1796546" y="156802"/>
              <a:ext cx="46302" cy="51904"/>
            </a:xfrm>
            <a:custGeom>
              <a:rect b="b" l="l" r="r" t="t"/>
              <a:pathLst>
                <a:path extrusionOk="0" h="806" w="719">
                  <a:moveTo>
                    <a:pt x="637" y="1"/>
                  </a:moveTo>
                  <a:lnTo>
                    <a:pt x="0" y="702"/>
                  </a:lnTo>
                  <a:lnTo>
                    <a:pt x="129" y="805"/>
                  </a:lnTo>
                  <a:lnTo>
                    <a:pt x="719" y="68"/>
                  </a:lnTo>
                  <a:lnTo>
                    <a:pt x="637"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2"/>
            <p:cNvSpPr/>
            <p:nvPr/>
          </p:nvSpPr>
          <p:spPr>
            <a:xfrm>
              <a:off x="1786500" y="150170"/>
              <a:ext cx="48041" cy="50423"/>
            </a:xfrm>
            <a:custGeom>
              <a:rect b="b" l="l" r="r" t="t"/>
              <a:pathLst>
                <a:path extrusionOk="0" h="783" w="746">
                  <a:moveTo>
                    <a:pt x="660" y="1"/>
                  </a:moveTo>
                  <a:lnTo>
                    <a:pt x="1" y="682"/>
                  </a:lnTo>
                  <a:lnTo>
                    <a:pt x="130" y="783"/>
                  </a:lnTo>
                  <a:lnTo>
                    <a:pt x="745" y="68"/>
                  </a:lnTo>
                  <a:lnTo>
                    <a:pt x="66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2"/>
            <p:cNvSpPr/>
            <p:nvPr/>
          </p:nvSpPr>
          <p:spPr>
            <a:xfrm>
              <a:off x="1776454" y="142055"/>
              <a:ext cx="47783" cy="50616"/>
            </a:xfrm>
            <a:custGeom>
              <a:rect b="b" l="l" r="r" t="t"/>
              <a:pathLst>
                <a:path extrusionOk="0" h="786" w="742">
                  <a:moveTo>
                    <a:pt x="660" y="1"/>
                  </a:moveTo>
                  <a:lnTo>
                    <a:pt x="1" y="683"/>
                  </a:lnTo>
                  <a:lnTo>
                    <a:pt x="126" y="786"/>
                  </a:lnTo>
                  <a:lnTo>
                    <a:pt x="742" y="67"/>
                  </a:lnTo>
                  <a:lnTo>
                    <a:pt x="66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2"/>
            <p:cNvSpPr/>
            <p:nvPr/>
          </p:nvSpPr>
          <p:spPr>
            <a:xfrm>
              <a:off x="1377190" y="175929"/>
              <a:ext cx="480985" cy="533469"/>
            </a:xfrm>
            <a:custGeom>
              <a:rect b="b" l="l" r="r" t="t"/>
              <a:pathLst>
                <a:path extrusionOk="0" h="8284" w="7469">
                  <a:moveTo>
                    <a:pt x="5658" y="1"/>
                  </a:moveTo>
                  <a:cubicBezTo>
                    <a:pt x="5610" y="1"/>
                    <a:pt x="5574" y="9"/>
                    <a:pt x="5552" y="23"/>
                  </a:cubicBezTo>
                  <a:cubicBezTo>
                    <a:pt x="5437" y="97"/>
                    <a:pt x="4718" y="1146"/>
                    <a:pt x="4044" y="1920"/>
                  </a:cubicBezTo>
                  <a:cubicBezTo>
                    <a:pt x="3373" y="2699"/>
                    <a:pt x="1" y="6053"/>
                    <a:pt x="1" y="6053"/>
                  </a:cubicBezTo>
                  <a:lnTo>
                    <a:pt x="1409" y="7168"/>
                  </a:lnTo>
                  <a:lnTo>
                    <a:pt x="2813" y="8283"/>
                  </a:lnTo>
                  <a:cubicBezTo>
                    <a:pt x="2813" y="8283"/>
                    <a:pt x="5312" y="4236"/>
                    <a:pt x="5915" y="3407"/>
                  </a:cubicBezTo>
                  <a:cubicBezTo>
                    <a:pt x="6519" y="2576"/>
                    <a:pt x="7375" y="1635"/>
                    <a:pt x="7424" y="1505"/>
                  </a:cubicBezTo>
                  <a:cubicBezTo>
                    <a:pt x="7468" y="1380"/>
                    <a:pt x="7264" y="942"/>
                    <a:pt x="6701" y="494"/>
                  </a:cubicBezTo>
                  <a:cubicBezTo>
                    <a:pt x="6248" y="136"/>
                    <a:pt x="5854" y="1"/>
                    <a:pt x="56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2"/>
            <p:cNvSpPr/>
            <p:nvPr/>
          </p:nvSpPr>
          <p:spPr>
            <a:xfrm>
              <a:off x="1424458" y="207419"/>
              <a:ext cx="403128" cy="452586"/>
            </a:xfrm>
            <a:custGeom>
              <a:rect b="b" l="l" r="r" t="t"/>
              <a:pathLst>
                <a:path extrusionOk="0" h="7028" w="6260">
                  <a:moveTo>
                    <a:pt x="4911" y="0"/>
                  </a:moveTo>
                  <a:cubicBezTo>
                    <a:pt x="4859" y="0"/>
                    <a:pt x="4819" y="10"/>
                    <a:pt x="4795" y="27"/>
                  </a:cubicBezTo>
                  <a:cubicBezTo>
                    <a:pt x="4699" y="94"/>
                    <a:pt x="4062" y="1002"/>
                    <a:pt x="3480" y="1683"/>
                  </a:cubicBezTo>
                  <a:cubicBezTo>
                    <a:pt x="2895" y="2365"/>
                    <a:pt x="1" y="5338"/>
                    <a:pt x="1" y="5338"/>
                  </a:cubicBezTo>
                  <a:lnTo>
                    <a:pt x="1068" y="6183"/>
                  </a:lnTo>
                  <a:lnTo>
                    <a:pt x="2135" y="7028"/>
                  </a:lnTo>
                  <a:cubicBezTo>
                    <a:pt x="2135" y="7028"/>
                    <a:pt x="4366" y="3532"/>
                    <a:pt x="4900" y="2810"/>
                  </a:cubicBezTo>
                  <a:cubicBezTo>
                    <a:pt x="5430" y="2087"/>
                    <a:pt x="6170" y="1261"/>
                    <a:pt x="6215" y="1149"/>
                  </a:cubicBezTo>
                  <a:cubicBezTo>
                    <a:pt x="6259" y="1042"/>
                    <a:pt x="6119" y="691"/>
                    <a:pt x="5693" y="353"/>
                  </a:cubicBezTo>
                  <a:cubicBezTo>
                    <a:pt x="5367" y="95"/>
                    <a:pt x="5075" y="0"/>
                    <a:pt x="49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2"/>
            <p:cNvSpPr/>
            <p:nvPr/>
          </p:nvSpPr>
          <p:spPr>
            <a:xfrm>
              <a:off x="1377190" y="565662"/>
              <a:ext cx="181215" cy="143735"/>
            </a:xfrm>
            <a:custGeom>
              <a:rect b="b" l="l" r="r" t="t"/>
              <a:pathLst>
                <a:path extrusionOk="0" h="2232" w="2814">
                  <a:moveTo>
                    <a:pt x="1" y="1"/>
                  </a:moveTo>
                  <a:lnTo>
                    <a:pt x="2813" y="2231"/>
                  </a:lnTo>
                  <a:lnTo>
                    <a:pt x="1409" y="1116"/>
                  </a:lnTo>
                  <a:lnTo>
                    <a:pt x="1"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2"/>
            <p:cNvSpPr/>
            <p:nvPr/>
          </p:nvSpPr>
          <p:spPr>
            <a:xfrm>
              <a:off x="1377190" y="539903"/>
              <a:ext cx="200341" cy="169494"/>
            </a:xfrm>
            <a:custGeom>
              <a:rect b="b" l="l" r="r" t="t"/>
              <a:pathLst>
                <a:path extrusionOk="0" h="2632" w="3111">
                  <a:moveTo>
                    <a:pt x="401" y="0"/>
                  </a:moveTo>
                  <a:cubicBezTo>
                    <a:pt x="153" y="249"/>
                    <a:pt x="1" y="401"/>
                    <a:pt x="1" y="401"/>
                  </a:cubicBezTo>
                  <a:lnTo>
                    <a:pt x="1409" y="1516"/>
                  </a:lnTo>
                  <a:lnTo>
                    <a:pt x="2813" y="2631"/>
                  </a:lnTo>
                  <a:cubicBezTo>
                    <a:pt x="2813" y="2631"/>
                    <a:pt x="2928" y="2450"/>
                    <a:pt x="3110" y="2157"/>
                  </a:cubicBezTo>
                  <a:lnTo>
                    <a:pt x="3110" y="2154"/>
                  </a:lnTo>
                  <a:lnTo>
                    <a:pt x="401"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2"/>
            <p:cNvSpPr/>
            <p:nvPr/>
          </p:nvSpPr>
          <p:spPr>
            <a:xfrm>
              <a:off x="1357162" y="551817"/>
              <a:ext cx="214122" cy="180120"/>
            </a:xfrm>
            <a:custGeom>
              <a:rect b="b" l="l" r="r" t="t"/>
              <a:pathLst>
                <a:path extrusionOk="0" h="2797" w="3325">
                  <a:moveTo>
                    <a:pt x="399" y="0"/>
                  </a:moveTo>
                  <a:cubicBezTo>
                    <a:pt x="380" y="0"/>
                    <a:pt x="361" y="8"/>
                    <a:pt x="348" y="23"/>
                  </a:cubicBezTo>
                  <a:lnTo>
                    <a:pt x="23" y="401"/>
                  </a:lnTo>
                  <a:cubicBezTo>
                    <a:pt x="1" y="430"/>
                    <a:pt x="4" y="471"/>
                    <a:pt x="30" y="493"/>
                  </a:cubicBezTo>
                  <a:lnTo>
                    <a:pt x="2917" y="2783"/>
                  </a:lnTo>
                  <a:cubicBezTo>
                    <a:pt x="2929" y="2793"/>
                    <a:pt x="2943" y="2797"/>
                    <a:pt x="2957" y="2797"/>
                  </a:cubicBezTo>
                  <a:cubicBezTo>
                    <a:pt x="2977" y="2797"/>
                    <a:pt x="2996" y="2788"/>
                    <a:pt x="3009" y="2773"/>
                  </a:cubicBezTo>
                  <a:lnTo>
                    <a:pt x="3306" y="2365"/>
                  </a:lnTo>
                  <a:cubicBezTo>
                    <a:pt x="3324" y="2339"/>
                    <a:pt x="3321" y="2298"/>
                    <a:pt x="3295" y="2280"/>
                  </a:cubicBezTo>
                  <a:lnTo>
                    <a:pt x="437" y="12"/>
                  </a:lnTo>
                  <a:cubicBezTo>
                    <a:pt x="426" y="4"/>
                    <a:pt x="413"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2"/>
            <p:cNvSpPr/>
            <p:nvPr/>
          </p:nvSpPr>
          <p:spPr>
            <a:xfrm>
              <a:off x="1640447" y="185009"/>
              <a:ext cx="209099" cy="283156"/>
            </a:xfrm>
            <a:custGeom>
              <a:rect b="b" l="l" r="r" t="t"/>
              <a:pathLst>
                <a:path extrusionOk="0" h="4397" w="3247">
                  <a:moveTo>
                    <a:pt x="1553" y="1"/>
                  </a:moveTo>
                  <a:cubicBezTo>
                    <a:pt x="1508" y="1"/>
                    <a:pt x="1475" y="8"/>
                    <a:pt x="1453" y="23"/>
                  </a:cubicBezTo>
                  <a:cubicBezTo>
                    <a:pt x="1345" y="93"/>
                    <a:pt x="675" y="1071"/>
                    <a:pt x="45" y="1802"/>
                  </a:cubicBezTo>
                  <a:cubicBezTo>
                    <a:pt x="30" y="1817"/>
                    <a:pt x="15" y="1835"/>
                    <a:pt x="1" y="1850"/>
                  </a:cubicBezTo>
                  <a:cubicBezTo>
                    <a:pt x="59" y="1887"/>
                    <a:pt x="122" y="1928"/>
                    <a:pt x="182" y="1968"/>
                  </a:cubicBezTo>
                  <a:cubicBezTo>
                    <a:pt x="749" y="1294"/>
                    <a:pt x="1349" y="438"/>
                    <a:pt x="1441" y="375"/>
                  </a:cubicBezTo>
                  <a:cubicBezTo>
                    <a:pt x="1464" y="356"/>
                    <a:pt x="1501" y="349"/>
                    <a:pt x="1553" y="349"/>
                  </a:cubicBezTo>
                  <a:cubicBezTo>
                    <a:pt x="1716" y="349"/>
                    <a:pt x="2012" y="442"/>
                    <a:pt x="2339" y="701"/>
                  </a:cubicBezTo>
                  <a:cubicBezTo>
                    <a:pt x="2765" y="1039"/>
                    <a:pt x="2905" y="1390"/>
                    <a:pt x="2861" y="1497"/>
                  </a:cubicBezTo>
                  <a:cubicBezTo>
                    <a:pt x="2816" y="1609"/>
                    <a:pt x="2076" y="2435"/>
                    <a:pt x="1546" y="3158"/>
                  </a:cubicBezTo>
                  <a:cubicBezTo>
                    <a:pt x="1434" y="3307"/>
                    <a:pt x="1256" y="3565"/>
                    <a:pt x="1041" y="3892"/>
                  </a:cubicBezTo>
                  <a:cubicBezTo>
                    <a:pt x="1031" y="4058"/>
                    <a:pt x="1012" y="4225"/>
                    <a:pt x="997" y="4396"/>
                  </a:cubicBezTo>
                  <a:cubicBezTo>
                    <a:pt x="1342" y="3858"/>
                    <a:pt x="1638" y="3406"/>
                    <a:pt x="1794" y="3187"/>
                  </a:cubicBezTo>
                  <a:cubicBezTo>
                    <a:pt x="2361" y="2409"/>
                    <a:pt x="3162" y="1531"/>
                    <a:pt x="3206" y="1412"/>
                  </a:cubicBezTo>
                  <a:cubicBezTo>
                    <a:pt x="3247" y="1290"/>
                    <a:pt x="3058" y="883"/>
                    <a:pt x="2527" y="464"/>
                  </a:cubicBezTo>
                  <a:cubicBezTo>
                    <a:pt x="2105" y="127"/>
                    <a:pt x="1735" y="1"/>
                    <a:pt x="1553" y="1"/>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72"/>
          <p:cNvGrpSpPr/>
          <p:nvPr/>
        </p:nvGrpSpPr>
        <p:grpSpPr>
          <a:xfrm>
            <a:off x="6482947" y="3639812"/>
            <a:ext cx="527510" cy="951466"/>
            <a:chOff x="1991115" y="226985"/>
            <a:chExt cx="372089" cy="671086"/>
          </a:xfrm>
        </p:grpSpPr>
        <p:sp>
          <p:nvSpPr>
            <p:cNvPr id="2882" name="Google Shape;2882;p72"/>
            <p:cNvSpPr/>
            <p:nvPr/>
          </p:nvSpPr>
          <p:spPr>
            <a:xfrm>
              <a:off x="2015458" y="856922"/>
              <a:ext cx="61628" cy="35869"/>
            </a:xfrm>
            <a:custGeom>
              <a:rect b="b" l="l" r="r" t="t"/>
              <a:pathLst>
                <a:path extrusionOk="0" h="557" w="957">
                  <a:moveTo>
                    <a:pt x="41" y="0"/>
                  </a:moveTo>
                  <a:lnTo>
                    <a:pt x="0" y="86"/>
                  </a:lnTo>
                  <a:lnTo>
                    <a:pt x="867" y="556"/>
                  </a:lnTo>
                  <a:lnTo>
                    <a:pt x="956" y="368"/>
                  </a:lnTo>
                  <a:lnTo>
                    <a:pt x="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2"/>
            <p:cNvSpPr/>
            <p:nvPr/>
          </p:nvSpPr>
          <p:spPr>
            <a:xfrm>
              <a:off x="2013075" y="861945"/>
              <a:ext cx="61628" cy="36127"/>
            </a:xfrm>
            <a:custGeom>
              <a:rect b="b" l="l" r="r" t="t"/>
              <a:pathLst>
                <a:path extrusionOk="0" h="561" w="957">
                  <a:moveTo>
                    <a:pt x="37" y="1"/>
                  </a:moveTo>
                  <a:lnTo>
                    <a:pt x="1" y="86"/>
                  </a:lnTo>
                  <a:lnTo>
                    <a:pt x="868" y="560"/>
                  </a:lnTo>
                  <a:lnTo>
                    <a:pt x="957" y="371"/>
                  </a:lnTo>
                  <a:lnTo>
                    <a:pt x="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2"/>
            <p:cNvSpPr/>
            <p:nvPr/>
          </p:nvSpPr>
          <p:spPr>
            <a:xfrm>
              <a:off x="2026405" y="833545"/>
              <a:ext cx="61693" cy="36063"/>
            </a:xfrm>
            <a:custGeom>
              <a:rect b="b" l="l" r="r" t="t"/>
              <a:pathLst>
                <a:path extrusionOk="0" h="560" w="958">
                  <a:moveTo>
                    <a:pt x="42" y="0"/>
                  </a:moveTo>
                  <a:lnTo>
                    <a:pt x="1" y="86"/>
                  </a:lnTo>
                  <a:lnTo>
                    <a:pt x="868" y="560"/>
                  </a:lnTo>
                  <a:lnTo>
                    <a:pt x="957" y="371"/>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2"/>
            <p:cNvSpPr/>
            <p:nvPr/>
          </p:nvSpPr>
          <p:spPr>
            <a:xfrm>
              <a:off x="2023765" y="838826"/>
              <a:ext cx="61886" cy="35869"/>
            </a:xfrm>
            <a:custGeom>
              <a:rect b="b" l="l" r="r" t="t"/>
              <a:pathLst>
                <a:path extrusionOk="0" h="557" w="961">
                  <a:moveTo>
                    <a:pt x="42" y="0"/>
                  </a:moveTo>
                  <a:lnTo>
                    <a:pt x="1" y="85"/>
                  </a:lnTo>
                  <a:lnTo>
                    <a:pt x="872" y="556"/>
                  </a:lnTo>
                  <a:lnTo>
                    <a:pt x="961" y="370"/>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2"/>
            <p:cNvSpPr/>
            <p:nvPr/>
          </p:nvSpPr>
          <p:spPr>
            <a:xfrm>
              <a:off x="2037417" y="810427"/>
              <a:ext cx="61628" cy="35869"/>
            </a:xfrm>
            <a:custGeom>
              <a:rect b="b" l="l" r="r" t="t"/>
              <a:pathLst>
                <a:path extrusionOk="0" h="557" w="957">
                  <a:moveTo>
                    <a:pt x="37" y="0"/>
                  </a:moveTo>
                  <a:lnTo>
                    <a:pt x="1" y="86"/>
                  </a:lnTo>
                  <a:lnTo>
                    <a:pt x="868" y="556"/>
                  </a:lnTo>
                  <a:lnTo>
                    <a:pt x="957" y="370"/>
                  </a:lnTo>
                  <a:lnTo>
                    <a:pt x="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2"/>
            <p:cNvSpPr/>
            <p:nvPr/>
          </p:nvSpPr>
          <p:spPr>
            <a:xfrm>
              <a:off x="2034777" y="815643"/>
              <a:ext cx="61628" cy="35805"/>
            </a:xfrm>
            <a:custGeom>
              <a:rect b="b" l="l" r="r" t="t"/>
              <a:pathLst>
                <a:path extrusionOk="0" h="556" w="957">
                  <a:moveTo>
                    <a:pt x="42" y="0"/>
                  </a:moveTo>
                  <a:lnTo>
                    <a:pt x="1" y="85"/>
                  </a:lnTo>
                  <a:lnTo>
                    <a:pt x="872" y="556"/>
                  </a:lnTo>
                  <a:lnTo>
                    <a:pt x="957" y="371"/>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2"/>
            <p:cNvSpPr/>
            <p:nvPr/>
          </p:nvSpPr>
          <p:spPr>
            <a:xfrm>
              <a:off x="2048107" y="787243"/>
              <a:ext cx="61886" cy="35869"/>
            </a:xfrm>
            <a:custGeom>
              <a:rect b="b" l="l" r="r" t="t"/>
              <a:pathLst>
                <a:path extrusionOk="0" h="557" w="961">
                  <a:moveTo>
                    <a:pt x="42" y="1"/>
                  </a:moveTo>
                  <a:lnTo>
                    <a:pt x="1" y="85"/>
                  </a:lnTo>
                  <a:lnTo>
                    <a:pt x="872" y="557"/>
                  </a:lnTo>
                  <a:lnTo>
                    <a:pt x="961" y="371"/>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2"/>
            <p:cNvSpPr/>
            <p:nvPr/>
          </p:nvSpPr>
          <p:spPr>
            <a:xfrm>
              <a:off x="2045789" y="792460"/>
              <a:ext cx="61628" cy="35869"/>
            </a:xfrm>
            <a:custGeom>
              <a:rect b="b" l="l" r="r" t="t"/>
              <a:pathLst>
                <a:path extrusionOk="0" h="557" w="957">
                  <a:moveTo>
                    <a:pt x="41" y="1"/>
                  </a:moveTo>
                  <a:lnTo>
                    <a:pt x="1" y="86"/>
                  </a:lnTo>
                  <a:lnTo>
                    <a:pt x="871" y="557"/>
                  </a:lnTo>
                  <a:lnTo>
                    <a:pt x="957" y="368"/>
                  </a:lnTo>
                  <a:lnTo>
                    <a:pt x="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2"/>
            <p:cNvSpPr/>
            <p:nvPr/>
          </p:nvSpPr>
          <p:spPr>
            <a:xfrm>
              <a:off x="2059119" y="764060"/>
              <a:ext cx="61628" cy="35869"/>
            </a:xfrm>
            <a:custGeom>
              <a:rect b="b" l="l" r="r" t="t"/>
              <a:pathLst>
                <a:path extrusionOk="0" h="557" w="957">
                  <a:moveTo>
                    <a:pt x="42" y="1"/>
                  </a:moveTo>
                  <a:lnTo>
                    <a:pt x="1" y="86"/>
                  </a:lnTo>
                  <a:lnTo>
                    <a:pt x="872" y="556"/>
                  </a:lnTo>
                  <a:lnTo>
                    <a:pt x="957" y="371"/>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2"/>
            <p:cNvSpPr/>
            <p:nvPr/>
          </p:nvSpPr>
          <p:spPr>
            <a:xfrm>
              <a:off x="2056736" y="769083"/>
              <a:ext cx="61628" cy="36127"/>
            </a:xfrm>
            <a:custGeom>
              <a:rect b="b" l="l" r="r" t="t"/>
              <a:pathLst>
                <a:path extrusionOk="0" h="561" w="957">
                  <a:moveTo>
                    <a:pt x="41" y="1"/>
                  </a:moveTo>
                  <a:lnTo>
                    <a:pt x="0" y="86"/>
                  </a:lnTo>
                  <a:lnTo>
                    <a:pt x="868" y="560"/>
                  </a:lnTo>
                  <a:lnTo>
                    <a:pt x="957" y="372"/>
                  </a:lnTo>
                  <a:lnTo>
                    <a:pt x="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2"/>
            <p:cNvSpPr/>
            <p:nvPr/>
          </p:nvSpPr>
          <p:spPr>
            <a:xfrm>
              <a:off x="2070131" y="740684"/>
              <a:ext cx="61628" cy="36127"/>
            </a:xfrm>
            <a:custGeom>
              <a:rect b="b" l="l" r="r" t="t"/>
              <a:pathLst>
                <a:path extrusionOk="0" h="561" w="957">
                  <a:moveTo>
                    <a:pt x="41" y="1"/>
                  </a:moveTo>
                  <a:lnTo>
                    <a:pt x="1" y="90"/>
                  </a:lnTo>
                  <a:lnTo>
                    <a:pt x="868" y="560"/>
                  </a:lnTo>
                  <a:lnTo>
                    <a:pt x="957" y="372"/>
                  </a:lnTo>
                  <a:lnTo>
                    <a:pt x="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2"/>
            <p:cNvSpPr/>
            <p:nvPr/>
          </p:nvSpPr>
          <p:spPr>
            <a:xfrm>
              <a:off x="2067748" y="745965"/>
              <a:ext cx="61628" cy="35869"/>
            </a:xfrm>
            <a:custGeom>
              <a:rect b="b" l="l" r="r" t="t"/>
              <a:pathLst>
                <a:path extrusionOk="0" h="557" w="957">
                  <a:moveTo>
                    <a:pt x="41" y="1"/>
                  </a:moveTo>
                  <a:lnTo>
                    <a:pt x="0" y="86"/>
                  </a:lnTo>
                  <a:lnTo>
                    <a:pt x="867" y="556"/>
                  </a:lnTo>
                  <a:lnTo>
                    <a:pt x="956" y="371"/>
                  </a:lnTo>
                  <a:lnTo>
                    <a:pt x="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2"/>
            <p:cNvSpPr/>
            <p:nvPr/>
          </p:nvSpPr>
          <p:spPr>
            <a:xfrm>
              <a:off x="2081079" y="717565"/>
              <a:ext cx="61628" cy="36063"/>
            </a:xfrm>
            <a:custGeom>
              <a:rect b="b" l="l" r="r" t="t"/>
              <a:pathLst>
                <a:path extrusionOk="0" h="560" w="957">
                  <a:moveTo>
                    <a:pt x="41" y="0"/>
                  </a:moveTo>
                  <a:lnTo>
                    <a:pt x="0" y="86"/>
                  </a:lnTo>
                  <a:lnTo>
                    <a:pt x="868" y="560"/>
                  </a:lnTo>
                  <a:lnTo>
                    <a:pt x="957" y="371"/>
                  </a:lnTo>
                  <a:lnTo>
                    <a:pt x="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2"/>
            <p:cNvSpPr/>
            <p:nvPr/>
          </p:nvSpPr>
          <p:spPr>
            <a:xfrm>
              <a:off x="2078696" y="722846"/>
              <a:ext cx="61693" cy="35869"/>
            </a:xfrm>
            <a:custGeom>
              <a:rect b="b" l="l" r="r" t="t"/>
              <a:pathLst>
                <a:path extrusionOk="0" h="557" w="958">
                  <a:moveTo>
                    <a:pt x="41" y="0"/>
                  </a:moveTo>
                  <a:lnTo>
                    <a:pt x="1" y="85"/>
                  </a:lnTo>
                  <a:lnTo>
                    <a:pt x="868" y="556"/>
                  </a:lnTo>
                  <a:lnTo>
                    <a:pt x="957" y="370"/>
                  </a:lnTo>
                  <a:lnTo>
                    <a:pt x="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2"/>
            <p:cNvSpPr/>
            <p:nvPr/>
          </p:nvSpPr>
          <p:spPr>
            <a:xfrm>
              <a:off x="1991115" y="226985"/>
              <a:ext cx="372089" cy="653828"/>
            </a:xfrm>
            <a:custGeom>
              <a:rect b="b" l="l" r="r" t="t"/>
              <a:pathLst>
                <a:path extrusionOk="0" h="10153" w="5778">
                  <a:moveTo>
                    <a:pt x="5060" y="0"/>
                  </a:moveTo>
                  <a:cubicBezTo>
                    <a:pt x="5020" y="0"/>
                    <a:pt x="4975" y="34"/>
                    <a:pt x="4952" y="88"/>
                  </a:cubicBezTo>
                  <a:lnTo>
                    <a:pt x="2935" y="4995"/>
                  </a:lnTo>
                  <a:lnTo>
                    <a:pt x="1642" y="6421"/>
                  </a:lnTo>
                  <a:lnTo>
                    <a:pt x="30" y="9846"/>
                  </a:lnTo>
                  <a:cubicBezTo>
                    <a:pt x="0" y="9909"/>
                    <a:pt x="12" y="9979"/>
                    <a:pt x="56" y="10001"/>
                  </a:cubicBezTo>
                  <a:lnTo>
                    <a:pt x="360" y="10146"/>
                  </a:lnTo>
                  <a:cubicBezTo>
                    <a:pt x="369" y="10150"/>
                    <a:pt x="379" y="10153"/>
                    <a:pt x="388" y="10153"/>
                  </a:cubicBezTo>
                  <a:cubicBezTo>
                    <a:pt x="428" y="10153"/>
                    <a:pt x="473" y="10118"/>
                    <a:pt x="497" y="10064"/>
                  </a:cubicBezTo>
                  <a:lnTo>
                    <a:pt x="2113" y="6644"/>
                  </a:lnTo>
                  <a:lnTo>
                    <a:pt x="3407" y="5213"/>
                  </a:lnTo>
                  <a:lnTo>
                    <a:pt x="5745" y="462"/>
                  </a:lnTo>
                  <a:cubicBezTo>
                    <a:pt x="5778" y="399"/>
                    <a:pt x="5767" y="329"/>
                    <a:pt x="5719" y="306"/>
                  </a:cubicBezTo>
                  <a:lnTo>
                    <a:pt x="5088" y="7"/>
                  </a:lnTo>
                  <a:cubicBezTo>
                    <a:pt x="5080" y="2"/>
                    <a:pt x="5070" y="0"/>
                    <a:pt x="50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2"/>
            <p:cNvSpPr/>
            <p:nvPr/>
          </p:nvSpPr>
          <p:spPr>
            <a:xfrm>
              <a:off x="2002320" y="238319"/>
              <a:ext cx="360884" cy="642494"/>
            </a:xfrm>
            <a:custGeom>
              <a:rect b="b" l="l" r="r" t="t"/>
              <a:pathLst>
                <a:path extrusionOk="0" h="9977" w="5604">
                  <a:moveTo>
                    <a:pt x="5274" y="1"/>
                  </a:moveTo>
                  <a:lnTo>
                    <a:pt x="5274" y="1"/>
                  </a:lnTo>
                  <a:cubicBezTo>
                    <a:pt x="5318" y="23"/>
                    <a:pt x="5330" y="93"/>
                    <a:pt x="5300" y="160"/>
                  </a:cubicBezTo>
                  <a:lnTo>
                    <a:pt x="3047" y="4952"/>
                  </a:lnTo>
                  <a:lnTo>
                    <a:pt x="1754" y="6382"/>
                  </a:lnTo>
                  <a:lnTo>
                    <a:pt x="142" y="9803"/>
                  </a:lnTo>
                  <a:cubicBezTo>
                    <a:pt x="114" y="9857"/>
                    <a:pt x="67" y="9890"/>
                    <a:pt x="27" y="9890"/>
                  </a:cubicBezTo>
                  <a:cubicBezTo>
                    <a:pt x="17" y="9890"/>
                    <a:pt x="9" y="9888"/>
                    <a:pt x="0" y="9885"/>
                  </a:cubicBezTo>
                  <a:lnTo>
                    <a:pt x="0" y="9885"/>
                  </a:lnTo>
                  <a:lnTo>
                    <a:pt x="186" y="9970"/>
                  </a:lnTo>
                  <a:cubicBezTo>
                    <a:pt x="195" y="9974"/>
                    <a:pt x="205" y="9977"/>
                    <a:pt x="214" y="9977"/>
                  </a:cubicBezTo>
                  <a:cubicBezTo>
                    <a:pt x="254" y="9977"/>
                    <a:pt x="299" y="9942"/>
                    <a:pt x="323" y="9888"/>
                  </a:cubicBezTo>
                  <a:lnTo>
                    <a:pt x="1939" y="6468"/>
                  </a:lnTo>
                  <a:lnTo>
                    <a:pt x="3233" y="5037"/>
                  </a:lnTo>
                  <a:lnTo>
                    <a:pt x="5571" y="286"/>
                  </a:lnTo>
                  <a:cubicBezTo>
                    <a:pt x="5604" y="223"/>
                    <a:pt x="5593" y="153"/>
                    <a:pt x="5545" y="130"/>
                  </a:cubicBezTo>
                  <a:lnTo>
                    <a:pt x="5274"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72"/>
          <p:cNvGrpSpPr/>
          <p:nvPr/>
        </p:nvGrpSpPr>
        <p:grpSpPr>
          <a:xfrm rot="-5906471">
            <a:off x="5108931" y="2723772"/>
            <a:ext cx="902842" cy="571167"/>
            <a:chOff x="258335" y="896320"/>
            <a:chExt cx="566376" cy="358308"/>
          </a:xfrm>
        </p:grpSpPr>
        <p:sp>
          <p:nvSpPr>
            <p:cNvPr id="2899" name="Google Shape;2899;p72"/>
            <p:cNvSpPr/>
            <p:nvPr/>
          </p:nvSpPr>
          <p:spPr>
            <a:xfrm>
              <a:off x="619605" y="1066459"/>
              <a:ext cx="103616" cy="85327"/>
            </a:xfrm>
            <a:custGeom>
              <a:rect b="b" l="l" r="r" t="t"/>
              <a:pathLst>
                <a:path extrusionOk="0" h="1325" w="1609">
                  <a:moveTo>
                    <a:pt x="179" y="1"/>
                  </a:moveTo>
                  <a:lnTo>
                    <a:pt x="1" y="1090"/>
                  </a:lnTo>
                  <a:lnTo>
                    <a:pt x="1431" y="1324"/>
                  </a:lnTo>
                  <a:lnTo>
                    <a:pt x="1609" y="235"/>
                  </a:lnTo>
                  <a:lnTo>
                    <a:pt x="1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2"/>
            <p:cNvSpPr/>
            <p:nvPr/>
          </p:nvSpPr>
          <p:spPr>
            <a:xfrm>
              <a:off x="258335" y="896320"/>
              <a:ext cx="394757" cy="358308"/>
            </a:xfrm>
            <a:custGeom>
              <a:rect b="b" l="l" r="r" t="t"/>
              <a:pathLst>
                <a:path extrusionOk="0" h="5564" w="6130">
                  <a:moveTo>
                    <a:pt x="2903" y="0"/>
                  </a:moveTo>
                  <a:cubicBezTo>
                    <a:pt x="1529" y="0"/>
                    <a:pt x="734" y="564"/>
                    <a:pt x="734" y="564"/>
                  </a:cubicBezTo>
                  <a:cubicBezTo>
                    <a:pt x="734" y="564"/>
                    <a:pt x="341" y="1239"/>
                    <a:pt x="170" y="2284"/>
                  </a:cubicBezTo>
                  <a:cubicBezTo>
                    <a:pt x="0" y="3332"/>
                    <a:pt x="160" y="4096"/>
                    <a:pt x="160" y="4096"/>
                  </a:cubicBezTo>
                  <a:cubicBezTo>
                    <a:pt x="160" y="4096"/>
                    <a:pt x="989" y="5234"/>
                    <a:pt x="2920" y="5530"/>
                  </a:cubicBezTo>
                  <a:cubicBezTo>
                    <a:pt x="3068" y="5553"/>
                    <a:pt x="3211" y="5563"/>
                    <a:pt x="3348" y="5563"/>
                  </a:cubicBezTo>
                  <a:cubicBezTo>
                    <a:pt x="4998" y="5563"/>
                    <a:pt x="5863" y="4044"/>
                    <a:pt x="5863" y="4044"/>
                  </a:cubicBezTo>
                  <a:lnTo>
                    <a:pt x="5996" y="3236"/>
                  </a:lnTo>
                  <a:lnTo>
                    <a:pt x="6129" y="2424"/>
                  </a:lnTo>
                  <a:cubicBezTo>
                    <a:pt x="6129" y="2424"/>
                    <a:pt x="5729" y="412"/>
                    <a:pt x="3806" y="79"/>
                  </a:cubicBezTo>
                  <a:cubicBezTo>
                    <a:pt x="3483" y="23"/>
                    <a:pt x="3181" y="0"/>
                    <a:pt x="29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2"/>
            <p:cNvSpPr/>
            <p:nvPr/>
          </p:nvSpPr>
          <p:spPr>
            <a:xfrm>
              <a:off x="269283" y="909522"/>
              <a:ext cx="267829" cy="315741"/>
            </a:xfrm>
            <a:custGeom>
              <a:rect b="b" l="l" r="r" t="t"/>
              <a:pathLst>
                <a:path extrusionOk="0" h="4903" w="4159">
                  <a:moveTo>
                    <a:pt x="2669" y="0"/>
                  </a:moveTo>
                  <a:cubicBezTo>
                    <a:pt x="1405" y="0"/>
                    <a:pt x="675" y="515"/>
                    <a:pt x="675" y="515"/>
                  </a:cubicBezTo>
                  <a:cubicBezTo>
                    <a:pt x="675" y="515"/>
                    <a:pt x="315" y="1138"/>
                    <a:pt x="156" y="2101"/>
                  </a:cubicBezTo>
                  <a:cubicBezTo>
                    <a:pt x="0" y="3069"/>
                    <a:pt x="145" y="3772"/>
                    <a:pt x="145" y="3772"/>
                  </a:cubicBezTo>
                  <a:cubicBezTo>
                    <a:pt x="145" y="3772"/>
                    <a:pt x="679" y="4502"/>
                    <a:pt x="1887" y="4902"/>
                  </a:cubicBezTo>
                  <a:cubicBezTo>
                    <a:pt x="1842" y="4798"/>
                    <a:pt x="1805" y="4692"/>
                    <a:pt x="1772" y="4584"/>
                  </a:cubicBezTo>
                  <a:cubicBezTo>
                    <a:pt x="1064" y="4317"/>
                    <a:pt x="594" y="3953"/>
                    <a:pt x="330" y="3705"/>
                  </a:cubicBezTo>
                  <a:cubicBezTo>
                    <a:pt x="293" y="3505"/>
                    <a:pt x="282" y="3228"/>
                    <a:pt x="282" y="2961"/>
                  </a:cubicBezTo>
                  <a:lnTo>
                    <a:pt x="282" y="2961"/>
                  </a:lnTo>
                  <a:cubicBezTo>
                    <a:pt x="727" y="3213"/>
                    <a:pt x="1187" y="3428"/>
                    <a:pt x="1664" y="3602"/>
                  </a:cubicBezTo>
                  <a:cubicBezTo>
                    <a:pt x="1694" y="2994"/>
                    <a:pt x="1898" y="2416"/>
                    <a:pt x="2202" y="1868"/>
                  </a:cubicBezTo>
                  <a:cubicBezTo>
                    <a:pt x="2376" y="1556"/>
                    <a:pt x="2580" y="1290"/>
                    <a:pt x="2810" y="1063"/>
                  </a:cubicBezTo>
                  <a:cubicBezTo>
                    <a:pt x="2632" y="1049"/>
                    <a:pt x="2432" y="1037"/>
                    <a:pt x="2205" y="1037"/>
                  </a:cubicBezTo>
                  <a:cubicBezTo>
                    <a:pt x="1761" y="1037"/>
                    <a:pt x="1227" y="1078"/>
                    <a:pt x="590" y="1189"/>
                  </a:cubicBezTo>
                  <a:cubicBezTo>
                    <a:pt x="667" y="967"/>
                    <a:pt x="753" y="752"/>
                    <a:pt x="835" y="596"/>
                  </a:cubicBezTo>
                  <a:cubicBezTo>
                    <a:pt x="1190" y="433"/>
                    <a:pt x="1817" y="218"/>
                    <a:pt x="2658" y="218"/>
                  </a:cubicBezTo>
                  <a:cubicBezTo>
                    <a:pt x="2939" y="218"/>
                    <a:pt x="3243" y="245"/>
                    <a:pt x="3570" y="300"/>
                  </a:cubicBezTo>
                  <a:cubicBezTo>
                    <a:pt x="3681" y="318"/>
                    <a:pt x="3792" y="344"/>
                    <a:pt x="3895" y="374"/>
                  </a:cubicBezTo>
                  <a:cubicBezTo>
                    <a:pt x="3980" y="341"/>
                    <a:pt x="4069" y="307"/>
                    <a:pt x="4158" y="278"/>
                  </a:cubicBezTo>
                  <a:cubicBezTo>
                    <a:pt x="3966" y="185"/>
                    <a:pt x="3751" y="115"/>
                    <a:pt x="3506" y="70"/>
                  </a:cubicBezTo>
                  <a:cubicBezTo>
                    <a:pt x="3206" y="18"/>
                    <a:pt x="2925" y="0"/>
                    <a:pt x="2669" y="0"/>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2"/>
            <p:cNvSpPr/>
            <p:nvPr/>
          </p:nvSpPr>
          <p:spPr>
            <a:xfrm>
              <a:off x="450240" y="933542"/>
              <a:ext cx="180442" cy="107737"/>
            </a:xfrm>
            <a:custGeom>
              <a:rect b="b" l="l" r="r" t="t"/>
              <a:pathLst>
                <a:path extrusionOk="0" h="1673" w="2802">
                  <a:moveTo>
                    <a:pt x="1085" y="1"/>
                  </a:moveTo>
                  <a:cubicBezTo>
                    <a:pt x="671" y="168"/>
                    <a:pt x="307" y="394"/>
                    <a:pt x="0" y="690"/>
                  </a:cubicBezTo>
                  <a:cubicBezTo>
                    <a:pt x="189" y="709"/>
                    <a:pt x="348" y="731"/>
                    <a:pt x="489" y="757"/>
                  </a:cubicBezTo>
                  <a:cubicBezTo>
                    <a:pt x="1090" y="872"/>
                    <a:pt x="1627" y="1061"/>
                    <a:pt x="2164" y="1350"/>
                  </a:cubicBezTo>
                  <a:cubicBezTo>
                    <a:pt x="2353" y="1454"/>
                    <a:pt x="2542" y="1553"/>
                    <a:pt x="2720" y="1673"/>
                  </a:cubicBezTo>
                  <a:cubicBezTo>
                    <a:pt x="2746" y="1620"/>
                    <a:pt x="2771" y="1565"/>
                    <a:pt x="2802" y="1513"/>
                  </a:cubicBezTo>
                  <a:cubicBezTo>
                    <a:pt x="2527" y="965"/>
                    <a:pt x="2012" y="279"/>
                    <a:pt x="1085" y="1"/>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2"/>
            <p:cNvSpPr/>
            <p:nvPr/>
          </p:nvSpPr>
          <p:spPr>
            <a:xfrm>
              <a:off x="307278" y="923496"/>
              <a:ext cx="212898" cy="62659"/>
            </a:xfrm>
            <a:custGeom>
              <a:rect b="b" l="l" r="r" t="t"/>
              <a:pathLst>
                <a:path extrusionOk="0" h="973" w="3306">
                  <a:moveTo>
                    <a:pt x="2068" y="1"/>
                  </a:moveTo>
                  <a:cubicBezTo>
                    <a:pt x="1227" y="1"/>
                    <a:pt x="600" y="216"/>
                    <a:pt x="245" y="379"/>
                  </a:cubicBezTo>
                  <a:cubicBezTo>
                    <a:pt x="163" y="535"/>
                    <a:pt x="77" y="750"/>
                    <a:pt x="0" y="972"/>
                  </a:cubicBezTo>
                  <a:cubicBezTo>
                    <a:pt x="637" y="861"/>
                    <a:pt x="1171" y="820"/>
                    <a:pt x="1615" y="820"/>
                  </a:cubicBezTo>
                  <a:cubicBezTo>
                    <a:pt x="1842" y="820"/>
                    <a:pt x="2042" y="832"/>
                    <a:pt x="2220" y="846"/>
                  </a:cubicBezTo>
                  <a:cubicBezTo>
                    <a:pt x="2527" y="550"/>
                    <a:pt x="2891" y="324"/>
                    <a:pt x="3305" y="157"/>
                  </a:cubicBezTo>
                  <a:cubicBezTo>
                    <a:pt x="3202" y="127"/>
                    <a:pt x="3091" y="101"/>
                    <a:pt x="2980" y="83"/>
                  </a:cubicBezTo>
                  <a:cubicBezTo>
                    <a:pt x="2653" y="28"/>
                    <a:pt x="2349" y="1"/>
                    <a:pt x="2068" y="1"/>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2"/>
            <p:cNvSpPr/>
            <p:nvPr/>
          </p:nvSpPr>
          <p:spPr>
            <a:xfrm>
              <a:off x="375990" y="1141482"/>
              <a:ext cx="232475" cy="82815"/>
            </a:xfrm>
            <a:custGeom>
              <a:rect b="b" l="l" r="r" t="t"/>
              <a:pathLst>
                <a:path extrusionOk="0" h="1286" w="3610">
                  <a:moveTo>
                    <a:pt x="7" y="0"/>
                  </a:moveTo>
                  <a:cubicBezTo>
                    <a:pt x="0" y="185"/>
                    <a:pt x="7" y="374"/>
                    <a:pt x="30" y="567"/>
                  </a:cubicBezTo>
                  <a:cubicBezTo>
                    <a:pt x="48" y="707"/>
                    <a:pt x="78" y="849"/>
                    <a:pt x="115" y="982"/>
                  </a:cubicBezTo>
                  <a:cubicBezTo>
                    <a:pt x="423" y="1097"/>
                    <a:pt x="771" y="1193"/>
                    <a:pt x="1167" y="1252"/>
                  </a:cubicBezTo>
                  <a:cubicBezTo>
                    <a:pt x="1316" y="1275"/>
                    <a:pt x="1460" y="1285"/>
                    <a:pt x="1598" y="1285"/>
                  </a:cubicBezTo>
                  <a:cubicBezTo>
                    <a:pt x="2513" y="1285"/>
                    <a:pt x="3191" y="815"/>
                    <a:pt x="3610" y="400"/>
                  </a:cubicBezTo>
                  <a:cubicBezTo>
                    <a:pt x="3591" y="300"/>
                    <a:pt x="3580" y="204"/>
                    <a:pt x="3572" y="111"/>
                  </a:cubicBezTo>
                  <a:cubicBezTo>
                    <a:pt x="3565" y="115"/>
                    <a:pt x="3558" y="118"/>
                    <a:pt x="3550" y="122"/>
                  </a:cubicBezTo>
                  <a:cubicBezTo>
                    <a:pt x="3350" y="189"/>
                    <a:pt x="3146" y="240"/>
                    <a:pt x="2943" y="296"/>
                  </a:cubicBezTo>
                  <a:cubicBezTo>
                    <a:pt x="2650" y="374"/>
                    <a:pt x="2331" y="411"/>
                    <a:pt x="2012" y="411"/>
                  </a:cubicBezTo>
                  <a:cubicBezTo>
                    <a:pt x="1768" y="411"/>
                    <a:pt x="1523" y="389"/>
                    <a:pt x="1290" y="348"/>
                  </a:cubicBezTo>
                  <a:cubicBezTo>
                    <a:pt x="852" y="267"/>
                    <a:pt x="423" y="148"/>
                    <a:pt x="7" y="0"/>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2"/>
            <p:cNvSpPr/>
            <p:nvPr/>
          </p:nvSpPr>
          <p:spPr>
            <a:xfrm>
              <a:off x="287443" y="1100138"/>
              <a:ext cx="96017" cy="104646"/>
            </a:xfrm>
            <a:custGeom>
              <a:rect b="b" l="l" r="r" t="t"/>
              <a:pathLst>
                <a:path extrusionOk="0" h="1625" w="1491">
                  <a:moveTo>
                    <a:pt x="0" y="1"/>
                  </a:moveTo>
                  <a:cubicBezTo>
                    <a:pt x="0" y="268"/>
                    <a:pt x="11" y="545"/>
                    <a:pt x="48" y="745"/>
                  </a:cubicBezTo>
                  <a:cubicBezTo>
                    <a:pt x="312" y="993"/>
                    <a:pt x="782" y="1357"/>
                    <a:pt x="1490" y="1624"/>
                  </a:cubicBezTo>
                  <a:cubicBezTo>
                    <a:pt x="1453" y="1491"/>
                    <a:pt x="1423" y="1349"/>
                    <a:pt x="1405" y="1209"/>
                  </a:cubicBezTo>
                  <a:cubicBezTo>
                    <a:pt x="1382" y="1016"/>
                    <a:pt x="1375" y="827"/>
                    <a:pt x="1382" y="642"/>
                  </a:cubicBezTo>
                  <a:cubicBezTo>
                    <a:pt x="905" y="468"/>
                    <a:pt x="445" y="253"/>
                    <a:pt x="0" y="1"/>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2"/>
            <p:cNvSpPr/>
            <p:nvPr/>
          </p:nvSpPr>
          <p:spPr>
            <a:xfrm>
              <a:off x="636091" y="1052678"/>
              <a:ext cx="32778" cy="105741"/>
            </a:xfrm>
            <a:custGeom>
              <a:rect b="b" l="l" r="r" t="t"/>
              <a:pathLst>
                <a:path extrusionOk="0" h="1642" w="509">
                  <a:moveTo>
                    <a:pt x="260" y="1"/>
                  </a:moveTo>
                  <a:lnTo>
                    <a:pt x="0" y="1605"/>
                  </a:lnTo>
                  <a:lnTo>
                    <a:pt x="245" y="1642"/>
                  </a:lnTo>
                  <a:lnTo>
                    <a:pt x="508" y="41"/>
                  </a:lnTo>
                  <a:lnTo>
                    <a:pt x="2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2"/>
            <p:cNvSpPr/>
            <p:nvPr/>
          </p:nvSpPr>
          <p:spPr>
            <a:xfrm>
              <a:off x="660691" y="1056670"/>
              <a:ext cx="74765" cy="112760"/>
            </a:xfrm>
            <a:custGeom>
              <a:rect b="b" l="l" r="r" t="t"/>
              <a:pathLst>
                <a:path extrusionOk="0" h="1751" w="1161">
                  <a:moveTo>
                    <a:pt x="259" y="1"/>
                  </a:moveTo>
                  <a:lnTo>
                    <a:pt x="1" y="1602"/>
                  </a:lnTo>
                  <a:lnTo>
                    <a:pt x="897" y="1750"/>
                  </a:lnTo>
                  <a:lnTo>
                    <a:pt x="1160" y="149"/>
                  </a:lnTo>
                  <a:lnTo>
                    <a:pt x="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2"/>
            <p:cNvSpPr/>
            <p:nvPr/>
          </p:nvSpPr>
          <p:spPr>
            <a:xfrm>
              <a:off x="679559" y="1061500"/>
              <a:ext cx="51067" cy="15584"/>
            </a:xfrm>
            <a:custGeom>
              <a:rect b="b" l="l" r="r" t="t"/>
              <a:pathLst>
                <a:path extrusionOk="0" h="242" w="793">
                  <a:moveTo>
                    <a:pt x="19" y="1"/>
                  </a:moveTo>
                  <a:lnTo>
                    <a:pt x="0" y="115"/>
                  </a:lnTo>
                  <a:lnTo>
                    <a:pt x="775" y="242"/>
                  </a:lnTo>
                  <a:lnTo>
                    <a:pt x="793" y="126"/>
                  </a:lnTo>
                  <a:lnTo>
                    <a:pt x="19"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2"/>
            <p:cNvSpPr/>
            <p:nvPr/>
          </p:nvSpPr>
          <p:spPr>
            <a:xfrm>
              <a:off x="677563" y="1073864"/>
              <a:ext cx="51196" cy="15584"/>
            </a:xfrm>
            <a:custGeom>
              <a:rect b="b" l="l" r="r" t="t"/>
              <a:pathLst>
                <a:path extrusionOk="0" h="242" w="795">
                  <a:moveTo>
                    <a:pt x="20" y="1"/>
                  </a:moveTo>
                  <a:lnTo>
                    <a:pt x="1" y="116"/>
                  </a:lnTo>
                  <a:lnTo>
                    <a:pt x="776" y="242"/>
                  </a:lnTo>
                  <a:lnTo>
                    <a:pt x="794" y="127"/>
                  </a:lnTo>
                  <a:lnTo>
                    <a:pt x="2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2"/>
            <p:cNvSpPr/>
            <p:nvPr/>
          </p:nvSpPr>
          <p:spPr>
            <a:xfrm>
              <a:off x="675502" y="1086551"/>
              <a:ext cx="51132" cy="15584"/>
            </a:xfrm>
            <a:custGeom>
              <a:rect b="b" l="l" r="r" t="t"/>
              <a:pathLst>
                <a:path extrusionOk="0" h="242" w="794">
                  <a:moveTo>
                    <a:pt x="19" y="0"/>
                  </a:moveTo>
                  <a:lnTo>
                    <a:pt x="0" y="115"/>
                  </a:lnTo>
                  <a:lnTo>
                    <a:pt x="775" y="241"/>
                  </a:lnTo>
                  <a:lnTo>
                    <a:pt x="793" y="126"/>
                  </a:ln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2"/>
            <p:cNvSpPr/>
            <p:nvPr/>
          </p:nvSpPr>
          <p:spPr>
            <a:xfrm>
              <a:off x="673571" y="1098979"/>
              <a:ext cx="50874" cy="15584"/>
            </a:xfrm>
            <a:custGeom>
              <a:rect b="b" l="l" r="r" t="t"/>
              <a:pathLst>
                <a:path extrusionOk="0" h="242" w="790">
                  <a:moveTo>
                    <a:pt x="19" y="0"/>
                  </a:moveTo>
                  <a:lnTo>
                    <a:pt x="1" y="115"/>
                  </a:lnTo>
                  <a:lnTo>
                    <a:pt x="771" y="241"/>
                  </a:lnTo>
                  <a:lnTo>
                    <a:pt x="790" y="127"/>
                  </a:ln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2"/>
            <p:cNvSpPr/>
            <p:nvPr/>
          </p:nvSpPr>
          <p:spPr>
            <a:xfrm>
              <a:off x="671381" y="1111601"/>
              <a:ext cx="51196" cy="15584"/>
            </a:xfrm>
            <a:custGeom>
              <a:rect b="b" l="l" r="r" t="t"/>
              <a:pathLst>
                <a:path extrusionOk="0" h="242" w="795">
                  <a:moveTo>
                    <a:pt x="20" y="1"/>
                  </a:moveTo>
                  <a:lnTo>
                    <a:pt x="1" y="116"/>
                  </a:lnTo>
                  <a:lnTo>
                    <a:pt x="776" y="242"/>
                  </a:lnTo>
                  <a:lnTo>
                    <a:pt x="794" y="126"/>
                  </a:lnTo>
                  <a:lnTo>
                    <a:pt x="2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2"/>
            <p:cNvSpPr/>
            <p:nvPr/>
          </p:nvSpPr>
          <p:spPr>
            <a:xfrm>
              <a:off x="669513" y="1123966"/>
              <a:ext cx="50874" cy="15584"/>
            </a:xfrm>
            <a:custGeom>
              <a:rect b="b" l="l" r="r" t="t"/>
              <a:pathLst>
                <a:path extrusionOk="0" h="242" w="790">
                  <a:moveTo>
                    <a:pt x="19" y="1"/>
                  </a:moveTo>
                  <a:lnTo>
                    <a:pt x="1" y="117"/>
                  </a:lnTo>
                  <a:lnTo>
                    <a:pt x="771" y="242"/>
                  </a:lnTo>
                  <a:lnTo>
                    <a:pt x="790" y="127"/>
                  </a:lnTo>
                  <a:lnTo>
                    <a:pt x="19"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2"/>
            <p:cNvSpPr/>
            <p:nvPr/>
          </p:nvSpPr>
          <p:spPr>
            <a:xfrm>
              <a:off x="667324" y="1136652"/>
              <a:ext cx="51196" cy="15584"/>
            </a:xfrm>
            <a:custGeom>
              <a:rect b="b" l="l" r="r" t="t"/>
              <a:pathLst>
                <a:path extrusionOk="0" h="242" w="795">
                  <a:moveTo>
                    <a:pt x="19" y="0"/>
                  </a:moveTo>
                  <a:lnTo>
                    <a:pt x="1" y="115"/>
                  </a:lnTo>
                  <a:lnTo>
                    <a:pt x="775" y="241"/>
                  </a:lnTo>
                  <a:lnTo>
                    <a:pt x="794" y="127"/>
                  </a:ln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2"/>
            <p:cNvSpPr/>
            <p:nvPr/>
          </p:nvSpPr>
          <p:spPr>
            <a:xfrm>
              <a:off x="665199" y="1149081"/>
              <a:ext cx="51132" cy="15584"/>
            </a:xfrm>
            <a:custGeom>
              <a:rect b="b" l="l" r="r" t="t"/>
              <a:pathLst>
                <a:path extrusionOk="0" h="242" w="794">
                  <a:moveTo>
                    <a:pt x="23" y="0"/>
                  </a:moveTo>
                  <a:lnTo>
                    <a:pt x="1" y="115"/>
                  </a:lnTo>
                  <a:lnTo>
                    <a:pt x="776" y="241"/>
                  </a:lnTo>
                  <a:lnTo>
                    <a:pt x="793" y="127"/>
                  </a:lnTo>
                  <a:lnTo>
                    <a:pt x="23"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2"/>
            <p:cNvSpPr/>
            <p:nvPr/>
          </p:nvSpPr>
          <p:spPr>
            <a:xfrm>
              <a:off x="663589" y="1060083"/>
              <a:ext cx="59890" cy="99559"/>
            </a:xfrm>
            <a:custGeom>
              <a:rect b="b" l="l" r="r" t="t"/>
              <a:pathLst>
                <a:path extrusionOk="0" h="1546" w="930">
                  <a:moveTo>
                    <a:pt x="248" y="0"/>
                  </a:moveTo>
                  <a:lnTo>
                    <a:pt x="0" y="1512"/>
                  </a:lnTo>
                  <a:lnTo>
                    <a:pt x="196" y="1545"/>
                  </a:lnTo>
                  <a:lnTo>
                    <a:pt x="196" y="1527"/>
                  </a:lnTo>
                  <a:lnTo>
                    <a:pt x="26" y="1497"/>
                  </a:lnTo>
                  <a:lnTo>
                    <a:pt x="48" y="1382"/>
                  </a:lnTo>
                  <a:lnTo>
                    <a:pt x="196" y="1408"/>
                  </a:lnTo>
                  <a:cubicBezTo>
                    <a:pt x="196" y="1382"/>
                    <a:pt x="200" y="1353"/>
                    <a:pt x="204" y="1326"/>
                  </a:cubicBezTo>
                  <a:lnTo>
                    <a:pt x="59" y="1304"/>
                  </a:lnTo>
                  <a:lnTo>
                    <a:pt x="77" y="1189"/>
                  </a:lnTo>
                  <a:lnTo>
                    <a:pt x="218" y="1212"/>
                  </a:lnTo>
                  <a:cubicBezTo>
                    <a:pt x="222" y="1186"/>
                    <a:pt x="226" y="1160"/>
                    <a:pt x="230" y="1131"/>
                  </a:cubicBezTo>
                  <a:lnTo>
                    <a:pt x="93" y="1109"/>
                  </a:lnTo>
                  <a:lnTo>
                    <a:pt x="111" y="993"/>
                  </a:lnTo>
                  <a:lnTo>
                    <a:pt x="259" y="1020"/>
                  </a:lnTo>
                  <a:cubicBezTo>
                    <a:pt x="267" y="993"/>
                    <a:pt x="274" y="967"/>
                    <a:pt x="281" y="941"/>
                  </a:cubicBezTo>
                  <a:lnTo>
                    <a:pt x="122" y="916"/>
                  </a:lnTo>
                  <a:lnTo>
                    <a:pt x="141" y="801"/>
                  </a:lnTo>
                  <a:lnTo>
                    <a:pt x="322" y="827"/>
                  </a:lnTo>
                  <a:cubicBezTo>
                    <a:pt x="329" y="804"/>
                    <a:pt x="341" y="779"/>
                    <a:pt x="351" y="753"/>
                  </a:cubicBezTo>
                  <a:lnTo>
                    <a:pt x="156" y="719"/>
                  </a:lnTo>
                  <a:lnTo>
                    <a:pt x="174" y="604"/>
                  </a:lnTo>
                  <a:lnTo>
                    <a:pt x="407" y="642"/>
                  </a:lnTo>
                  <a:cubicBezTo>
                    <a:pt x="423" y="619"/>
                    <a:pt x="433" y="593"/>
                    <a:pt x="448" y="567"/>
                  </a:cubicBezTo>
                  <a:lnTo>
                    <a:pt x="185" y="526"/>
                  </a:lnTo>
                  <a:lnTo>
                    <a:pt x="204" y="411"/>
                  </a:lnTo>
                  <a:lnTo>
                    <a:pt x="522" y="464"/>
                  </a:lnTo>
                  <a:cubicBezTo>
                    <a:pt x="541" y="437"/>
                    <a:pt x="560" y="411"/>
                    <a:pt x="578" y="389"/>
                  </a:cubicBezTo>
                  <a:lnTo>
                    <a:pt x="218" y="330"/>
                  </a:lnTo>
                  <a:lnTo>
                    <a:pt x="237" y="215"/>
                  </a:lnTo>
                  <a:lnTo>
                    <a:pt x="674" y="286"/>
                  </a:lnTo>
                  <a:cubicBezTo>
                    <a:pt x="700" y="264"/>
                    <a:pt x="726" y="241"/>
                    <a:pt x="756" y="219"/>
                  </a:cubicBezTo>
                  <a:lnTo>
                    <a:pt x="248" y="137"/>
                  </a:lnTo>
                  <a:lnTo>
                    <a:pt x="267" y="23"/>
                  </a:lnTo>
                  <a:lnTo>
                    <a:pt x="900" y="122"/>
                  </a:lnTo>
                  <a:cubicBezTo>
                    <a:pt x="912" y="119"/>
                    <a:pt x="919" y="115"/>
                    <a:pt x="930" y="111"/>
                  </a:cubicBezTo>
                  <a:lnTo>
                    <a:pt x="248"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2"/>
            <p:cNvSpPr/>
            <p:nvPr/>
          </p:nvSpPr>
          <p:spPr>
            <a:xfrm>
              <a:off x="679559" y="1061500"/>
              <a:ext cx="42052" cy="12751"/>
            </a:xfrm>
            <a:custGeom>
              <a:rect b="b" l="l" r="r" t="t"/>
              <a:pathLst>
                <a:path extrusionOk="0" h="198" w="653">
                  <a:moveTo>
                    <a:pt x="19" y="1"/>
                  </a:moveTo>
                  <a:lnTo>
                    <a:pt x="0" y="115"/>
                  </a:lnTo>
                  <a:lnTo>
                    <a:pt x="508" y="197"/>
                  </a:lnTo>
                  <a:cubicBezTo>
                    <a:pt x="553" y="160"/>
                    <a:pt x="601" y="130"/>
                    <a:pt x="652" y="100"/>
                  </a:cubicBezTo>
                  <a:lnTo>
                    <a:pt x="19"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2"/>
            <p:cNvSpPr/>
            <p:nvPr/>
          </p:nvSpPr>
          <p:spPr>
            <a:xfrm>
              <a:off x="677563" y="1073864"/>
              <a:ext cx="29494" cy="11270"/>
            </a:xfrm>
            <a:custGeom>
              <a:rect b="b" l="l" r="r" t="t"/>
              <a:pathLst>
                <a:path extrusionOk="0" h="175" w="458">
                  <a:moveTo>
                    <a:pt x="20" y="1"/>
                  </a:moveTo>
                  <a:lnTo>
                    <a:pt x="1" y="116"/>
                  </a:lnTo>
                  <a:lnTo>
                    <a:pt x="361" y="175"/>
                  </a:lnTo>
                  <a:cubicBezTo>
                    <a:pt x="391" y="139"/>
                    <a:pt x="423" y="105"/>
                    <a:pt x="457" y="72"/>
                  </a:cubicBezTo>
                  <a:lnTo>
                    <a:pt x="2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2"/>
            <p:cNvSpPr/>
            <p:nvPr/>
          </p:nvSpPr>
          <p:spPr>
            <a:xfrm>
              <a:off x="675502" y="1086551"/>
              <a:ext cx="21766" cy="10046"/>
            </a:xfrm>
            <a:custGeom>
              <a:rect b="b" l="l" r="r" t="t"/>
              <a:pathLst>
                <a:path extrusionOk="0" h="156" w="338">
                  <a:moveTo>
                    <a:pt x="19" y="0"/>
                  </a:moveTo>
                  <a:lnTo>
                    <a:pt x="0" y="115"/>
                  </a:lnTo>
                  <a:lnTo>
                    <a:pt x="263" y="156"/>
                  </a:lnTo>
                  <a:cubicBezTo>
                    <a:pt x="289" y="119"/>
                    <a:pt x="311" y="86"/>
                    <a:pt x="337" y="53"/>
                  </a:cubicBez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2"/>
            <p:cNvSpPr/>
            <p:nvPr/>
          </p:nvSpPr>
          <p:spPr>
            <a:xfrm>
              <a:off x="673571" y="1098979"/>
              <a:ext cx="16293" cy="9595"/>
            </a:xfrm>
            <a:custGeom>
              <a:rect b="b" l="l" r="r" t="t"/>
              <a:pathLst>
                <a:path extrusionOk="0" h="149" w="253">
                  <a:moveTo>
                    <a:pt x="19" y="0"/>
                  </a:moveTo>
                  <a:lnTo>
                    <a:pt x="1" y="115"/>
                  </a:lnTo>
                  <a:lnTo>
                    <a:pt x="196" y="149"/>
                  </a:lnTo>
                  <a:cubicBezTo>
                    <a:pt x="215" y="111"/>
                    <a:pt x="234" y="74"/>
                    <a:pt x="252" y="38"/>
                  </a:cubicBez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2"/>
            <p:cNvSpPr/>
            <p:nvPr/>
          </p:nvSpPr>
          <p:spPr>
            <a:xfrm>
              <a:off x="671381" y="1111601"/>
              <a:ext cx="13008" cy="9144"/>
            </a:xfrm>
            <a:custGeom>
              <a:rect b="b" l="l" r="r" t="t"/>
              <a:pathLst>
                <a:path extrusionOk="0" h="142" w="202">
                  <a:moveTo>
                    <a:pt x="20" y="1"/>
                  </a:moveTo>
                  <a:lnTo>
                    <a:pt x="1" y="116"/>
                  </a:lnTo>
                  <a:lnTo>
                    <a:pt x="160" y="141"/>
                  </a:lnTo>
                  <a:cubicBezTo>
                    <a:pt x="172" y="104"/>
                    <a:pt x="186" y="64"/>
                    <a:pt x="201" y="27"/>
                  </a:cubicBezTo>
                  <a:lnTo>
                    <a:pt x="20"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2"/>
            <p:cNvSpPr/>
            <p:nvPr/>
          </p:nvSpPr>
          <p:spPr>
            <a:xfrm>
              <a:off x="669513" y="1123966"/>
              <a:ext cx="10754" cy="8951"/>
            </a:xfrm>
            <a:custGeom>
              <a:rect b="b" l="l" r="r" t="t"/>
              <a:pathLst>
                <a:path extrusionOk="0" h="139" w="167">
                  <a:moveTo>
                    <a:pt x="19" y="1"/>
                  </a:moveTo>
                  <a:lnTo>
                    <a:pt x="1" y="117"/>
                  </a:lnTo>
                  <a:lnTo>
                    <a:pt x="138" y="139"/>
                  </a:lnTo>
                  <a:cubicBezTo>
                    <a:pt x="148" y="101"/>
                    <a:pt x="156" y="64"/>
                    <a:pt x="167" y="28"/>
                  </a:cubicBezTo>
                  <a:lnTo>
                    <a:pt x="19"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2"/>
            <p:cNvSpPr/>
            <p:nvPr/>
          </p:nvSpPr>
          <p:spPr>
            <a:xfrm>
              <a:off x="667324" y="1136652"/>
              <a:ext cx="10304" cy="8887"/>
            </a:xfrm>
            <a:custGeom>
              <a:rect b="b" l="l" r="r" t="t"/>
              <a:pathLst>
                <a:path extrusionOk="0" h="138" w="160">
                  <a:moveTo>
                    <a:pt x="19" y="0"/>
                  </a:moveTo>
                  <a:lnTo>
                    <a:pt x="1" y="115"/>
                  </a:lnTo>
                  <a:lnTo>
                    <a:pt x="146" y="137"/>
                  </a:lnTo>
                  <a:cubicBezTo>
                    <a:pt x="149" y="101"/>
                    <a:pt x="153" y="60"/>
                    <a:pt x="160" y="23"/>
                  </a:cubicBezTo>
                  <a:lnTo>
                    <a:pt x="19"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2"/>
            <p:cNvSpPr/>
            <p:nvPr/>
          </p:nvSpPr>
          <p:spPr>
            <a:xfrm>
              <a:off x="665199" y="1149081"/>
              <a:ext cx="11012" cy="9338"/>
            </a:xfrm>
            <a:custGeom>
              <a:rect b="b" l="l" r="r" t="t"/>
              <a:pathLst>
                <a:path extrusionOk="0" h="145" w="171">
                  <a:moveTo>
                    <a:pt x="23" y="0"/>
                  </a:moveTo>
                  <a:lnTo>
                    <a:pt x="1" y="115"/>
                  </a:lnTo>
                  <a:lnTo>
                    <a:pt x="171" y="145"/>
                  </a:lnTo>
                  <a:lnTo>
                    <a:pt x="171" y="26"/>
                  </a:lnTo>
                  <a:lnTo>
                    <a:pt x="23"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2"/>
            <p:cNvSpPr/>
            <p:nvPr/>
          </p:nvSpPr>
          <p:spPr>
            <a:xfrm>
              <a:off x="741574" y="1099430"/>
              <a:ext cx="58795" cy="51132"/>
            </a:xfrm>
            <a:custGeom>
              <a:rect b="b" l="l" r="r" t="t"/>
              <a:pathLst>
                <a:path extrusionOk="0" h="794" w="913">
                  <a:moveTo>
                    <a:pt x="108" y="0"/>
                  </a:moveTo>
                  <a:lnTo>
                    <a:pt x="0" y="660"/>
                  </a:lnTo>
                  <a:lnTo>
                    <a:pt x="805" y="794"/>
                  </a:lnTo>
                  <a:lnTo>
                    <a:pt x="912" y="130"/>
                  </a:lnTo>
                  <a:lnTo>
                    <a:pt x="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2"/>
            <p:cNvSpPr/>
            <p:nvPr/>
          </p:nvSpPr>
          <p:spPr>
            <a:xfrm>
              <a:off x="776671" y="1103938"/>
              <a:ext cx="23698" cy="46624"/>
            </a:xfrm>
            <a:custGeom>
              <a:rect b="b" l="l" r="r" t="t"/>
              <a:pathLst>
                <a:path extrusionOk="0" h="724" w="368">
                  <a:moveTo>
                    <a:pt x="1" y="1"/>
                  </a:moveTo>
                  <a:lnTo>
                    <a:pt x="1" y="1"/>
                  </a:lnTo>
                  <a:lnTo>
                    <a:pt x="367" y="60"/>
                  </a:lnTo>
                  <a:lnTo>
                    <a:pt x="260" y="724"/>
                  </a:lnTo>
                  <a:lnTo>
                    <a:pt x="367" y="6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2"/>
            <p:cNvSpPr/>
            <p:nvPr/>
          </p:nvSpPr>
          <p:spPr>
            <a:xfrm>
              <a:off x="767591" y="1103938"/>
              <a:ext cx="32778" cy="46624"/>
            </a:xfrm>
            <a:custGeom>
              <a:rect b="b" l="l" r="r" t="t"/>
              <a:pathLst>
                <a:path extrusionOk="0" h="724" w="509">
                  <a:moveTo>
                    <a:pt x="142" y="1"/>
                  </a:moveTo>
                  <a:cubicBezTo>
                    <a:pt x="71" y="201"/>
                    <a:pt x="0" y="409"/>
                    <a:pt x="34" y="645"/>
                  </a:cubicBezTo>
                  <a:cubicBezTo>
                    <a:pt x="38" y="650"/>
                    <a:pt x="38" y="657"/>
                    <a:pt x="38" y="664"/>
                  </a:cubicBezTo>
                  <a:lnTo>
                    <a:pt x="401" y="724"/>
                  </a:lnTo>
                  <a:lnTo>
                    <a:pt x="508" y="60"/>
                  </a:lnTo>
                  <a:lnTo>
                    <a:pt x="142" y="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2"/>
            <p:cNvSpPr/>
            <p:nvPr/>
          </p:nvSpPr>
          <p:spPr>
            <a:xfrm>
              <a:off x="718456" y="1066265"/>
              <a:ext cx="34195" cy="103487"/>
            </a:xfrm>
            <a:custGeom>
              <a:rect b="b" l="l" r="r" t="t"/>
              <a:pathLst>
                <a:path extrusionOk="0" h="1607" w="531">
                  <a:moveTo>
                    <a:pt x="266" y="0"/>
                  </a:moveTo>
                  <a:cubicBezTo>
                    <a:pt x="264" y="0"/>
                    <a:pt x="263" y="0"/>
                    <a:pt x="263" y="0"/>
                  </a:cubicBezTo>
                  <a:lnTo>
                    <a:pt x="134" y="801"/>
                  </a:lnTo>
                  <a:lnTo>
                    <a:pt x="0" y="1601"/>
                  </a:lnTo>
                  <a:cubicBezTo>
                    <a:pt x="0" y="1601"/>
                    <a:pt x="12" y="1606"/>
                    <a:pt x="36" y="1606"/>
                  </a:cubicBezTo>
                  <a:cubicBezTo>
                    <a:pt x="68" y="1606"/>
                    <a:pt x="120" y="1598"/>
                    <a:pt x="193" y="1560"/>
                  </a:cubicBezTo>
                  <a:cubicBezTo>
                    <a:pt x="322" y="1490"/>
                    <a:pt x="467" y="871"/>
                    <a:pt x="471" y="857"/>
                  </a:cubicBezTo>
                  <a:cubicBezTo>
                    <a:pt x="474" y="842"/>
                    <a:pt x="530" y="204"/>
                    <a:pt x="430" y="101"/>
                  </a:cubicBezTo>
                  <a:cubicBezTo>
                    <a:pt x="342" y="6"/>
                    <a:pt x="279" y="0"/>
                    <a:pt x="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2"/>
            <p:cNvSpPr/>
            <p:nvPr/>
          </p:nvSpPr>
          <p:spPr>
            <a:xfrm>
              <a:off x="718456" y="1066265"/>
              <a:ext cx="22217" cy="103487"/>
            </a:xfrm>
            <a:custGeom>
              <a:rect b="b" l="l" r="r" t="t"/>
              <a:pathLst>
                <a:path extrusionOk="0" h="1607" w="345">
                  <a:moveTo>
                    <a:pt x="267" y="0"/>
                  </a:moveTo>
                  <a:cubicBezTo>
                    <a:pt x="265" y="0"/>
                    <a:pt x="263" y="0"/>
                    <a:pt x="263" y="0"/>
                  </a:cubicBezTo>
                  <a:lnTo>
                    <a:pt x="0" y="1601"/>
                  </a:lnTo>
                  <a:cubicBezTo>
                    <a:pt x="0" y="1601"/>
                    <a:pt x="13" y="1606"/>
                    <a:pt x="40" y="1606"/>
                  </a:cubicBezTo>
                  <a:cubicBezTo>
                    <a:pt x="53" y="1606"/>
                    <a:pt x="69" y="1605"/>
                    <a:pt x="89" y="1601"/>
                  </a:cubicBezTo>
                  <a:lnTo>
                    <a:pt x="344" y="26"/>
                  </a:lnTo>
                  <a:cubicBezTo>
                    <a:pt x="303" y="3"/>
                    <a:pt x="276" y="0"/>
                    <a:pt x="267" y="0"/>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2"/>
            <p:cNvSpPr/>
            <p:nvPr/>
          </p:nvSpPr>
          <p:spPr>
            <a:xfrm>
              <a:off x="783819" y="1014039"/>
              <a:ext cx="40892" cy="167047"/>
            </a:xfrm>
            <a:custGeom>
              <a:rect b="b" l="l" r="r" t="t"/>
              <a:pathLst>
                <a:path extrusionOk="0" h="2594" w="635">
                  <a:moveTo>
                    <a:pt x="379" y="0"/>
                  </a:moveTo>
                  <a:cubicBezTo>
                    <a:pt x="367" y="0"/>
                    <a:pt x="360" y="11"/>
                    <a:pt x="360" y="22"/>
                  </a:cubicBezTo>
                  <a:cubicBezTo>
                    <a:pt x="364" y="148"/>
                    <a:pt x="379" y="841"/>
                    <a:pt x="227" y="1189"/>
                  </a:cubicBezTo>
                  <a:cubicBezTo>
                    <a:pt x="60" y="1567"/>
                    <a:pt x="1" y="2257"/>
                    <a:pt x="116" y="2583"/>
                  </a:cubicBezTo>
                  <a:cubicBezTo>
                    <a:pt x="119" y="2590"/>
                    <a:pt x="130" y="2594"/>
                    <a:pt x="138" y="2594"/>
                  </a:cubicBezTo>
                  <a:lnTo>
                    <a:pt x="405" y="2527"/>
                  </a:lnTo>
                  <a:cubicBezTo>
                    <a:pt x="412" y="2523"/>
                    <a:pt x="419" y="2516"/>
                    <a:pt x="415" y="2505"/>
                  </a:cubicBezTo>
                  <a:cubicBezTo>
                    <a:pt x="397" y="2409"/>
                    <a:pt x="316" y="1930"/>
                    <a:pt x="434" y="1627"/>
                  </a:cubicBezTo>
                  <a:cubicBezTo>
                    <a:pt x="557" y="1308"/>
                    <a:pt x="623" y="185"/>
                    <a:pt x="634" y="22"/>
                  </a:cubicBezTo>
                  <a:cubicBezTo>
                    <a:pt x="634" y="11"/>
                    <a:pt x="623" y="4"/>
                    <a:pt x="612" y="4"/>
                  </a:cubicBezTo>
                  <a:lnTo>
                    <a:pt x="3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2"/>
            <p:cNvSpPr/>
            <p:nvPr/>
          </p:nvSpPr>
          <p:spPr>
            <a:xfrm>
              <a:off x="789808" y="1072190"/>
              <a:ext cx="29172" cy="69356"/>
            </a:xfrm>
            <a:custGeom>
              <a:rect b="b" l="l" r="r" t="t"/>
              <a:pathLst>
                <a:path extrusionOk="0" h="1077" w="453">
                  <a:moveTo>
                    <a:pt x="215" y="1"/>
                  </a:moveTo>
                  <a:cubicBezTo>
                    <a:pt x="192" y="105"/>
                    <a:pt x="167" y="205"/>
                    <a:pt x="134" y="286"/>
                  </a:cubicBezTo>
                  <a:cubicBezTo>
                    <a:pt x="74" y="423"/>
                    <a:pt x="30" y="598"/>
                    <a:pt x="0" y="779"/>
                  </a:cubicBezTo>
                  <a:cubicBezTo>
                    <a:pt x="93" y="880"/>
                    <a:pt x="185" y="979"/>
                    <a:pt x="281" y="1076"/>
                  </a:cubicBezTo>
                  <a:cubicBezTo>
                    <a:pt x="286" y="950"/>
                    <a:pt x="300" y="827"/>
                    <a:pt x="341" y="724"/>
                  </a:cubicBezTo>
                  <a:cubicBezTo>
                    <a:pt x="385" y="613"/>
                    <a:pt x="423" y="401"/>
                    <a:pt x="452" y="165"/>
                  </a:cubicBezTo>
                  <a:cubicBezTo>
                    <a:pt x="370" y="108"/>
                    <a:pt x="293" y="53"/>
                    <a:pt x="215" y="1"/>
                  </a:cubicBez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2"/>
            <p:cNvSpPr/>
            <p:nvPr/>
          </p:nvSpPr>
          <p:spPr>
            <a:xfrm>
              <a:off x="557591" y="1121132"/>
              <a:ext cx="28914" cy="28271"/>
            </a:xfrm>
            <a:custGeom>
              <a:rect b="b" l="l" r="r" t="t"/>
              <a:pathLst>
                <a:path extrusionOk="0" h="439" w="449">
                  <a:moveTo>
                    <a:pt x="230" y="0"/>
                  </a:moveTo>
                  <a:cubicBezTo>
                    <a:pt x="130" y="0"/>
                    <a:pt x="37" y="75"/>
                    <a:pt x="23" y="186"/>
                  </a:cubicBezTo>
                  <a:cubicBezTo>
                    <a:pt x="1" y="305"/>
                    <a:pt x="78" y="416"/>
                    <a:pt x="189" y="434"/>
                  </a:cubicBezTo>
                  <a:cubicBezTo>
                    <a:pt x="201" y="438"/>
                    <a:pt x="211" y="438"/>
                    <a:pt x="223" y="438"/>
                  </a:cubicBezTo>
                  <a:cubicBezTo>
                    <a:pt x="323" y="438"/>
                    <a:pt x="412" y="361"/>
                    <a:pt x="430" y="253"/>
                  </a:cubicBezTo>
                  <a:cubicBezTo>
                    <a:pt x="449" y="130"/>
                    <a:pt x="374" y="19"/>
                    <a:pt x="259" y="0"/>
                  </a:cubicBezTo>
                  <a:close/>
                </a:path>
              </a:pathLst>
            </a:custGeom>
            <a:solidFill>
              <a:srgbClr val="FFFFFF">
                <a:alpha val="324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72"/>
          <p:cNvGrpSpPr/>
          <p:nvPr/>
        </p:nvGrpSpPr>
        <p:grpSpPr>
          <a:xfrm>
            <a:off x="6048786" y="2483627"/>
            <a:ext cx="1026361" cy="1051456"/>
            <a:chOff x="350922" y="253472"/>
            <a:chExt cx="2320508" cy="2377246"/>
          </a:xfrm>
        </p:grpSpPr>
        <p:sp>
          <p:nvSpPr>
            <p:cNvPr id="2934" name="Google Shape;2934;p72"/>
            <p:cNvSpPr/>
            <p:nvPr/>
          </p:nvSpPr>
          <p:spPr>
            <a:xfrm>
              <a:off x="751294" y="374040"/>
              <a:ext cx="1803789" cy="1632732"/>
            </a:xfrm>
            <a:custGeom>
              <a:rect b="b" l="l" r="r" t="t"/>
              <a:pathLst>
                <a:path extrusionOk="0" h="9669" w="10682">
                  <a:moveTo>
                    <a:pt x="7495" y="1"/>
                  </a:moveTo>
                  <a:cubicBezTo>
                    <a:pt x="7420" y="1"/>
                    <a:pt x="7343" y="18"/>
                    <a:pt x="7271" y="54"/>
                  </a:cubicBezTo>
                  <a:lnTo>
                    <a:pt x="334" y="3598"/>
                  </a:lnTo>
                  <a:cubicBezTo>
                    <a:pt x="93" y="3723"/>
                    <a:pt x="0" y="4017"/>
                    <a:pt x="123" y="4257"/>
                  </a:cubicBezTo>
                  <a:lnTo>
                    <a:pt x="2754" y="9405"/>
                  </a:lnTo>
                  <a:cubicBezTo>
                    <a:pt x="2840" y="9572"/>
                    <a:pt x="3011" y="9669"/>
                    <a:pt x="3189" y="9669"/>
                  </a:cubicBezTo>
                  <a:cubicBezTo>
                    <a:pt x="3263" y="9669"/>
                    <a:pt x="3339" y="9652"/>
                    <a:pt x="3410" y="9615"/>
                  </a:cubicBezTo>
                  <a:lnTo>
                    <a:pt x="10348" y="6069"/>
                  </a:lnTo>
                  <a:cubicBezTo>
                    <a:pt x="10588" y="5947"/>
                    <a:pt x="10681" y="5654"/>
                    <a:pt x="10559" y="5413"/>
                  </a:cubicBezTo>
                  <a:lnTo>
                    <a:pt x="7928" y="266"/>
                  </a:lnTo>
                  <a:cubicBezTo>
                    <a:pt x="7842" y="97"/>
                    <a:pt x="7672" y="1"/>
                    <a:pt x="74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2"/>
            <p:cNvSpPr/>
            <p:nvPr/>
          </p:nvSpPr>
          <p:spPr>
            <a:xfrm>
              <a:off x="413401" y="281672"/>
              <a:ext cx="1844316" cy="980922"/>
            </a:xfrm>
            <a:custGeom>
              <a:rect b="b" l="l" r="r" t="t"/>
              <a:pathLst>
                <a:path extrusionOk="0" h="5809" w="10922">
                  <a:moveTo>
                    <a:pt x="10762" y="1"/>
                  </a:moveTo>
                  <a:lnTo>
                    <a:pt x="0" y="5501"/>
                  </a:lnTo>
                  <a:lnTo>
                    <a:pt x="159" y="5809"/>
                  </a:lnTo>
                  <a:lnTo>
                    <a:pt x="10921" y="312"/>
                  </a:lnTo>
                  <a:lnTo>
                    <a:pt x="107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2"/>
            <p:cNvSpPr/>
            <p:nvPr/>
          </p:nvSpPr>
          <p:spPr>
            <a:xfrm>
              <a:off x="2144235" y="253472"/>
              <a:ext cx="152314" cy="133401"/>
            </a:xfrm>
            <a:custGeom>
              <a:rect b="b" l="l" r="r" t="t"/>
              <a:pathLst>
                <a:path extrusionOk="0" h="790" w="902">
                  <a:moveTo>
                    <a:pt x="450" y="0"/>
                  </a:moveTo>
                  <a:cubicBezTo>
                    <a:pt x="389" y="0"/>
                    <a:pt x="328" y="14"/>
                    <a:pt x="271" y="42"/>
                  </a:cubicBezTo>
                  <a:cubicBezTo>
                    <a:pt x="79" y="142"/>
                    <a:pt x="1" y="380"/>
                    <a:pt x="101" y="576"/>
                  </a:cubicBezTo>
                  <a:cubicBezTo>
                    <a:pt x="169" y="711"/>
                    <a:pt x="308" y="790"/>
                    <a:pt x="452" y="790"/>
                  </a:cubicBezTo>
                  <a:cubicBezTo>
                    <a:pt x="512" y="790"/>
                    <a:pt x="574" y="776"/>
                    <a:pt x="631" y="746"/>
                  </a:cubicBezTo>
                  <a:cubicBezTo>
                    <a:pt x="827" y="646"/>
                    <a:pt x="902" y="409"/>
                    <a:pt x="805" y="217"/>
                  </a:cubicBezTo>
                  <a:cubicBezTo>
                    <a:pt x="735" y="78"/>
                    <a:pt x="594" y="0"/>
                    <a:pt x="4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2"/>
            <p:cNvSpPr/>
            <p:nvPr/>
          </p:nvSpPr>
          <p:spPr>
            <a:xfrm>
              <a:off x="350922" y="1169890"/>
              <a:ext cx="152145" cy="133570"/>
            </a:xfrm>
            <a:custGeom>
              <a:rect b="b" l="l" r="r" t="t"/>
              <a:pathLst>
                <a:path extrusionOk="0" h="791" w="901">
                  <a:moveTo>
                    <a:pt x="452" y="1"/>
                  </a:moveTo>
                  <a:cubicBezTo>
                    <a:pt x="391" y="1"/>
                    <a:pt x="329" y="15"/>
                    <a:pt x="271" y="44"/>
                  </a:cubicBezTo>
                  <a:cubicBezTo>
                    <a:pt x="78" y="144"/>
                    <a:pt x="0" y="382"/>
                    <a:pt x="100" y="575"/>
                  </a:cubicBezTo>
                  <a:cubicBezTo>
                    <a:pt x="168" y="713"/>
                    <a:pt x="307" y="791"/>
                    <a:pt x="452" y="791"/>
                  </a:cubicBezTo>
                  <a:cubicBezTo>
                    <a:pt x="512" y="791"/>
                    <a:pt x="573" y="777"/>
                    <a:pt x="630" y="749"/>
                  </a:cubicBezTo>
                  <a:cubicBezTo>
                    <a:pt x="826" y="648"/>
                    <a:pt x="900" y="411"/>
                    <a:pt x="804" y="215"/>
                  </a:cubicBezTo>
                  <a:cubicBezTo>
                    <a:pt x="734" y="79"/>
                    <a:pt x="596" y="1"/>
                    <a:pt x="4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2"/>
            <p:cNvSpPr/>
            <p:nvPr/>
          </p:nvSpPr>
          <p:spPr>
            <a:xfrm>
              <a:off x="1924715" y="392615"/>
              <a:ext cx="116009" cy="109085"/>
            </a:xfrm>
            <a:custGeom>
              <a:rect b="b" l="l" r="r" t="t"/>
              <a:pathLst>
                <a:path extrusionOk="0" h="646" w="687">
                  <a:moveTo>
                    <a:pt x="686" y="312"/>
                  </a:moveTo>
                  <a:lnTo>
                    <a:pt x="33" y="645"/>
                  </a:lnTo>
                  <a:lnTo>
                    <a:pt x="33" y="645"/>
                  </a:lnTo>
                  <a:close/>
                  <a:moveTo>
                    <a:pt x="530" y="0"/>
                  </a:moveTo>
                  <a:lnTo>
                    <a:pt x="0" y="271"/>
                  </a:lnTo>
                  <a:lnTo>
                    <a:pt x="0" y="271"/>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2"/>
            <p:cNvSpPr/>
            <p:nvPr/>
          </p:nvSpPr>
          <p:spPr>
            <a:xfrm>
              <a:off x="1918467" y="392615"/>
              <a:ext cx="122256" cy="109085"/>
            </a:xfrm>
            <a:custGeom>
              <a:rect b="b" l="l" r="r" t="t"/>
              <a:pathLst>
                <a:path extrusionOk="0" h="646" w="724">
                  <a:moveTo>
                    <a:pt x="567" y="0"/>
                  </a:moveTo>
                  <a:lnTo>
                    <a:pt x="37" y="271"/>
                  </a:lnTo>
                  <a:cubicBezTo>
                    <a:pt x="0" y="389"/>
                    <a:pt x="7" y="522"/>
                    <a:pt x="67" y="641"/>
                  </a:cubicBezTo>
                  <a:lnTo>
                    <a:pt x="70" y="645"/>
                  </a:lnTo>
                  <a:lnTo>
                    <a:pt x="723" y="312"/>
                  </a:lnTo>
                  <a:lnTo>
                    <a:pt x="567" y="0"/>
                  </a:lnTo>
                  <a:close/>
                </a:path>
              </a:pathLst>
            </a:custGeom>
            <a:solidFill>
              <a:srgbClr val="4B36AA">
                <a:alpha val="3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2"/>
            <p:cNvSpPr/>
            <p:nvPr/>
          </p:nvSpPr>
          <p:spPr>
            <a:xfrm>
              <a:off x="590368" y="390082"/>
              <a:ext cx="2081061" cy="2240637"/>
            </a:xfrm>
            <a:custGeom>
              <a:rect b="b" l="l" r="r" t="t"/>
              <a:pathLst>
                <a:path extrusionOk="0" h="13269" w="12324">
                  <a:moveTo>
                    <a:pt x="8147" y="0"/>
                  </a:moveTo>
                  <a:lnTo>
                    <a:pt x="7709" y="222"/>
                  </a:lnTo>
                  <a:lnTo>
                    <a:pt x="6471" y="857"/>
                  </a:lnTo>
                  <a:lnTo>
                    <a:pt x="339" y="3992"/>
                  </a:lnTo>
                  <a:cubicBezTo>
                    <a:pt x="98" y="4114"/>
                    <a:pt x="1" y="4406"/>
                    <a:pt x="124" y="4647"/>
                  </a:cubicBezTo>
                  <a:lnTo>
                    <a:pt x="4393" y="13001"/>
                  </a:lnTo>
                  <a:cubicBezTo>
                    <a:pt x="4479" y="13171"/>
                    <a:pt x="4652" y="13269"/>
                    <a:pt x="4831" y="13269"/>
                  </a:cubicBezTo>
                  <a:cubicBezTo>
                    <a:pt x="4906" y="13269"/>
                    <a:pt x="4982" y="13252"/>
                    <a:pt x="5053" y="13216"/>
                  </a:cubicBezTo>
                  <a:lnTo>
                    <a:pt x="11990" y="9669"/>
                  </a:lnTo>
                  <a:cubicBezTo>
                    <a:pt x="12227" y="9547"/>
                    <a:pt x="12324" y="9254"/>
                    <a:pt x="12201" y="9013"/>
                  </a:cubicBezTo>
                  <a:lnTo>
                    <a:pt x="9907" y="4522"/>
                  </a:lnTo>
                  <a:lnTo>
                    <a:pt x="7932" y="656"/>
                  </a:lnTo>
                  <a:cubicBezTo>
                    <a:pt x="7810" y="415"/>
                    <a:pt x="7906" y="123"/>
                    <a:pt x="8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2"/>
            <p:cNvSpPr/>
            <p:nvPr/>
          </p:nvSpPr>
          <p:spPr>
            <a:xfrm>
              <a:off x="1230693" y="1712953"/>
              <a:ext cx="1336209" cy="708547"/>
            </a:xfrm>
            <a:custGeom>
              <a:rect b="b" l="l" r="r" t="t"/>
              <a:pathLst>
                <a:path extrusionOk="0" h="4196" w="7913">
                  <a:moveTo>
                    <a:pt x="7809" y="1"/>
                  </a:moveTo>
                  <a:lnTo>
                    <a:pt x="0" y="3992"/>
                  </a:lnTo>
                  <a:lnTo>
                    <a:pt x="104" y="4195"/>
                  </a:lnTo>
                  <a:lnTo>
                    <a:pt x="7913" y="205"/>
                  </a:lnTo>
                  <a:lnTo>
                    <a:pt x="78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2"/>
            <p:cNvSpPr/>
            <p:nvPr/>
          </p:nvSpPr>
          <p:spPr>
            <a:xfrm>
              <a:off x="1271388" y="1792487"/>
              <a:ext cx="1335534" cy="707872"/>
            </a:xfrm>
            <a:custGeom>
              <a:rect b="b" l="l" r="r" t="t"/>
              <a:pathLst>
                <a:path extrusionOk="0" h="4192" w="7909">
                  <a:moveTo>
                    <a:pt x="7805" y="0"/>
                  </a:moveTo>
                  <a:lnTo>
                    <a:pt x="0" y="3988"/>
                  </a:lnTo>
                  <a:lnTo>
                    <a:pt x="104" y="4191"/>
                  </a:lnTo>
                  <a:lnTo>
                    <a:pt x="7908" y="204"/>
                  </a:lnTo>
                  <a:lnTo>
                    <a:pt x="78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2"/>
            <p:cNvSpPr/>
            <p:nvPr/>
          </p:nvSpPr>
          <p:spPr>
            <a:xfrm>
              <a:off x="1311240" y="1872022"/>
              <a:ext cx="1336378" cy="707703"/>
            </a:xfrm>
            <a:custGeom>
              <a:rect b="b" l="l" r="r" t="t"/>
              <a:pathLst>
                <a:path extrusionOk="0" h="4191" w="7914">
                  <a:moveTo>
                    <a:pt x="7810" y="0"/>
                  </a:moveTo>
                  <a:lnTo>
                    <a:pt x="1" y="3987"/>
                  </a:lnTo>
                  <a:lnTo>
                    <a:pt x="109" y="4191"/>
                  </a:lnTo>
                  <a:lnTo>
                    <a:pt x="7913" y="204"/>
                  </a:lnTo>
                  <a:lnTo>
                    <a:pt x="78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2"/>
            <p:cNvSpPr/>
            <p:nvPr/>
          </p:nvSpPr>
          <p:spPr>
            <a:xfrm>
              <a:off x="880304" y="1535141"/>
              <a:ext cx="1721047" cy="995782"/>
            </a:xfrm>
            <a:custGeom>
              <a:rect b="b" l="l" r="r" t="t"/>
              <a:pathLst>
                <a:path extrusionOk="0" h="5897" w="10192">
                  <a:moveTo>
                    <a:pt x="9131" y="1"/>
                  </a:moveTo>
                  <a:cubicBezTo>
                    <a:pt x="8272" y="760"/>
                    <a:pt x="7334" y="1302"/>
                    <a:pt x="6141" y="1605"/>
                  </a:cubicBezTo>
                  <a:cubicBezTo>
                    <a:pt x="5411" y="1788"/>
                    <a:pt x="4607" y="1928"/>
                    <a:pt x="3813" y="1928"/>
                  </a:cubicBezTo>
                  <a:cubicBezTo>
                    <a:pt x="3168" y="1928"/>
                    <a:pt x="2531" y="1836"/>
                    <a:pt x="1949" y="1602"/>
                  </a:cubicBezTo>
                  <a:cubicBezTo>
                    <a:pt x="1260" y="1324"/>
                    <a:pt x="619" y="961"/>
                    <a:pt x="0" y="560"/>
                  </a:cubicBezTo>
                  <a:lnTo>
                    <a:pt x="0" y="560"/>
                  </a:lnTo>
                  <a:lnTo>
                    <a:pt x="2246" y="4956"/>
                  </a:lnTo>
                  <a:lnTo>
                    <a:pt x="9713" y="1138"/>
                  </a:lnTo>
                  <a:lnTo>
                    <a:pt x="9131" y="1"/>
                  </a:lnTo>
                  <a:close/>
                  <a:moveTo>
                    <a:pt x="9817" y="1347"/>
                  </a:moveTo>
                  <a:lnTo>
                    <a:pt x="2349" y="5160"/>
                  </a:lnTo>
                  <a:lnTo>
                    <a:pt x="2483" y="5426"/>
                  </a:lnTo>
                  <a:lnTo>
                    <a:pt x="9954" y="1610"/>
                  </a:lnTo>
                  <a:lnTo>
                    <a:pt x="9817" y="1347"/>
                  </a:lnTo>
                  <a:close/>
                  <a:moveTo>
                    <a:pt x="10058" y="1814"/>
                  </a:moveTo>
                  <a:lnTo>
                    <a:pt x="2590" y="5630"/>
                  </a:lnTo>
                  <a:lnTo>
                    <a:pt x="2724" y="5893"/>
                  </a:lnTo>
                  <a:lnTo>
                    <a:pt x="2724" y="5897"/>
                  </a:lnTo>
                  <a:lnTo>
                    <a:pt x="10191" y="2080"/>
                  </a:lnTo>
                  <a:lnTo>
                    <a:pt x="10191" y="2077"/>
                  </a:lnTo>
                  <a:lnTo>
                    <a:pt x="10058" y="1814"/>
                  </a:lnTo>
                  <a:close/>
                </a:path>
              </a:pathLst>
            </a:custGeom>
            <a:solidFill>
              <a:srgbClr val="4B36AA">
                <a:alpha val="1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2"/>
            <p:cNvSpPr/>
            <p:nvPr/>
          </p:nvSpPr>
          <p:spPr>
            <a:xfrm>
              <a:off x="1259568" y="1727306"/>
              <a:ext cx="1278458" cy="679165"/>
            </a:xfrm>
            <a:custGeom>
              <a:rect b="b" l="l" r="r" t="t"/>
              <a:pathLst>
                <a:path extrusionOk="0" h="4022" w="7571">
                  <a:moveTo>
                    <a:pt x="7467" y="0"/>
                  </a:moveTo>
                  <a:lnTo>
                    <a:pt x="0" y="3818"/>
                  </a:lnTo>
                  <a:lnTo>
                    <a:pt x="103" y="4022"/>
                  </a:lnTo>
                  <a:lnTo>
                    <a:pt x="7571" y="209"/>
                  </a:lnTo>
                  <a:lnTo>
                    <a:pt x="74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2"/>
            <p:cNvSpPr/>
            <p:nvPr/>
          </p:nvSpPr>
          <p:spPr>
            <a:xfrm>
              <a:off x="1299419" y="1806841"/>
              <a:ext cx="1279302" cy="679165"/>
            </a:xfrm>
            <a:custGeom>
              <a:rect b="b" l="l" r="r" t="t"/>
              <a:pathLst>
                <a:path extrusionOk="0" h="4022" w="7576">
                  <a:moveTo>
                    <a:pt x="7472" y="1"/>
                  </a:moveTo>
                  <a:lnTo>
                    <a:pt x="1" y="3817"/>
                  </a:lnTo>
                  <a:lnTo>
                    <a:pt x="108" y="4021"/>
                  </a:lnTo>
                  <a:lnTo>
                    <a:pt x="7576" y="205"/>
                  </a:lnTo>
                  <a:lnTo>
                    <a:pt x="74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2"/>
            <p:cNvSpPr/>
            <p:nvPr/>
          </p:nvSpPr>
          <p:spPr>
            <a:xfrm>
              <a:off x="1366964" y="1925720"/>
              <a:ext cx="1242997" cy="647925"/>
            </a:xfrm>
            <a:custGeom>
              <a:rect b="b" l="l" r="r" t="t"/>
              <a:pathLst>
                <a:path extrusionOk="0" h="3837" w="7361">
                  <a:moveTo>
                    <a:pt x="7361" y="0"/>
                  </a:moveTo>
                  <a:lnTo>
                    <a:pt x="1" y="3758"/>
                  </a:lnTo>
                  <a:cubicBezTo>
                    <a:pt x="79" y="3806"/>
                    <a:pt x="168" y="3836"/>
                    <a:pt x="257" y="3836"/>
                  </a:cubicBezTo>
                  <a:cubicBezTo>
                    <a:pt x="327" y="3836"/>
                    <a:pt x="401" y="3818"/>
                    <a:pt x="468" y="3784"/>
                  </a:cubicBezTo>
                  <a:lnTo>
                    <a:pt x="7106" y="394"/>
                  </a:lnTo>
                  <a:cubicBezTo>
                    <a:pt x="7261" y="312"/>
                    <a:pt x="7350" y="160"/>
                    <a:pt x="7361" y="0"/>
                  </a:cubicBezTo>
                  <a:close/>
                </a:path>
              </a:pathLst>
            </a:custGeom>
            <a:solidFill>
              <a:srgbClr val="4B36AA">
                <a:alpha val="11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2"/>
            <p:cNvSpPr/>
            <p:nvPr/>
          </p:nvSpPr>
          <p:spPr>
            <a:xfrm>
              <a:off x="1340115" y="1886375"/>
              <a:ext cx="1270521" cy="674099"/>
            </a:xfrm>
            <a:custGeom>
              <a:rect b="b" l="l" r="r" t="t"/>
              <a:pathLst>
                <a:path extrusionOk="0" h="3992" w="7524">
                  <a:moveTo>
                    <a:pt x="7468" y="0"/>
                  </a:moveTo>
                  <a:lnTo>
                    <a:pt x="1" y="3817"/>
                  </a:lnTo>
                  <a:cubicBezTo>
                    <a:pt x="42" y="3892"/>
                    <a:pt x="97" y="3950"/>
                    <a:pt x="160" y="3991"/>
                  </a:cubicBezTo>
                  <a:lnTo>
                    <a:pt x="7520" y="233"/>
                  </a:lnTo>
                  <a:cubicBezTo>
                    <a:pt x="7523" y="156"/>
                    <a:pt x="7506" y="74"/>
                    <a:pt x="74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72"/>
          <p:cNvGrpSpPr/>
          <p:nvPr/>
        </p:nvGrpSpPr>
        <p:grpSpPr>
          <a:xfrm>
            <a:off x="3879957" y="3001963"/>
            <a:ext cx="1020584" cy="1602029"/>
            <a:chOff x="663291" y="242828"/>
            <a:chExt cx="1610770" cy="2528455"/>
          </a:xfrm>
        </p:grpSpPr>
        <p:sp>
          <p:nvSpPr>
            <p:cNvPr id="2950" name="Google Shape;2950;p72"/>
            <p:cNvSpPr/>
            <p:nvPr/>
          </p:nvSpPr>
          <p:spPr>
            <a:xfrm>
              <a:off x="663291" y="242828"/>
              <a:ext cx="1610770" cy="1074416"/>
            </a:xfrm>
            <a:custGeom>
              <a:rect b="b" l="l" r="r" t="t"/>
              <a:pathLst>
                <a:path extrusionOk="0" h="5154" w="7727">
                  <a:moveTo>
                    <a:pt x="4570" y="1"/>
                  </a:moveTo>
                  <a:cubicBezTo>
                    <a:pt x="4464" y="1"/>
                    <a:pt x="4355" y="24"/>
                    <a:pt x="4254" y="58"/>
                  </a:cubicBezTo>
                  <a:cubicBezTo>
                    <a:pt x="4032" y="140"/>
                    <a:pt x="3828" y="285"/>
                    <a:pt x="3676" y="467"/>
                  </a:cubicBezTo>
                  <a:cubicBezTo>
                    <a:pt x="3521" y="330"/>
                    <a:pt x="3358" y="188"/>
                    <a:pt x="3165" y="107"/>
                  </a:cubicBezTo>
                  <a:cubicBezTo>
                    <a:pt x="3074" y="71"/>
                    <a:pt x="2974" y="50"/>
                    <a:pt x="2877" y="50"/>
                  </a:cubicBezTo>
                  <a:cubicBezTo>
                    <a:pt x="2763" y="50"/>
                    <a:pt x="2653" y="78"/>
                    <a:pt x="2561" y="144"/>
                  </a:cubicBezTo>
                  <a:cubicBezTo>
                    <a:pt x="2390" y="266"/>
                    <a:pt x="2327" y="537"/>
                    <a:pt x="2465" y="692"/>
                  </a:cubicBezTo>
                  <a:cubicBezTo>
                    <a:pt x="2303" y="643"/>
                    <a:pt x="2131" y="594"/>
                    <a:pt x="1961" y="594"/>
                  </a:cubicBezTo>
                  <a:cubicBezTo>
                    <a:pt x="1901" y="594"/>
                    <a:pt x="1841" y="600"/>
                    <a:pt x="1783" y="614"/>
                  </a:cubicBezTo>
                  <a:cubicBezTo>
                    <a:pt x="1560" y="670"/>
                    <a:pt x="1360" y="893"/>
                    <a:pt x="1412" y="1118"/>
                  </a:cubicBezTo>
                  <a:cubicBezTo>
                    <a:pt x="1160" y="1170"/>
                    <a:pt x="897" y="1233"/>
                    <a:pt x="712" y="1411"/>
                  </a:cubicBezTo>
                  <a:cubicBezTo>
                    <a:pt x="530" y="1593"/>
                    <a:pt x="471" y="1923"/>
                    <a:pt x="656" y="2097"/>
                  </a:cubicBezTo>
                  <a:cubicBezTo>
                    <a:pt x="401" y="2193"/>
                    <a:pt x="197" y="2412"/>
                    <a:pt x="119" y="2675"/>
                  </a:cubicBezTo>
                  <a:cubicBezTo>
                    <a:pt x="86" y="2783"/>
                    <a:pt x="74" y="2901"/>
                    <a:pt x="119" y="3005"/>
                  </a:cubicBezTo>
                  <a:cubicBezTo>
                    <a:pt x="157" y="3103"/>
                    <a:pt x="255" y="3180"/>
                    <a:pt x="358" y="3180"/>
                  </a:cubicBezTo>
                  <a:cubicBezTo>
                    <a:pt x="365" y="3180"/>
                    <a:pt x="372" y="3180"/>
                    <a:pt x="378" y="3179"/>
                  </a:cubicBezTo>
                  <a:lnTo>
                    <a:pt x="378" y="3179"/>
                  </a:lnTo>
                  <a:cubicBezTo>
                    <a:pt x="175" y="3265"/>
                    <a:pt x="0" y="3472"/>
                    <a:pt x="23" y="3698"/>
                  </a:cubicBezTo>
                  <a:cubicBezTo>
                    <a:pt x="37" y="3874"/>
                    <a:pt x="208" y="4027"/>
                    <a:pt x="376" y="4027"/>
                  </a:cubicBezTo>
                  <a:cubicBezTo>
                    <a:pt x="420" y="4027"/>
                    <a:pt x="463" y="4017"/>
                    <a:pt x="504" y="3994"/>
                  </a:cubicBezTo>
                  <a:lnTo>
                    <a:pt x="504" y="3994"/>
                  </a:lnTo>
                  <a:cubicBezTo>
                    <a:pt x="370" y="4113"/>
                    <a:pt x="322" y="4317"/>
                    <a:pt x="389" y="4480"/>
                  </a:cubicBezTo>
                  <a:cubicBezTo>
                    <a:pt x="452" y="4639"/>
                    <a:pt x="617" y="4747"/>
                    <a:pt x="786" y="4747"/>
                  </a:cubicBezTo>
                  <a:cubicBezTo>
                    <a:pt x="794" y="4747"/>
                    <a:pt x="803" y="4747"/>
                    <a:pt x="811" y="4746"/>
                  </a:cubicBezTo>
                  <a:lnTo>
                    <a:pt x="6856" y="5143"/>
                  </a:lnTo>
                  <a:cubicBezTo>
                    <a:pt x="6886" y="5150"/>
                    <a:pt x="6916" y="5153"/>
                    <a:pt x="6947" y="5153"/>
                  </a:cubicBezTo>
                  <a:cubicBezTo>
                    <a:pt x="7127" y="5153"/>
                    <a:pt x="7308" y="5037"/>
                    <a:pt x="7371" y="4866"/>
                  </a:cubicBezTo>
                  <a:cubicBezTo>
                    <a:pt x="7441" y="4665"/>
                    <a:pt x="7345" y="4416"/>
                    <a:pt x="7152" y="4324"/>
                  </a:cubicBezTo>
                  <a:lnTo>
                    <a:pt x="7152" y="4324"/>
                  </a:lnTo>
                  <a:cubicBezTo>
                    <a:pt x="7169" y="4326"/>
                    <a:pt x="7185" y="4327"/>
                    <a:pt x="7201" y="4327"/>
                  </a:cubicBezTo>
                  <a:cubicBezTo>
                    <a:pt x="7442" y="4327"/>
                    <a:pt x="7661" y="4100"/>
                    <a:pt x="7671" y="3857"/>
                  </a:cubicBezTo>
                  <a:cubicBezTo>
                    <a:pt x="7682" y="3594"/>
                    <a:pt x="7497" y="3349"/>
                    <a:pt x="7256" y="3246"/>
                  </a:cubicBezTo>
                  <a:lnTo>
                    <a:pt x="7256" y="3246"/>
                  </a:lnTo>
                  <a:cubicBezTo>
                    <a:pt x="7286" y="3257"/>
                    <a:pt x="7316" y="3263"/>
                    <a:pt x="7346" y="3263"/>
                  </a:cubicBezTo>
                  <a:cubicBezTo>
                    <a:pt x="7493" y="3263"/>
                    <a:pt x="7639" y="3141"/>
                    <a:pt x="7679" y="2993"/>
                  </a:cubicBezTo>
                  <a:cubicBezTo>
                    <a:pt x="7727" y="2816"/>
                    <a:pt x="7653" y="2623"/>
                    <a:pt x="7538" y="2478"/>
                  </a:cubicBezTo>
                  <a:cubicBezTo>
                    <a:pt x="7405" y="2304"/>
                    <a:pt x="7215" y="2175"/>
                    <a:pt x="7004" y="2119"/>
                  </a:cubicBezTo>
                  <a:cubicBezTo>
                    <a:pt x="7263" y="1993"/>
                    <a:pt x="7256" y="1585"/>
                    <a:pt x="7045" y="1385"/>
                  </a:cubicBezTo>
                  <a:cubicBezTo>
                    <a:pt x="6875" y="1224"/>
                    <a:pt x="6632" y="1175"/>
                    <a:pt x="6393" y="1175"/>
                  </a:cubicBezTo>
                  <a:cubicBezTo>
                    <a:pt x="6340" y="1175"/>
                    <a:pt x="6288" y="1178"/>
                    <a:pt x="6237" y="1182"/>
                  </a:cubicBezTo>
                  <a:cubicBezTo>
                    <a:pt x="6396" y="1111"/>
                    <a:pt x="6389" y="874"/>
                    <a:pt x="6289" y="733"/>
                  </a:cubicBezTo>
                  <a:cubicBezTo>
                    <a:pt x="6159" y="544"/>
                    <a:pt x="5922" y="448"/>
                    <a:pt x="5693" y="441"/>
                  </a:cubicBezTo>
                  <a:cubicBezTo>
                    <a:pt x="5680" y="440"/>
                    <a:pt x="5667" y="440"/>
                    <a:pt x="5655" y="440"/>
                  </a:cubicBezTo>
                  <a:cubicBezTo>
                    <a:pt x="5438" y="440"/>
                    <a:pt x="5225" y="504"/>
                    <a:pt x="5025" y="585"/>
                  </a:cubicBezTo>
                  <a:cubicBezTo>
                    <a:pt x="5133" y="414"/>
                    <a:pt x="5029" y="166"/>
                    <a:pt x="4851" y="66"/>
                  </a:cubicBezTo>
                  <a:cubicBezTo>
                    <a:pt x="4764" y="20"/>
                    <a:pt x="4668" y="1"/>
                    <a:pt x="4570" y="1"/>
                  </a:cubicBezTo>
                  <a:close/>
                </a:path>
              </a:pathLst>
            </a:custGeom>
            <a:solidFill>
              <a:srgbClr val="CC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2"/>
            <p:cNvSpPr/>
            <p:nvPr/>
          </p:nvSpPr>
          <p:spPr>
            <a:xfrm>
              <a:off x="1706238" y="1903870"/>
              <a:ext cx="411083" cy="495932"/>
            </a:xfrm>
            <a:custGeom>
              <a:rect b="b" l="l" r="r" t="t"/>
              <a:pathLst>
                <a:path extrusionOk="0" h="2379" w="1972">
                  <a:moveTo>
                    <a:pt x="34" y="0"/>
                  </a:moveTo>
                  <a:cubicBezTo>
                    <a:pt x="28" y="0"/>
                    <a:pt x="21" y="2"/>
                    <a:pt x="14" y="6"/>
                  </a:cubicBezTo>
                  <a:cubicBezTo>
                    <a:pt x="4" y="14"/>
                    <a:pt x="0" y="28"/>
                    <a:pt x="4" y="40"/>
                  </a:cubicBezTo>
                  <a:lnTo>
                    <a:pt x="553" y="2234"/>
                  </a:lnTo>
                  <a:cubicBezTo>
                    <a:pt x="556" y="2245"/>
                    <a:pt x="563" y="2252"/>
                    <a:pt x="575" y="2256"/>
                  </a:cubicBezTo>
                  <a:cubicBezTo>
                    <a:pt x="931" y="2352"/>
                    <a:pt x="1275" y="2378"/>
                    <a:pt x="1526" y="2378"/>
                  </a:cubicBezTo>
                  <a:cubicBezTo>
                    <a:pt x="1776" y="2378"/>
                    <a:pt x="1938" y="2352"/>
                    <a:pt x="1942" y="2352"/>
                  </a:cubicBezTo>
                  <a:cubicBezTo>
                    <a:pt x="1953" y="2352"/>
                    <a:pt x="1961" y="2345"/>
                    <a:pt x="1964" y="2337"/>
                  </a:cubicBezTo>
                  <a:cubicBezTo>
                    <a:pt x="1968" y="2330"/>
                    <a:pt x="1971" y="2323"/>
                    <a:pt x="1968" y="2312"/>
                  </a:cubicBezTo>
                  <a:lnTo>
                    <a:pt x="1256" y="247"/>
                  </a:lnTo>
                  <a:cubicBezTo>
                    <a:pt x="1253" y="233"/>
                    <a:pt x="1237" y="225"/>
                    <a:pt x="1223" y="225"/>
                  </a:cubicBezTo>
                  <a:cubicBezTo>
                    <a:pt x="1163" y="231"/>
                    <a:pt x="1104" y="234"/>
                    <a:pt x="1045" y="234"/>
                  </a:cubicBezTo>
                  <a:cubicBezTo>
                    <a:pt x="520" y="234"/>
                    <a:pt x="55" y="6"/>
                    <a:pt x="48" y="3"/>
                  </a:cubicBezTo>
                  <a:cubicBezTo>
                    <a:pt x="43" y="1"/>
                    <a:pt x="39"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2"/>
            <p:cNvSpPr/>
            <p:nvPr/>
          </p:nvSpPr>
          <p:spPr>
            <a:xfrm>
              <a:off x="817763" y="1903870"/>
              <a:ext cx="410458" cy="495932"/>
            </a:xfrm>
            <a:custGeom>
              <a:rect b="b" l="l" r="r" t="t"/>
              <a:pathLst>
                <a:path extrusionOk="0" h="2379" w="1969">
                  <a:moveTo>
                    <a:pt x="1935" y="0"/>
                  </a:moveTo>
                  <a:cubicBezTo>
                    <a:pt x="1930" y="0"/>
                    <a:pt x="1924" y="1"/>
                    <a:pt x="1920" y="3"/>
                  </a:cubicBezTo>
                  <a:cubicBezTo>
                    <a:pt x="1916" y="6"/>
                    <a:pt x="1451" y="234"/>
                    <a:pt x="924" y="234"/>
                  </a:cubicBezTo>
                  <a:cubicBezTo>
                    <a:pt x="865" y="234"/>
                    <a:pt x="805" y="231"/>
                    <a:pt x="745" y="225"/>
                  </a:cubicBezTo>
                  <a:cubicBezTo>
                    <a:pt x="730" y="225"/>
                    <a:pt x="715" y="233"/>
                    <a:pt x="712" y="247"/>
                  </a:cubicBezTo>
                  <a:lnTo>
                    <a:pt x="0" y="2312"/>
                  </a:lnTo>
                  <a:cubicBezTo>
                    <a:pt x="0" y="2323"/>
                    <a:pt x="0" y="2330"/>
                    <a:pt x="4" y="2337"/>
                  </a:cubicBezTo>
                  <a:cubicBezTo>
                    <a:pt x="7" y="2345"/>
                    <a:pt x="19" y="2352"/>
                    <a:pt x="26" y="2352"/>
                  </a:cubicBezTo>
                  <a:cubicBezTo>
                    <a:pt x="30" y="2352"/>
                    <a:pt x="193" y="2378"/>
                    <a:pt x="441" y="2378"/>
                  </a:cubicBezTo>
                  <a:cubicBezTo>
                    <a:pt x="693" y="2378"/>
                    <a:pt x="1038" y="2352"/>
                    <a:pt x="1394" y="2256"/>
                  </a:cubicBezTo>
                  <a:cubicBezTo>
                    <a:pt x="1405" y="2252"/>
                    <a:pt x="1413" y="2245"/>
                    <a:pt x="1416" y="2234"/>
                  </a:cubicBezTo>
                  <a:lnTo>
                    <a:pt x="1964" y="40"/>
                  </a:lnTo>
                  <a:cubicBezTo>
                    <a:pt x="1968" y="28"/>
                    <a:pt x="1964" y="14"/>
                    <a:pt x="1953" y="6"/>
                  </a:cubicBezTo>
                  <a:cubicBezTo>
                    <a:pt x="1949" y="2"/>
                    <a:pt x="1942" y="0"/>
                    <a:pt x="1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2"/>
            <p:cNvSpPr/>
            <p:nvPr/>
          </p:nvSpPr>
          <p:spPr>
            <a:xfrm>
              <a:off x="877175" y="603471"/>
              <a:ext cx="1252428" cy="1156758"/>
            </a:xfrm>
            <a:custGeom>
              <a:rect b="b" l="l" r="r" t="t"/>
              <a:pathLst>
                <a:path extrusionOk="0" h="5549" w="6008">
                  <a:moveTo>
                    <a:pt x="2977" y="0"/>
                  </a:moveTo>
                  <a:cubicBezTo>
                    <a:pt x="1042" y="15"/>
                    <a:pt x="160" y="819"/>
                    <a:pt x="34" y="1930"/>
                  </a:cubicBezTo>
                  <a:cubicBezTo>
                    <a:pt x="34" y="1930"/>
                    <a:pt x="34" y="2864"/>
                    <a:pt x="389" y="3550"/>
                  </a:cubicBezTo>
                  <a:cubicBezTo>
                    <a:pt x="389" y="3550"/>
                    <a:pt x="1" y="3958"/>
                    <a:pt x="389" y="4551"/>
                  </a:cubicBezTo>
                  <a:cubicBezTo>
                    <a:pt x="765" y="5127"/>
                    <a:pt x="1906" y="5548"/>
                    <a:pt x="2951" y="5548"/>
                  </a:cubicBezTo>
                  <a:cubicBezTo>
                    <a:pt x="2969" y="5548"/>
                    <a:pt x="2988" y="5548"/>
                    <a:pt x="3006" y="5548"/>
                  </a:cubicBezTo>
                  <a:cubicBezTo>
                    <a:pt x="3024" y="5548"/>
                    <a:pt x="3043" y="5548"/>
                    <a:pt x="3061" y="5548"/>
                  </a:cubicBezTo>
                  <a:cubicBezTo>
                    <a:pt x="4106" y="5548"/>
                    <a:pt x="5243" y="5127"/>
                    <a:pt x="5623" y="4551"/>
                  </a:cubicBezTo>
                  <a:cubicBezTo>
                    <a:pt x="6008" y="3958"/>
                    <a:pt x="5623" y="3550"/>
                    <a:pt x="5623" y="3550"/>
                  </a:cubicBezTo>
                  <a:cubicBezTo>
                    <a:pt x="5978" y="2864"/>
                    <a:pt x="5978" y="1930"/>
                    <a:pt x="5978" y="1930"/>
                  </a:cubicBezTo>
                  <a:cubicBezTo>
                    <a:pt x="5849" y="819"/>
                    <a:pt x="4970" y="15"/>
                    <a:pt x="3035"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2"/>
            <p:cNvSpPr/>
            <p:nvPr/>
          </p:nvSpPr>
          <p:spPr>
            <a:xfrm>
              <a:off x="2002048" y="1182167"/>
              <a:ext cx="238061" cy="329162"/>
            </a:xfrm>
            <a:custGeom>
              <a:rect b="b" l="l" r="r" t="t"/>
              <a:pathLst>
                <a:path extrusionOk="0" h="1579" w="1142">
                  <a:moveTo>
                    <a:pt x="590" y="0"/>
                  </a:moveTo>
                  <a:cubicBezTo>
                    <a:pt x="510" y="0"/>
                    <a:pt x="425" y="22"/>
                    <a:pt x="341" y="66"/>
                  </a:cubicBezTo>
                  <a:cubicBezTo>
                    <a:pt x="334" y="71"/>
                    <a:pt x="330" y="74"/>
                    <a:pt x="326" y="81"/>
                  </a:cubicBezTo>
                  <a:lnTo>
                    <a:pt x="4" y="726"/>
                  </a:lnTo>
                  <a:cubicBezTo>
                    <a:pt x="1" y="730"/>
                    <a:pt x="1" y="741"/>
                    <a:pt x="4" y="745"/>
                  </a:cubicBezTo>
                  <a:lnTo>
                    <a:pt x="196" y="1552"/>
                  </a:lnTo>
                  <a:cubicBezTo>
                    <a:pt x="196" y="1560"/>
                    <a:pt x="204" y="1567"/>
                    <a:pt x="212" y="1575"/>
                  </a:cubicBezTo>
                  <a:cubicBezTo>
                    <a:pt x="215" y="1575"/>
                    <a:pt x="223" y="1578"/>
                    <a:pt x="227" y="1578"/>
                  </a:cubicBezTo>
                  <a:cubicBezTo>
                    <a:pt x="230" y="1578"/>
                    <a:pt x="234" y="1575"/>
                    <a:pt x="237" y="1575"/>
                  </a:cubicBezTo>
                  <a:cubicBezTo>
                    <a:pt x="263" y="1564"/>
                    <a:pt x="834" y="1338"/>
                    <a:pt x="1031" y="882"/>
                  </a:cubicBezTo>
                  <a:cubicBezTo>
                    <a:pt x="1142" y="618"/>
                    <a:pt x="1082" y="296"/>
                    <a:pt x="886" y="119"/>
                  </a:cubicBezTo>
                  <a:cubicBezTo>
                    <a:pt x="801" y="40"/>
                    <a:pt x="699" y="0"/>
                    <a:pt x="590"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2"/>
            <p:cNvSpPr/>
            <p:nvPr/>
          </p:nvSpPr>
          <p:spPr>
            <a:xfrm>
              <a:off x="742090" y="1182167"/>
              <a:ext cx="238061" cy="329162"/>
            </a:xfrm>
            <a:custGeom>
              <a:rect b="b" l="l" r="r" t="t"/>
              <a:pathLst>
                <a:path extrusionOk="0" h="1579" w="1142">
                  <a:moveTo>
                    <a:pt x="552" y="0"/>
                  </a:moveTo>
                  <a:cubicBezTo>
                    <a:pt x="442" y="0"/>
                    <a:pt x="339" y="40"/>
                    <a:pt x="252" y="119"/>
                  </a:cubicBezTo>
                  <a:cubicBezTo>
                    <a:pt x="59" y="296"/>
                    <a:pt x="0" y="618"/>
                    <a:pt x="111" y="882"/>
                  </a:cubicBezTo>
                  <a:cubicBezTo>
                    <a:pt x="308" y="1338"/>
                    <a:pt x="878" y="1564"/>
                    <a:pt x="904" y="1575"/>
                  </a:cubicBezTo>
                  <a:cubicBezTo>
                    <a:pt x="908" y="1575"/>
                    <a:pt x="912" y="1578"/>
                    <a:pt x="915" y="1578"/>
                  </a:cubicBezTo>
                  <a:cubicBezTo>
                    <a:pt x="919" y="1578"/>
                    <a:pt x="926" y="1575"/>
                    <a:pt x="931" y="1575"/>
                  </a:cubicBezTo>
                  <a:cubicBezTo>
                    <a:pt x="938" y="1567"/>
                    <a:pt x="945" y="1560"/>
                    <a:pt x="945" y="1552"/>
                  </a:cubicBezTo>
                  <a:lnTo>
                    <a:pt x="1138" y="745"/>
                  </a:lnTo>
                  <a:cubicBezTo>
                    <a:pt x="1141" y="741"/>
                    <a:pt x="1141" y="730"/>
                    <a:pt x="1138" y="726"/>
                  </a:cubicBezTo>
                  <a:lnTo>
                    <a:pt x="815" y="81"/>
                  </a:lnTo>
                  <a:cubicBezTo>
                    <a:pt x="811" y="74"/>
                    <a:pt x="808" y="71"/>
                    <a:pt x="801" y="66"/>
                  </a:cubicBezTo>
                  <a:cubicBezTo>
                    <a:pt x="717" y="22"/>
                    <a:pt x="633" y="0"/>
                    <a:pt x="552"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2"/>
            <p:cNvSpPr/>
            <p:nvPr/>
          </p:nvSpPr>
          <p:spPr>
            <a:xfrm>
              <a:off x="1199252" y="1316418"/>
              <a:ext cx="584313" cy="335208"/>
            </a:xfrm>
            <a:custGeom>
              <a:rect b="b" l="l" r="r" t="t"/>
              <a:pathLst>
                <a:path extrusionOk="0" h="1608" w="2803">
                  <a:moveTo>
                    <a:pt x="2769" y="0"/>
                  </a:moveTo>
                  <a:cubicBezTo>
                    <a:pt x="2769" y="0"/>
                    <a:pt x="2095" y="205"/>
                    <a:pt x="1353" y="205"/>
                  </a:cubicBezTo>
                  <a:cubicBezTo>
                    <a:pt x="613" y="205"/>
                    <a:pt x="1" y="63"/>
                    <a:pt x="1" y="63"/>
                  </a:cubicBezTo>
                  <a:lnTo>
                    <a:pt x="1" y="63"/>
                  </a:lnTo>
                  <a:cubicBezTo>
                    <a:pt x="1" y="63"/>
                    <a:pt x="94" y="1607"/>
                    <a:pt x="1374" y="1607"/>
                  </a:cubicBezTo>
                  <a:cubicBezTo>
                    <a:pt x="1399" y="1607"/>
                    <a:pt x="1425" y="1607"/>
                    <a:pt x="1450" y="1606"/>
                  </a:cubicBezTo>
                  <a:cubicBezTo>
                    <a:pt x="2802" y="1539"/>
                    <a:pt x="2769" y="0"/>
                    <a:pt x="27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2"/>
            <p:cNvSpPr/>
            <p:nvPr/>
          </p:nvSpPr>
          <p:spPr>
            <a:xfrm>
              <a:off x="1260467" y="1448586"/>
              <a:ext cx="465014" cy="62125"/>
            </a:xfrm>
            <a:custGeom>
              <a:rect b="b" l="l" r="r" t="t"/>
              <a:pathLst>
                <a:path extrusionOk="0" h="416" w="3114">
                  <a:moveTo>
                    <a:pt x="3041" y="0"/>
                  </a:moveTo>
                  <a:cubicBezTo>
                    <a:pt x="3034" y="0"/>
                    <a:pt x="3028" y="1"/>
                    <a:pt x="3021" y="3"/>
                  </a:cubicBezTo>
                  <a:cubicBezTo>
                    <a:pt x="2376" y="215"/>
                    <a:pt x="1835" y="286"/>
                    <a:pt x="1402" y="286"/>
                  </a:cubicBezTo>
                  <a:cubicBezTo>
                    <a:pt x="553" y="286"/>
                    <a:pt x="116" y="16"/>
                    <a:pt x="109" y="11"/>
                  </a:cubicBezTo>
                  <a:cubicBezTo>
                    <a:pt x="97" y="4"/>
                    <a:pt x="85" y="1"/>
                    <a:pt x="74" y="1"/>
                  </a:cubicBezTo>
                  <a:cubicBezTo>
                    <a:pt x="53" y="1"/>
                    <a:pt x="34" y="11"/>
                    <a:pt x="20" y="30"/>
                  </a:cubicBezTo>
                  <a:cubicBezTo>
                    <a:pt x="1" y="59"/>
                    <a:pt x="12" y="97"/>
                    <a:pt x="42" y="119"/>
                  </a:cubicBezTo>
                  <a:cubicBezTo>
                    <a:pt x="68" y="133"/>
                    <a:pt x="519" y="415"/>
                    <a:pt x="1390" y="415"/>
                  </a:cubicBezTo>
                  <a:cubicBezTo>
                    <a:pt x="1838" y="415"/>
                    <a:pt x="2394" y="345"/>
                    <a:pt x="3061" y="123"/>
                  </a:cubicBezTo>
                  <a:cubicBezTo>
                    <a:pt x="3095" y="115"/>
                    <a:pt x="3114" y="78"/>
                    <a:pt x="3102" y="44"/>
                  </a:cubicBezTo>
                  <a:cubicBezTo>
                    <a:pt x="3094" y="18"/>
                    <a:pt x="3068" y="0"/>
                    <a:pt x="3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2"/>
            <p:cNvSpPr/>
            <p:nvPr/>
          </p:nvSpPr>
          <p:spPr>
            <a:xfrm>
              <a:off x="1334546" y="1677895"/>
              <a:ext cx="303101" cy="305398"/>
            </a:xfrm>
            <a:custGeom>
              <a:rect b="b" l="l" r="r" t="t"/>
              <a:pathLst>
                <a:path extrusionOk="0" h="1465" w="1454">
                  <a:moveTo>
                    <a:pt x="357" y="1"/>
                  </a:moveTo>
                  <a:cubicBezTo>
                    <a:pt x="341" y="1"/>
                    <a:pt x="330" y="12"/>
                    <a:pt x="326" y="27"/>
                  </a:cubicBezTo>
                  <a:lnTo>
                    <a:pt x="4" y="1153"/>
                  </a:lnTo>
                  <a:cubicBezTo>
                    <a:pt x="1" y="1165"/>
                    <a:pt x="4" y="1176"/>
                    <a:pt x="12" y="1187"/>
                  </a:cubicBezTo>
                  <a:cubicBezTo>
                    <a:pt x="15" y="1191"/>
                    <a:pt x="297" y="1465"/>
                    <a:pt x="719" y="1465"/>
                  </a:cubicBezTo>
                  <a:cubicBezTo>
                    <a:pt x="930" y="1465"/>
                    <a:pt x="1175" y="1394"/>
                    <a:pt x="1438" y="1187"/>
                  </a:cubicBezTo>
                  <a:cubicBezTo>
                    <a:pt x="1450" y="1179"/>
                    <a:pt x="1453" y="1168"/>
                    <a:pt x="1450" y="1153"/>
                  </a:cubicBezTo>
                  <a:lnTo>
                    <a:pt x="1161" y="27"/>
                  </a:lnTo>
                  <a:cubicBezTo>
                    <a:pt x="1157" y="12"/>
                    <a:pt x="1146" y="1"/>
                    <a:pt x="1130"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2"/>
            <p:cNvSpPr/>
            <p:nvPr/>
          </p:nvSpPr>
          <p:spPr>
            <a:xfrm>
              <a:off x="2049161" y="1147145"/>
              <a:ext cx="68166" cy="356471"/>
            </a:xfrm>
            <a:custGeom>
              <a:rect b="b" l="l" r="r" t="t"/>
              <a:pathLst>
                <a:path extrusionOk="0" h="1710" w="327">
                  <a:moveTo>
                    <a:pt x="289" y="0"/>
                  </a:moveTo>
                  <a:cubicBezTo>
                    <a:pt x="276" y="0"/>
                    <a:pt x="263" y="8"/>
                    <a:pt x="259" y="23"/>
                  </a:cubicBezTo>
                  <a:lnTo>
                    <a:pt x="1" y="1057"/>
                  </a:lnTo>
                  <a:cubicBezTo>
                    <a:pt x="1" y="1065"/>
                    <a:pt x="1" y="1075"/>
                    <a:pt x="8" y="1084"/>
                  </a:cubicBezTo>
                  <a:cubicBezTo>
                    <a:pt x="11" y="1087"/>
                    <a:pt x="160" y="1276"/>
                    <a:pt x="131" y="1672"/>
                  </a:cubicBezTo>
                  <a:cubicBezTo>
                    <a:pt x="131" y="1691"/>
                    <a:pt x="141" y="1706"/>
                    <a:pt x="160" y="1710"/>
                  </a:cubicBezTo>
                  <a:lnTo>
                    <a:pt x="163" y="1710"/>
                  </a:lnTo>
                  <a:cubicBezTo>
                    <a:pt x="179" y="1710"/>
                    <a:pt x="193" y="1695"/>
                    <a:pt x="193" y="1679"/>
                  </a:cubicBezTo>
                  <a:cubicBezTo>
                    <a:pt x="223" y="1309"/>
                    <a:pt x="104" y="1109"/>
                    <a:pt x="67" y="1057"/>
                  </a:cubicBezTo>
                  <a:lnTo>
                    <a:pt x="323" y="38"/>
                  </a:lnTo>
                  <a:cubicBezTo>
                    <a:pt x="326" y="23"/>
                    <a:pt x="316" y="5"/>
                    <a:pt x="297" y="1"/>
                  </a:cubicBezTo>
                  <a:cubicBezTo>
                    <a:pt x="294" y="0"/>
                    <a:pt x="292"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2"/>
            <p:cNvSpPr/>
            <p:nvPr/>
          </p:nvSpPr>
          <p:spPr>
            <a:xfrm>
              <a:off x="891768" y="1153607"/>
              <a:ext cx="68375" cy="356054"/>
            </a:xfrm>
            <a:custGeom>
              <a:rect b="b" l="l" r="r" t="t"/>
              <a:pathLst>
                <a:path extrusionOk="0" h="1708" w="328">
                  <a:moveTo>
                    <a:pt x="38" y="1"/>
                  </a:moveTo>
                  <a:cubicBezTo>
                    <a:pt x="34" y="1"/>
                    <a:pt x="31" y="2"/>
                    <a:pt x="27" y="3"/>
                  </a:cubicBezTo>
                  <a:cubicBezTo>
                    <a:pt x="12" y="7"/>
                    <a:pt x="1" y="22"/>
                    <a:pt x="4" y="40"/>
                  </a:cubicBezTo>
                  <a:lnTo>
                    <a:pt x="261" y="1060"/>
                  </a:lnTo>
                  <a:cubicBezTo>
                    <a:pt x="223" y="1111"/>
                    <a:pt x="105" y="1308"/>
                    <a:pt x="134" y="1679"/>
                  </a:cubicBezTo>
                  <a:cubicBezTo>
                    <a:pt x="134" y="1697"/>
                    <a:pt x="149" y="1708"/>
                    <a:pt x="164" y="1708"/>
                  </a:cubicBezTo>
                  <a:lnTo>
                    <a:pt x="168" y="1708"/>
                  </a:lnTo>
                  <a:cubicBezTo>
                    <a:pt x="186" y="1708"/>
                    <a:pt x="197" y="1693"/>
                    <a:pt x="197" y="1675"/>
                  </a:cubicBezTo>
                  <a:cubicBezTo>
                    <a:pt x="164" y="1275"/>
                    <a:pt x="316" y="1085"/>
                    <a:pt x="319" y="1085"/>
                  </a:cubicBezTo>
                  <a:cubicBezTo>
                    <a:pt x="324" y="1078"/>
                    <a:pt x="327" y="1067"/>
                    <a:pt x="324" y="1056"/>
                  </a:cubicBezTo>
                  <a:lnTo>
                    <a:pt x="68" y="25"/>
                  </a:lnTo>
                  <a:cubicBezTo>
                    <a:pt x="65" y="11"/>
                    <a:pt x="52"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2"/>
            <p:cNvSpPr/>
            <p:nvPr/>
          </p:nvSpPr>
          <p:spPr>
            <a:xfrm>
              <a:off x="1653496" y="1073140"/>
              <a:ext cx="150300" cy="187825"/>
            </a:xfrm>
            <a:custGeom>
              <a:rect b="b" l="l" r="r" t="t"/>
              <a:pathLst>
                <a:path extrusionOk="0" h="901" w="721">
                  <a:moveTo>
                    <a:pt x="353" y="0"/>
                  </a:moveTo>
                  <a:cubicBezTo>
                    <a:pt x="242" y="0"/>
                    <a:pt x="146" y="52"/>
                    <a:pt x="82" y="149"/>
                  </a:cubicBezTo>
                  <a:cubicBezTo>
                    <a:pt x="31" y="230"/>
                    <a:pt x="1" y="337"/>
                    <a:pt x="1" y="452"/>
                  </a:cubicBezTo>
                  <a:cubicBezTo>
                    <a:pt x="1" y="674"/>
                    <a:pt x="120" y="900"/>
                    <a:pt x="353" y="900"/>
                  </a:cubicBezTo>
                  <a:cubicBezTo>
                    <a:pt x="594" y="900"/>
                    <a:pt x="720" y="667"/>
                    <a:pt x="720" y="438"/>
                  </a:cubicBezTo>
                  <a:cubicBezTo>
                    <a:pt x="720" y="327"/>
                    <a:pt x="690" y="223"/>
                    <a:pt x="635" y="144"/>
                  </a:cubicBezTo>
                  <a:cubicBezTo>
                    <a:pt x="568" y="48"/>
                    <a:pt x="472"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2"/>
            <p:cNvSpPr/>
            <p:nvPr/>
          </p:nvSpPr>
          <p:spPr>
            <a:xfrm>
              <a:off x="1196334" y="1073140"/>
              <a:ext cx="149883" cy="187825"/>
            </a:xfrm>
            <a:custGeom>
              <a:rect b="b" l="l" r="r" t="t"/>
              <a:pathLst>
                <a:path extrusionOk="0" h="901" w="719">
                  <a:moveTo>
                    <a:pt x="353" y="0"/>
                  </a:moveTo>
                  <a:cubicBezTo>
                    <a:pt x="241" y="0"/>
                    <a:pt x="144" y="52"/>
                    <a:pt x="81" y="149"/>
                  </a:cubicBezTo>
                  <a:cubicBezTo>
                    <a:pt x="30" y="230"/>
                    <a:pt x="0" y="337"/>
                    <a:pt x="0" y="452"/>
                  </a:cubicBezTo>
                  <a:cubicBezTo>
                    <a:pt x="0" y="674"/>
                    <a:pt x="122" y="900"/>
                    <a:pt x="353" y="900"/>
                  </a:cubicBezTo>
                  <a:cubicBezTo>
                    <a:pt x="593" y="900"/>
                    <a:pt x="719" y="667"/>
                    <a:pt x="719" y="438"/>
                  </a:cubicBezTo>
                  <a:cubicBezTo>
                    <a:pt x="719" y="327"/>
                    <a:pt x="690" y="223"/>
                    <a:pt x="634" y="144"/>
                  </a:cubicBezTo>
                  <a:cubicBezTo>
                    <a:pt x="567" y="48"/>
                    <a:pt x="471"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2"/>
            <p:cNvSpPr/>
            <p:nvPr/>
          </p:nvSpPr>
          <p:spPr>
            <a:xfrm>
              <a:off x="1202379" y="1843207"/>
              <a:ext cx="518648" cy="166353"/>
            </a:xfrm>
            <a:custGeom>
              <a:rect b="b" l="l" r="r" t="t"/>
              <a:pathLst>
                <a:path extrusionOk="0" h="798" w="2488">
                  <a:moveTo>
                    <a:pt x="2231" y="1"/>
                  </a:moveTo>
                  <a:cubicBezTo>
                    <a:pt x="2221" y="1"/>
                    <a:pt x="2214" y="1"/>
                    <a:pt x="2206" y="8"/>
                  </a:cubicBezTo>
                  <a:cubicBezTo>
                    <a:pt x="2202" y="13"/>
                    <a:pt x="1942" y="227"/>
                    <a:pt x="1257" y="238"/>
                  </a:cubicBezTo>
                  <a:cubicBezTo>
                    <a:pt x="1253" y="238"/>
                    <a:pt x="1249" y="238"/>
                    <a:pt x="1245" y="238"/>
                  </a:cubicBezTo>
                  <a:cubicBezTo>
                    <a:pt x="688" y="238"/>
                    <a:pt x="312" y="8"/>
                    <a:pt x="308" y="5"/>
                  </a:cubicBezTo>
                  <a:cubicBezTo>
                    <a:pt x="303" y="2"/>
                    <a:pt x="298" y="1"/>
                    <a:pt x="293" y="1"/>
                  </a:cubicBezTo>
                  <a:cubicBezTo>
                    <a:pt x="282" y="1"/>
                    <a:pt x="271" y="6"/>
                    <a:pt x="264" y="16"/>
                  </a:cubicBezTo>
                  <a:lnTo>
                    <a:pt x="4" y="401"/>
                  </a:lnTo>
                  <a:cubicBezTo>
                    <a:pt x="1" y="408"/>
                    <a:pt x="1" y="416"/>
                    <a:pt x="1" y="427"/>
                  </a:cubicBezTo>
                  <a:cubicBezTo>
                    <a:pt x="4" y="435"/>
                    <a:pt x="8" y="442"/>
                    <a:pt x="16" y="446"/>
                  </a:cubicBezTo>
                  <a:cubicBezTo>
                    <a:pt x="23" y="449"/>
                    <a:pt x="575" y="798"/>
                    <a:pt x="1283" y="798"/>
                  </a:cubicBezTo>
                  <a:cubicBezTo>
                    <a:pt x="1653" y="798"/>
                    <a:pt x="2069" y="702"/>
                    <a:pt x="2469" y="413"/>
                  </a:cubicBezTo>
                  <a:cubicBezTo>
                    <a:pt x="2484" y="401"/>
                    <a:pt x="2487" y="383"/>
                    <a:pt x="2476" y="372"/>
                  </a:cubicBezTo>
                  <a:lnTo>
                    <a:pt x="2250" y="16"/>
                  </a:lnTo>
                  <a:cubicBezTo>
                    <a:pt x="2246" y="8"/>
                    <a:pt x="2239" y="1"/>
                    <a:pt x="2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2"/>
            <p:cNvSpPr/>
            <p:nvPr/>
          </p:nvSpPr>
          <p:spPr>
            <a:xfrm>
              <a:off x="1030813" y="1917003"/>
              <a:ext cx="860940" cy="854279"/>
            </a:xfrm>
            <a:custGeom>
              <a:rect b="b" l="l" r="r" t="t"/>
              <a:pathLst>
                <a:path extrusionOk="0" h="4098" w="4130">
                  <a:moveTo>
                    <a:pt x="3277" y="1"/>
                  </a:moveTo>
                  <a:cubicBezTo>
                    <a:pt x="3271" y="1"/>
                    <a:pt x="3264" y="3"/>
                    <a:pt x="3259" y="6"/>
                  </a:cubicBezTo>
                  <a:cubicBezTo>
                    <a:pt x="2937" y="192"/>
                    <a:pt x="2551" y="252"/>
                    <a:pt x="2184" y="252"/>
                  </a:cubicBezTo>
                  <a:cubicBezTo>
                    <a:pt x="1496" y="252"/>
                    <a:pt x="874" y="39"/>
                    <a:pt x="865" y="37"/>
                  </a:cubicBezTo>
                  <a:cubicBezTo>
                    <a:pt x="862" y="35"/>
                    <a:pt x="858" y="35"/>
                    <a:pt x="855" y="35"/>
                  </a:cubicBezTo>
                  <a:cubicBezTo>
                    <a:pt x="846" y="35"/>
                    <a:pt x="837" y="39"/>
                    <a:pt x="831" y="47"/>
                  </a:cubicBezTo>
                  <a:cubicBezTo>
                    <a:pt x="817" y="66"/>
                    <a:pt x="479" y="514"/>
                    <a:pt x="357" y="863"/>
                  </a:cubicBezTo>
                  <a:cubicBezTo>
                    <a:pt x="164" y="1407"/>
                    <a:pt x="8" y="3957"/>
                    <a:pt x="1" y="4065"/>
                  </a:cubicBezTo>
                  <a:cubicBezTo>
                    <a:pt x="1" y="4072"/>
                    <a:pt x="5" y="4083"/>
                    <a:pt x="8" y="4087"/>
                  </a:cubicBezTo>
                  <a:cubicBezTo>
                    <a:pt x="16" y="4094"/>
                    <a:pt x="23" y="4098"/>
                    <a:pt x="30" y="4098"/>
                  </a:cubicBezTo>
                  <a:lnTo>
                    <a:pt x="4096" y="4098"/>
                  </a:lnTo>
                  <a:cubicBezTo>
                    <a:pt x="4107" y="4098"/>
                    <a:pt x="4115" y="4094"/>
                    <a:pt x="4118" y="4087"/>
                  </a:cubicBezTo>
                  <a:cubicBezTo>
                    <a:pt x="4126" y="4083"/>
                    <a:pt x="4130" y="4072"/>
                    <a:pt x="4130" y="4065"/>
                  </a:cubicBezTo>
                  <a:cubicBezTo>
                    <a:pt x="4122" y="3946"/>
                    <a:pt x="3933" y="1122"/>
                    <a:pt x="3837" y="737"/>
                  </a:cubicBezTo>
                  <a:cubicBezTo>
                    <a:pt x="3740" y="343"/>
                    <a:pt x="3310" y="21"/>
                    <a:pt x="3292" y="6"/>
                  </a:cubicBezTo>
                  <a:cubicBezTo>
                    <a:pt x="3288" y="3"/>
                    <a:pt x="3283" y="1"/>
                    <a:pt x="3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2"/>
            <p:cNvSpPr/>
            <p:nvPr/>
          </p:nvSpPr>
          <p:spPr>
            <a:xfrm>
              <a:off x="735003" y="1514459"/>
              <a:ext cx="483836" cy="891594"/>
            </a:xfrm>
            <a:custGeom>
              <a:rect b="b" l="l" r="r" t="t"/>
              <a:pathLst>
                <a:path extrusionOk="0" h="4277" w="2321">
                  <a:moveTo>
                    <a:pt x="1907" y="0"/>
                  </a:moveTo>
                  <a:cubicBezTo>
                    <a:pt x="1720" y="0"/>
                    <a:pt x="1300" y="475"/>
                    <a:pt x="1127" y="673"/>
                  </a:cubicBezTo>
                  <a:cubicBezTo>
                    <a:pt x="934" y="900"/>
                    <a:pt x="1031" y="1578"/>
                    <a:pt x="1031" y="1578"/>
                  </a:cubicBezTo>
                  <a:cubicBezTo>
                    <a:pt x="1031" y="1578"/>
                    <a:pt x="193" y="3061"/>
                    <a:pt x="97" y="3353"/>
                  </a:cubicBezTo>
                  <a:cubicBezTo>
                    <a:pt x="0" y="3642"/>
                    <a:pt x="64" y="4094"/>
                    <a:pt x="453" y="4224"/>
                  </a:cubicBezTo>
                  <a:cubicBezTo>
                    <a:pt x="558" y="4258"/>
                    <a:pt x="661" y="4276"/>
                    <a:pt x="757" y="4276"/>
                  </a:cubicBezTo>
                  <a:cubicBezTo>
                    <a:pt x="1015" y="4276"/>
                    <a:pt x="1229" y="4149"/>
                    <a:pt x="1324" y="3868"/>
                  </a:cubicBezTo>
                  <a:cubicBezTo>
                    <a:pt x="1449" y="3480"/>
                    <a:pt x="1872" y="2093"/>
                    <a:pt x="1872" y="2093"/>
                  </a:cubicBezTo>
                  <a:cubicBezTo>
                    <a:pt x="2321" y="1708"/>
                    <a:pt x="2291" y="1545"/>
                    <a:pt x="2258" y="1318"/>
                  </a:cubicBezTo>
                  <a:cubicBezTo>
                    <a:pt x="2224" y="1092"/>
                    <a:pt x="1998" y="1092"/>
                    <a:pt x="1998" y="1092"/>
                  </a:cubicBezTo>
                  <a:cubicBezTo>
                    <a:pt x="1998" y="1092"/>
                    <a:pt x="2032" y="933"/>
                    <a:pt x="1969" y="803"/>
                  </a:cubicBezTo>
                  <a:cubicBezTo>
                    <a:pt x="1935" y="737"/>
                    <a:pt x="1860" y="721"/>
                    <a:pt x="1795" y="721"/>
                  </a:cubicBezTo>
                  <a:cubicBezTo>
                    <a:pt x="1731" y="721"/>
                    <a:pt x="1676" y="737"/>
                    <a:pt x="1676" y="737"/>
                  </a:cubicBezTo>
                  <a:cubicBezTo>
                    <a:pt x="1676" y="737"/>
                    <a:pt x="2094" y="189"/>
                    <a:pt x="1969" y="29"/>
                  </a:cubicBezTo>
                  <a:cubicBezTo>
                    <a:pt x="1953" y="9"/>
                    <a:pt x="1932" y="0"/>
                    <a:pt x="1907"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2"/>
            <p:cNvSpPr/>
            <p:nvPr/>
          </p:nvSpPr>
          <p:spPr>
            <a:xfrm>
              <a:off x="999961" y="1507997"/>
              <a:ext cx="177191" cy="201166"/>
            </a:xfrm>
            <a:custGeom>
              <a:rect b="b" l="l" r="r" t="t"/>
              <a:pathLst>
                <a:path extrusionOk="0" h="965" w="850">
                  <a:moveTo>
                    <a:pt x="627" y="1"/>
                  </a:moveTo>
                  <a:cubicBezTo>
                    <a:pt x="423" y="1"/>
                    <a:pt x="53" y="412"/>
                    <a:pt x="12" y="456"/>
                  </a:cubicBezTo>
                  <a:cubicBezTo>
                    <a:pt x="0" y="471"/>
                    <a:pt x="0" y="490"/>
                    <a:pt x="16" y="504"/>
                  </a:cubicBezTo>
                  <a:cubicBezTo>
                    <a:pt x="20" y="509"/>
                    <a:pt x="27" y="511"/>
                    <a:pt x="33" y="511"/>
                  </a:cubicBezTo>
                  <a:cubicBezTo>
                    <a:pt x="42" y="511"/>
                    <a:pt x="51" y="507"/>
                    <a:pt x="60" y="501"/>
                  </a:cubicBezTo>
                  <a:cubicBezTo>
                    <a:pt x="168" y="379"/>
                    <a:pt x="479" y="64"/>
                    <a:pt x="627" y="64"/>
                  </a:cubicBezTo>
                  <a:cubicBezTo>
                    <a:pt x="650" y="64"/>
                    <a:pt x="660" y="68"/>
                    <a:pt x="672" y="82"/>
                  </a:cubicBezTo>
                  <a:cubicBezTo>
                    <a:pt x="764" y="182"/>
                    <a:pt x="542" y="545"/>
                    <a:pt x="383" y="749"/>
                  </a:cubicBezTo>
                  <a:cubicBezTo>
                    <a:pt x="371" y="760"/>
                    <a:pt x="371" y="779"/>
                    <a:pt x="383" y="790"/>
                  </a:cubicBezTo>
                  <a:cubicBezTo>
                    <a:pt x="390" y="797"/>
                    <a:pt x="399" y="801"/>
                    <a:pt x="408" y="801"/>
                  </a:cubicBezTo>
                  <a:cubicBezTo>
                    <a:pt x="413" y="801"/>
                    <a:pt x="418" y="800"/>
                    <a:pt x="423" y="798"/>
                  </a:cubicBezTo>
                  <a:cubicBezTo>
                    <a:pt x="423" y="798"/>
                    <a:pt x="464" y="773"/>
                    <a:pt x="520" y="773"/>
                  </a:cubicBezTo>
                  <a:cubicBezTo>
                    <a:pt x="535" y="773"/>
                    <a:pt x="551" y="774"/>
                    <a:pt x="568" y="779"/>
                  </a:cubicBezTo>
                  <a:cubicBezTo>
                    <a:pt x="638" y="798"/>
                    <a:pt x="698" y="853"/>
                    <a:pt x="749" y="945"/>
                  </a:cubicBezTo>
                  <a:cubicBezTo>
                    <a:pt x="753" y="957"/>
                    <a:pt x="764" y="964"/>
                    <a:pt x="775" y="964"/>
                  </a:cubicBezTo>
                  <a:cubicBezTo>
                    <a:pt x="783" y="964"/>
                    <a:pt x="787" y="961"/>
                    <a:pt x="794" y="961"/>
                  </a:cubicBezTo>
                  <a:cubicBezTo>
                    <a:pt x="809" y="949"/>
                    <a:pt x="812" y="931"/>
                    <a:pt x="805" y="916"/>
                  </a:cubicBezTo>
                  <a:cubicBezTo>
                    <a:pt x="746" y="808"/>
                    <a:pt x="672" y="742"/>
                    <a:pt x="583" y="716"/>
                  </a:cubicBezTo>
                  <a:cubicBezTo>
                    <a:pt x="563" y="712"/>
                    <a:pt x="545" y="710"/>
                    <a:pt x="527" y="710"/>
                  </a:cubicBezTo>
                  <a:cubicBezTo>
                    <a:pt x="515" y="710"/>
                    <a:pt x="502" y="711"/>
                    <a:pt x="490" y="712"/>
                  </a:cubicBezTo>
                  <a:cubicBezTo>
                    <a:pt x="612" y="545"/>
                    <a:pt x="850" y="182"/>
                    <a:pt x="720" y="37"/>
                  </a:cubicBezTo>
                  <a:cubicBezTo>
                    <a:pt x="698" y="12"/>
                    <a:pt x="664" y="1"/>
                    <a:pt x="6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2"/>
            <p:cNvSpPr/>
            <p:nvPr/>
          </p:nvSpPr>
          <p:spPr>
            <a:xfrm>
              <a:off x="1747097" y="1507788"/>
              <a:ext cx="484461" cy="891803"/>
            </a:xfrm>
            <a:custGeom>
              <a:rect b="b" l="l" r="r" t="t"/>
              <a:pathLst>
                <a:path extrusionOk="0" h="4278" w="2324">
                  <a:moveTo>
                    <a:pt x="416" y="0"/>
                  </a:moveTo>
                  <a:cubicBezTo>
                    <a:pt x="392" y="0"/>
                    <a:pt x="371" y="9"/>
                    <a:pt x="357" y="28"/>
                  </a:cubicBezTo>
                  <a:cubicBezTo>
                    <a:pt x="227" y="190"/>
                    <a:pt x="646" y="739"/>
                    <a:pt x="646" y="739"/>
                  </a:cubicBezTo>
                  <a:cubicBezTo>
                    <a:pt x="646" y="739"/>
                    <a:pt x="587" y="722"/>
                    <a:pt x="522" y="722"/>
                  </a:cubicBezTo>
                  <a:cubicBezTo>
                    <a:pt x="458" y="722"/>
                    <a:pt x="387" y="738"/>
                    <a:pt x="357" y="802"/>
                  </a:cubicBezTo>
                  <a:cubicBezTo>
                    <a:pt x="290" y="932"/>
                    <a:pt x="323" y="1095"/>
                    <a:pt x="323" y="1095"/>
                  </a:cubicBezTo>
                  <a:cubicBezTo>
                    <a:pt x="323" y="1095"/>
                    <a:pt x="97" y="1095"/>
                    <a:pt x="63" y="1317"/>
                  </a:cubicBezTo>
                  <a:cubicBezTo>
                    <a:pt x="34" y="1543"/>
                    <a:pt x="1" y="1706"/>
                    <a:pt x="453" y="2092"/>
                  </a:cubicBezTo>
                  <a:cubicBezTo>
                    <a:pt x="453" y="2092"/>
                    <a:pt x="872" y="3481"/>
                    <a:pt x="1001" y="3867"/>
                  </a:cubicBezTo>
                  <a:cubicBezTo>
                    <a:pt x="1092" y="4149"/>
                    <a:pt x="1304" y="4277"/>
                    <a:pt x="1562" y="4277"/>
                  </a:cubicBezTo>
                  <a:cubicBezTo>
                    <a:pt x="1660" y="4277"/>
                    <a:pt x="1765" y="4259"/>
                    <a:pt x="1872" y="4223"/>
                  </a:cubicBezTo>
                  <a:cubicBezTo>
                    <a:pt x="2257" y="4093"/>
                    <a:pt x="2324" y="3641"/>
                    <a:pt x="2224" y="3351"/>
                  </a:cubicBezTo>
                  <a:cubicBezTo>
                    <a:pt x="2127" y="3062"/>
                    <a:pt x="1290" y="1577"/>
                    <a:pt x="1290" y="1577"/>
                  </a:cubicBezTo>
                  <a:cubicBezTo>
                    <a:pt x="1290" y="1577"/>
                    <a:pt x="1387" y="898"/>
                    <a:pt x="1194" y="673"/>
                  </a:cubicBezTo>
                  <a:cubicBezTo>
                    <a:pt x="1024" y="473"/>
                    <a:pt x="600" y="0"/>
                    <a:pt x="416"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2"/>
            <p:cNvSpPr/>
            <p:nvPr/>
          </p:nvSpPr>
          <p:spPr>
            <a:xfrm>
              <a:off x="1789623" y="1500909"/>
              <a:ext cx="176983" cy="201375"/>
            </a:xfrm>
            <a:custGeom>
              <a:rect b="b" l="l" r="r" t="t"/>
              <a:pathLst>
                <a:path extrusionOk="0" h="966" w="849">
                  <a:moveTo>
                    <a:pt x="209" y="1"/>
                  </a:moveTo>
                  <a:cubicBezTo>
                    <a:pt x="173" y="1"/>
                    <a:pt x="146" y="18"/>
                    <a:pt x="126" y="42"/>
                  </a:cubicBezTo>
                  <a:cubicBezTo>
                    <a:pt x="0" y="183"/>
                    <a:pt x="237" y="546"/>
                    <a:pt x="356" y="713"/>
                  </a:cubicBezTo>
                  <a:cubicBezTo>
                    <a:pt x="347" y="711"/>
                    <a:pt x="337" y="711"/>
                    <a:pt x="326" y="711"/>
                  </a:cubicBezTo>
                  <a:cubicBezTo>
                    <a:pt x="306" y="711"/>
                    <a:pt x="285" y="713"/>
                    <a:pt x="264" y="721"/>
                  </a:cubicBezTo>
                  <a:cubicBezTo>
                    <a:pt x="178" y="743"/>
                    <a:pt x="104" y="810"/>
                    <a:pt x="41" y="916"/>
                  </a:cubicBezTo>
                  <a:cubicBezTo>
                    <a:pt x="33" y="931"/>
                    <a:pt x="37" y="954"/>
                    <a:pt x="56" y="961"/>
                  </a:cubicBezTo>
                  <a:cubicBezTo>
                    <a:pt x="59" y="965"/>
                    <a:pt x="64" y="965"/>
                    <a:pt x="71" y="965"/>
                  </a:cubicBezTo>
                  <a:cubicBezTo>
                    <a:pt x="81" y="965"/>
                    <a:pt x="93" y="957"/>
                    <a:pt x="97" y="947"/>
                  </a:cubicBezTo>
                  <a:cubicBezTo>
                    <a:pt x="148" y="858"/>
                    <a:pt x="211" y="798"/>
                    <a:pt x="278" y="779"/>
                  </a:cubicBezTo>
                  <a:cubicBezTo>
                    <a:pt x="294" y="776"/>
                    <a:pt x="310" y="774"/>
                    <a:pt x="324" y="774"/>
                  </a:cubicBezTo>
                  <a:cubicBezTo>
                    <a:pt x="383" y="774"/>
                    <a:pt x="423" y="798"/>
                    <a:pt x="423" y="798"/>
                  </a:cubicBezTo>
                  <a:cubicBezTo>
                    <a:pt x="429" y="801"/>
                    <a:pt x="435" y="803"/>
                    <a:pt x="442" y="803"/>
                  </a:cubicBezTo>
                  <a:cubicBezTo>
                    <a:pt x="451" y="803"/>
                    <a:pt x="459" y="799"/>
                    <a:pt x="464" y="791"/>
                  </a:cubicBezTo>
                  <a:cubicBezTo>
                    <a:pt x="475" y="779"/>
                    <a:pt x="475" y="765"/>
                    <a:pt x="467" y="750"/>
                  </a:cubicBezTo>
                  <a:cubicBezTo>
                    <a:pt x="304" y="546"/>
                    <a:pt x="81" y="187"/>
                    <a:pt x="175" y="83"/>
                  </a:cubicBezTo>
                  <a:cubicBezTo>
                    <a:pt x="185" y="71"/>
                    <a:pt x="201" y="64"/>
                    <a:pt x="219" y="64"/>
                  </a:cubicBezTo>
                  <a:cubicBezTo>
                    <a:pt x="367" y="64"/>
                    <a:pt x="678" y="379"/>
                    <a:pt x="789" y="502"/>
                  </a:cubicBezTo>
                  <a:cubicBezTo>
                    <a:pt x="796" y="509"/>
                    <a:pt x="804" y="513"/>
                    <a:pt x="812" y="513"/>
                  </a:cubicBezTo>
                  <a:cubicBezTo>
                    <a:pt x="820" y="513"/>
                    <a:pt x="827" y="510"/>
                    <a:pt x="834" y="505"/>
                  </a:cubicBezTo>
                  <a:cubicBezTo>
                    <a:pt x="845" y="494"/>
                    <a:pt x="849" y="472"/>
                    <a:pt x="834" y="461"/>
                  </a:cubicBezTo>
                  <a:cubicBezTo>
                    <a:pt x="793" y="413"/>
                    <a:pt x="423" y="1"/>
                    <a:pt x="219" y="1"/>
                  </a:cubicBezTo>
                  <a:cubicBezTo>
                    <a:pt x="216" y="1"/>
                    <a:pt x="213"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2"/>
            <p:cNvSpPr/>
            <p:nvPr/>
          </p:nvSpPr>
          <p:spPr>
            <a:xfrm>
              <a:off x="817763" y="458796"/>
              <a:ext cx="1328307" cy="584737"/>
            </a:xfrm>
            <a:custGeom>
              <a:rect b="b" l="l" r="r" t="t"/>
              <a:pathLst>
                <a:path extrusionOk="0" h="2805" w="6372">
                  <a:moveTo>
                    <a:pt x="3416" y="0"/>
                  </a:moveTo>
                  <a:cubicBezTo>
                    <a:pt x="3362" y="0"/>
                    <a:pt x="3308" y="2"/>
                    <a:pt x="3254" y="5"/>
                  </a:cubicBezTo>
                  <a:cubicBezTo>
                    <a:pt x="330" y="179"/>
                    <a:pt x="0" y="2713"/>
                    <a:pt x="263" y="2802"/>
                  </a:cubicBezTo>
                  <a:cubicBezTo>
                    <a:pt x="268" y="2804"/>
                    <a:pt x="272" y="2804"/>
                    <a:pt x="276" y="2804"/>
                  </a:cubicBezTo>
                  <a:cubicBezTo>
                    <a:pt x="401" y="2804"/>
                    <a:pt x="523" y="2221"/>
                    <a:pt x="523" y="2221"/>
                  </a:cubicBezTo>
                  <a:lnTo>
                    <a:pt x="523" y="2221"/>
                  </a:lnTo>
                  <a:cubicBezTo>
                    <a:pt x="523" y="2221"/>
                    <a:pt x="511" y="2313"/>
                    <a:pt x="647" y="2313"/>
                  </a:cubicBezTo>
                  <a:cubicBezTo>
                    <a:pt x="697" y="2313"/>
                    <a:pt x="768" y="2300"/>
                    <a:pt x="867" y="2265"/>
                  </a:cubicBezTo>
                  <a:cubicBezTo>
                    <a:pt x="1230" y="2135"/>
                    <a:pt x="1404" y="1446"/>
                    <a:pt x="1405" y="1446"/>
                  </a:cubicBezTo>
                  <a:lnTo>
                    <a:pt x="1405" y="1446"/>
                  </a:lnTo>
                  <a:cubicBezTo>
                    <a:pt x="1405" y="1446"/>
                    <a:pt x="1362" y="1877"/>
                    <a:pt x="1722" y="1877"/>
                  </a:cubicBezTo>
                  <a:cubicBezTo>
                    <a:pt x="1731" y="1877"/>
                    <a:pt x="1740" y="1877"/>
                    <a:pt x="1750" y="1876"/>
                  </a:cubicBezTo>
                  <a:cubicBezTo>
                    <a:pt x="2135" y="1858"/>
                    <a:pt x="2265" y="931"/>
                    <a:pt x="2265" y="931"/>
                  </a:cubicBezTo>
                  <a:lnTo>
                    <a:pt x="2265" y="931"/>
                  </a:lnTo>
                  <a:cubicBezTo>
                    <a:pt x="2265" y="931"/>
                    <a:pt x="2222" y="1424"/>
                    <a:pt x="2585" y="1424"/>
                  </a:cubicBezTo>
                  <a:cubicBezTo>
                    <a:pt x="2593" y="1424"/>
                    <a:pt x="2601" y="1424"/>
                    <a:pt x="2609" y="1424"/>
                  </a:cubicBezTo>
                  <a:cubicBezTo>
                    <a:pt x="2995" y="1406"/>
                    <a:pt x="3102" y="868"/>
                    <a:pt x="3102" y="868"/>
                  </a:cubicBezTo>
                  <a:cubicBezTo>
                    <a:pt x="3343" y="1302"/>
                    <a:pt x="3552" y="1426"/>
                    <a:pt x="3713" y="1426"/>
                  </a:cubicBezTo>
                  <a:cubicBezTo>
                    <a:pt x="3925" y="1426"/>
                    <a:pt x="4051" y="1209"/>
                    <a:pt x="4051" y="1209"/>
                  </a:cubicBezTo>
                  <a:cubicBezTo>
                    <a:pt x="4205" y="1454"/>
                    <a:pt x="4374" y="1521"/>
                    <a:pt x="4513" y="1521"/>
                  </a:cubicBezTo>
                  <a:cubicBezTo>
                    <a:pt x="4680" y="1521"/>
                    <a:pt x="4803" y="1424"/>
                    <a:pt x="4803" y="1424"/>
                  </a:cubicBezTo>
                  <a:cubicBezTo>
                    <a:pt x="5065" y="1797"/>
                    <a:pt x="5275" y="1896"/>
                    <a:pt x="5425" y="1896"/>
                  </a:cubicBezTo>
                  <a:cubicBezTo>
                    <a:pt x="5594" y="1896"/>
                    <a:pt x="5685" y="1769"/>
                    <a:pt x="5685" y="1769"/>
                  </a:cubicBezTo>
                  <a:cubicBezTo>
                    <a:pt x="5685" y="1769"/>
                    <a:pt x="6076" y="2502"/>
                    <a:pt x="6227" y="2502"/>
                  </a:cubicBezTo>
                  <a:cubicBezTo>
                    <a:pt x="6242" y="2502"/>
                    <a:pt x="6254" y="2495"/>
                    <a:pt x="6263" y="2480"/>
                  </a:cubicBezTo>
                  <a:cubicBezTo>
                    <a:pt x="6371" y="2306"/>
                    <a:pt x="6134" y="1468"/>
                    <a:pt x="5619" y="931"/>
                  </a:cubicBezTo>
                  <a:cubicBezTo>
                    <a:pt x="5133" y="425"/>
                    <a:pt x="4301" y="0"/>
                    <a:pt x="3416" y="0"/>
                  </a:cubicBezTo>
                  <a:close/>
                </a:path>
              </a:pathLst>
            </a:custGeom>
            <a:solidFill>
              <a:srgbClr val="CC52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2"/>
            <p:cNvSpPr/>
            <p:nvPr/>
          </p:nvSpPr>
          <p:spPr>
            <a:xfrm>
              <a:off x="921995" y="444829"/>
              <a:ext cx="314566" cy="260787"/>
            </a:xfrm>
            <a:custGeom>
              <a:rect b="b" l="l" r="r" t="t"/>
              <a:pathLst>
                <a:path extrusionOk="0" h="1251" w="1509">
                  <a:moveTo>
                    <a:pt x="760" y="351"/>
                  </a:moveTo>
                  <a:cubicBezTo>
                    <a:pt x="810" y="351"/>
                    <a:pt x="840" y="393"/>
                    <a:pt x="857" y="439"/>
                  </a:cubicBezTo>
                  <a:cubicBezTo>
                    <a:pt x="894" y="561"/>
                    <a:pt x="853" y="695"/>
                    <a:pt x="808" y="806"/>
                  </a:cubicBezTo>
                  <a:cubicBezTo>
                    <a:pt x="808" y="807"/>
                    <a:pt x="808" y="808"/>
                    <a:pt x="807" y="809"/>
                  </a:cubicBezTo>
                  <a:lnTo>
                    <a:pt x="807" y="809"/>
                  </a:lnTo>
                  <a:cubicBezTo>
                    <a:pt x="777" y="815"/>
                    <a:pt x="743" y="821"/>
                    <a:pt x="711" y="821"/>
                  </a:cubicBezTo>
                  <a:cubicBezTo>
                    <a:pt x="653" y="821"/>
                    <a:pt x="599" y="803"/>
                    <a:pt x="579" y="743"/>
                  </a:cubicBezTo>
                  <a:cubicBezTo>
                    <a:pt x="552" y="657"/>
                    <a:pt x="583" y="546"/>
                    <a:pt x="619" y="468"/>
                  </a:cubicBezTo>
                  <a:cubicBezTo>
                    <a:pt x="641" y="416"/>
                    <a:pt x="679" y="365"/>
                    <a:pt x="738" y="353"/>
                  </a:cubicBezTo>
                  <a:cubicBezTo>
                    <a:pt x="746" y="351"/>
                    <a:pt x="753" y="351"/>
                    <a:pt x="760" y="351"/>
                  </a:cubicBezTo>
                  <a:close/>
                  <a:moveTo>
                    <a:pt x="1469" y="1"/>
                  </a:moveTo>
                  <a:cubicBezTo>
                    <a:pt x="1457" y="1"/>
                    <a:pt x="1445" y="7"/>
                    <a:pt x="1442" y="23"/>
                  </a:cubicBezTo>
                  <a:cubicBezTo>
                    <a:pt x="1387" y="246"/>
                    <a:pt x="1301" y="468"/>
                    <a:pt x="1130" y="632"/>
                  </a:cubicBezTo>
                  <a:cubicBezTo>
                    <a:pt x="1060" y="698"/>
                    <a:pt x="975" y="754"/>
                    <a:pt x="882" y="788"/>
                  </a:cubicBezTo>
                  <a:lnTo>
                    <a:pt x="882" y="788"/>
                  </a:lnTo>
                  <a:cubicBezTo>
                    <a:pt x="922" y="685"/>
                    <a:pt x="947" y="575"/>
                    <a:pt x="927" y="464"/>
                  </a:cubicBezTo>
                  <a:cubicBezTo>
                    <a:pt x="916" y="406"/>
                    <a:pt x="890" y="339"/>
                    <a:pt x="838" y="309"/>
                  </a:cubicBezTo>
                  <a:cubicBezTo>
                    <a:pt x="813" y="294"/>
                    <a:pt x="785" y="288"/>
                    <a:pt x="758" y="288"/>
                  </a:cubicBezTo>
                  <a:cubicBezTo>
                    <a:pt x="729" y="288"/>
                    <a:pt x="700" y="295"/>
                    <a:pt x="675" y="309"/>
                  </a:cubicBezTo>
                  <a:cubicBezTo>
                    <a:pt x="567" y="365"/>
                    <a:pt x="523" y="512"/>
                    <a:pt x="508" y="624"/>
                  </a:cubicBezTo>
                  <a:cubicBezTo>
                    <a:pt x="497" y="724"/>
                    <a:pt x="523" y="846"/>
                    <a:pt x="634" y="876"/>
                  </a:cubicBezTo>
                  <a:cubicBezTo>
                    <a:pt x="660" y="882"/>
                    <a:pt x="686" y="885"/>
                    <a:pt x="713" y="885"/>
                  </a:cubicBezTo>
                  <a:cubicBezTo>
                    <a:pt x="733" y="885"/>
                    <a:pt x="752" y="884"/>
                    <a:pt x="771" y="881"/>
                  </a:cubicBezTo>
                  <a:lnTo>
                    <a:pt x="771" y="881"/>
                  </a:lnTo>
                  <a:cubicBezTo>
                    <a:pt x="736" y="946"/>
                    <a:pt x="692" y="1007"/>
                    <a:pt x="638" y="1058"/>
                  </a:cubicBezTo>
                  <a:cubicBezTo>
                    <a:pt x="560" y="1135"/>
                    <a:pt x="460" y="1187"/>
                    <a:pt x="345" y="1187"/>
                  </a:cubicBezTo>
                  <a:cubicBezTo>
                    <a:pt x="341" y="1188"/>
                    <a:pt x="336" y="1188"/>
                    <a:pt x="332" y="1188"/>
                  </a:cubicBezTo>
                  <a:cubicBezTo>
                    <a:pt x="232" y="1188"/>
                    <a:pt x="132" y="1150"/>
                    <a:pt x="71" y="1068"/>
                  </a:cubicBezTo>
                  <a:cubicBezTo>
                    <a:pt x="64" y="1058"/>
                    <a:pt x="54" y="1054"/>
                    <a:pt x="44" y="1054"/>
                  </a:cubicBezTo>
                  <a:cubicBezTo>
                    <a:pt x="22" y="1054"/>
                    <a:pt x="1" y="1075"/>
                    <a:pt x="19" y="1098"/>
                  </a:cubicBezTo>
                  <a:cubicBezTo>
                    <a:pt x="94" y="1203"/>
                    <a:pt x="212" y="1251"/>
                    <a:pt x="333" y="1251"/>
                  </a:cubicBezTo>
                  <a:cubicBezTo>
                    <a:pt x="434" y="1251"/>
                    <a:pt x="537" y="1218"/>
                    <a:pt x="619" y="1157"/>
                  </a:cubicBezTo>
                  <a:cubicBezTo>
                    <a:pt x="720" y="1083"/>
                    <a:pt x="793" y="984"/>
                    <a:pt x="846" y="873"/>
                  </a:cubicBezTo>
                  <a:cubicBezTo>
                    <a:pt x="847" y="870"/>
                    <a:pt x="848" y="867"/>
                    <a:pt x="849" y="865"/>
                  </a:cubicBezTo>
                  <a:lnTo>
                    <a:pt x="849" y="865"/>
                  </a:lnTo>
                  <a:cubicBezTo>
                    <a:pt x="907" y="849"/>
                    <a:pt x="962" y="824"/>
                    <a:pt x="1009" y="798"/>
                  </a:cubicBezTo>
                  <a:cubicBezTo>
                    <a:pt x="1291" y="646"/>
                    <a:pt x="1428" y="339"/>
                    <a:pt x="1501" y="42"/>
                  </a:cubicBezTo>
                  <a:cubicBezTo>
                    <a:pt x="1508" y="17"/>
                    <a:pt x="1488" y="1"/>
                    <a:pt x="1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72"/>
          <p:cNvGrpSpPr/>
          <p:nvPr/>
        </p:nvGrpSpPr>
        <p:grpSpPr>
          <a:xfrm>
            <a:off x="3879990" y="1178860"/>
            <a:ext cx="1020518" cy="1661991"/>
            <a:chOff x="1616510" y="854457"/>
            <a:chExt cx="1480299" cy="2410779"/>
          </a:xfrm>
        </p:grpSpPr>
        <p:sp>
          <p:nvSpPr>
            <p:cNvPr id="2972" name="Google Shape;2972;p72"/>
            <p:cNvSpPr/>
            <p:nvPr/>
          </p:nvSpPr>
          <p:spPr>
            <a:xfrm>
              <a:off x="1779232" y="854457"/>
              <a:ext cx="711874" cy="335402"/>
            </a:xfrm>
            <a:custGeom>
              <a:rect b="b" l="l" r="r" t="t"/>
              <a:pathLst>
                <a:path extrusionOk="0" h="1886" w="4003">
                  <a:moveTo>
                    <a:pt x="2728" y="1"/>
                  </a:moveTo>
                  <a:cubicBezTo>
                    <a:pt x="2642" y="1"/>
                    <a:pt x="2551" y="9"/>
                    <a:pt x="2453" y="25"/>
                  </a:cubicBezTo>
                  <a:cubicBezTo>
                    <a:pt x="1657" y="155"/>
                    <a:pt x="1424" y="1003"/>
                    <a:pt x="957" y="1137"/>
                  </a:cubicBezTo>
                  <a:cubicBezTo>
                    <a:pt x="875" y="1160"/>
                    <a:pt x="792" y="1170"/>
                    <a:pt x="711" y="1170"/>
                  </a:cubicBezTo>
                  <a:cubicBezTo>
                    <a:pt x="335" y="1170"/>
                    <a:pt x="1" y="959"/>
                    <a:pt x="0" y="959"/>
                  </a:cubicBezTo>
                  <a:lnTo>
                    <a:pt x="0" y="959"/>
                  </a:lnTo>
                  <a:cubicBezTo>
                    <a:pt x="1" y="959"/>
                    <a:pt x="396" y="1885"/>
                    <a:pt x="841" y="1885"/>
                  </a:cubicBezTo>
                  <a:cubicBezTo>
                    <a:pt x="856" y="1885"/>
                    <a:pt x="871" y="1884"/>
                    <a:pt x="886" y="1882"/>
                  </a:cubicBezTo>
                  <a:cubicBezTo>
                    <a:pt x="1350" y="1815"/>
                    <a:pt x="4003" y="815"/>
                    <a:pt x="4003" y="815"/>
                  </a:cubicBezTo>
                  <a:cubicBezTo>
                    <a:pt x="3684" y="395"/>
                    <a:pt x="3343" y="1"/>
                    <a:pt x="2728" y="1"/>
                  </a:cubicBezTo>
                  <a:close/>
                </a:path>
              </a:pathLst>
            </a:custGeom>
            <a:solidFill>
              <a:srgbClr val="D5A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2"/>
            <p:cNvSpPr/>
            <p:nvPr/>
          </p:nvSpPr>
          <p:spPr>
            <a:xfrm>
              <a:off x="1777360" y="949930"/>
              <a:ext cx="715608" cy="188508"/>
            </a:xfrm>
            <a:custGeom>
              <a:rect b="b" l="l" r="r" t="t"/>
              <a:pathLst>
                <a:path extrusionOk="0" h="1060" w="4024">
                  <a:moveTo>
                    <a:pt x="3040" y="0"/>
                  </a:moveTo>
                  <a:cubicBezTo>
                    <a:pt x="2981" y="0"/>
                    <a:pt x="2921" y="7"/>
                    <a:pt x="2863" y="23"/>
                  </a:cubicBezTo>
                  <a:cubicBezTo>
                    <a:pt x="2729" y="61"/>
                    <a:pt x="2611" y="134"/>
                    <a:pt x="2500" y="223"/>
                  </a:cubicBezTo>
                  <a:cubicBezTo>
                    <a:pt x="2385" y="316"/>
                    <a:pt x="2281" y="420"/>
                    <a:pt x="2170" y="520"/>
                  </a:cubicBezTo>
                  <a:cubicBezTo>
                    <a:pt x="2052" y="627"/>
                    <a:pt x="1922" y="723"/>
                    <a:pt x="1780" y="801"/>
                  </a:cubicBezTo>
                  <a:cubicBezTo>
                    <a:pt x="1559" y="923"/>
                    <a:pt x="1305" y="998"/>
                    <a:pt x="1052" y="998"/>
                  </a:cubicBezTo>
                  <a:cubicBezTo>
                    <a:pt x="987" y="998"/>
                    <a:pt x="922" y="993"/>
                    <a:pt x="858" y="983"/>
                  </a:cubicBezTo>
                  <a:cubicBezTo>
                    <a:pt x="535" y="931"/>
                    <a:pt x="228" y="745"/>
                    <a:pt x="68" y="456"/>
                  </a:cubicBezTo>
                  <a:cubicBezTo>
                    <a:pt x="61" y="445"/>
                    <a:pt x="52" y="440"/>
                    <a:pt x="42" y="440"/>
                  </a:cubicBezTo>
                  <a:cubicBezTo>
                    <a:pt x="21" y="440"/>
                    <a:pt x="0" y="463"/>
                    <a:pt x="13" y="487"/>
                  </a:cubicBezTo>
                  <a:cubicBezTo>
                    <a:pt x="150" y="738"/>
                    <a:pt x="391" y="913"/>
                    <a:pt x="661" y="1002"/>
                  </a:cubicBezTo>
                  <a:cubicBezTo>
                    <a:pt x="789" y="1041"/>
                    <a:pt x="919" y="1060"/>
                    <a:pt x="1050" y="1060"/>
                  </a:cubicBezTo>
                  <a:cubicBezTo>
                    <a:pt x="1224" y="1060"/>
                    <a:pt x="1397" y="1027"/>
                    <a:pt x="1562" y="968"/>
                  </a:cubicBezTo>
                  <a:cubicBezTo>
                    <a:pt x="1714" y="913"/>
                    <a:pt x="1855" y="839"/>
                    <a:pt x="1988" y="745"/>
                  </a:cubicBezTo>
                  <a:cubicBezTo>
                    <a:pt x="2114" y="661"/>
                    <a:pt x="2225" y="557"/>
                    <a:pt x="2336" y="453"/>
                  </a:cubicBezTo>
                  <a:cubicBezTo>
                    <a:pt x="2535" y="268"/>
                    <a:pt x="2759" y="61"/>
                    <a:pt x="3043" y="61"/>
                  </a:cubicBezTo>
                  <a:cubicBezTo>
                    <a:pt x="3062" y="61"/>
                    <a:pt x="3081" y="62"/>
                    <a:pt x="3100" y="64"/>
                  </a:cubicBezTo>
                  <a:cubicBezTo>
                    <a:pt x="3497" y="101"/>
                    <a:pt x="3749" y="464"/>
                    <a:pt x="3952" y="768"/>
                  </a:cubicBezTo>
                  <a:cubicBezTo>
                    <a:pt x="3959" y="778"/>
                    <a:pt x="3968" y="782"/>
                    <a:pt x="3978" y="782"/>
                  </a:cubicBezTo>
                  <a:cubicBezTo>
                    <a:pt x="4001" y="782"/>
                    <a:pt x="4024" y="758"/>
                    <a:pt x="4008" y="735"/>
                  </a:cubicBezTo>
                  <a:cubicBezTo>
                    <a:pt x="3826" y="464"/>
                    <a:pt x="3630" y="179"/>
                    <a:pt x="3315" y="53"/>
                  </a:cubicBezTo>
                  <a:cubicBezTo>
                    <a:pt x="3226" y="19"/>
                    <a:pt x="3133" y="0"/>
                    <a:pt x="3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2"/>
            <p:cNvSpPr/>
            <p:nvPr/>
          </p:nvSpPr>
          <p:spPr>
            <a:xfrm>
              <a:off x="1616510" y="969164"/>
              <a:ext cx="1480299" cy="1096724"/>
            </a:xfrm>
            <a:custGeom>
              <a:rect b="b" l="l" r="r" t="t"/>
              <a:pathLst>
                <a:path extrusionOk="0" h="6167" w="8324">
                  <a:moveTo>
                    <a:pt x="3832" y="0"/>
                  </a:moveTo>
                  <a:cubicBezTo>
                    <a:pt x="2675" y="0"/>
                    <a:pt x="1051" y="486"/>
                    <a:pt x="519" y="2119"/>
                  </a:cubicBezTo>
                  <a:cubicBezTo>
                    <a:pt x="0" y="3698"/>
                    <a:pt x="1097" y="5569"/>
                    <a:pt x="1745" y="5958"/>
                  </a:cubicBezTo>
                  <a:cubicBezTo>
                    <a:pt x="1994" y="6107"/>
                    <a:pt x="2631" y="6166"/>
                    <a:pt x="3367" y="6166"/>
                  </a:cubicBezTo>
                  <a:cubicBezTo>
                    <a:pt x="4683" y="6166"/>
                    <a:pt x="6313" y="5976"/>
                    <a:pt x="6582" y="5770"/>
                  </a:cubicBezTo>
                  <a:cubicBezTo>
                    <a:pt x="7004" y="5447"/>
                    <a:pt x="8323" y="3505"/>
                    <a:pt x="7390" y="1764"/>
                  </a:cubicBezTo>
                  <a:cubicBezTo>
                    <a:pt x="6625" y="337"/>
                    <a:pt x="5468" y="208"/>
                    <a:pt x="5074" y="208"/>
                  </a:cubicBezTo>
                  <a:cubicBezTo>
                    <a:pt x="4987" y="208"/>
                    <a:pt x="4937" y="214"/>
                    <a:pt x="4937" y="214"/>
                  </a:cubicBezTo>
                  <a:cubicBezTo>
                    <a:pt x="4735" y="89"/>
                    <a:pt x="4326" y="0"/>
                    <a:pt x="3832" y="0"/>
                  </a:cubicBezTo>
                  <a:close/>
                </a:path>
              </a:pathLst>
            </a:custGeom>
            <a:solidFill>
              <a:srgbClr val="D5A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2"/>
            <p:cNvSpPr/>
            <p:nvPr/>
          </p:nvSpPr>
          <p:spPr>
            <a:xfrm>
              <a:off x="2768897" y="1191640"/>
              <a:ext cx="176946" cy="596645"/>
            </a:xfrm>
            <a:custGeom>
              <a:rect b="b" l="l" r="r" t="t"/>
              <a:pathLst>
                <a:path extrusionOk="0" h="3355" w="995">
                  <a:moveTo>
                    <a:pt x="43" y="0"/>
                  </a:moveTo>
                  <a:cubicBezTo>
                    <a:pt x="21" y="0"/>
                    <a:pt x="1" y="32"/>
                    <a:pt x="20" y="56"/>
                  </a:cubicBezTo>
                  <a:cubicBezTo>
                    <a:pt x="302" y="409"/>
                    <a:pt x="521" y="809"/>
                    <a:pt x="672" y="1231"/>
                  </a:cubicBezTo>
                  <a:cubicBezTo>
                    <a:pt x="821" y="1657"/>
                    <a:pt x="902" y="2102"/>
                    <a:pt x="910" y="2554"/>
                  </a:cubicBezTo>
                  <a:cubicBezTo>
                    <a:pt x="913" y="2806"/>
                    <a:pt x="894" y="3062"/>
                    <a:pt x="850" y="3314"/>
                  </a:cubicBezTo>
                  <a:cubicBezTo>
                    <a:pt x="846" y="3339"/>
                    <a:pt x="867" y="3355"/>
                    <a:pt x="886" y="3355"/>
                  </a:cubicBezTo>
                  <a:cubicBezTo>
                    <a:pt x="898" y="3355"/>
                    <a:pt x="908" y="3348"/>
                    <a:pt x="910" y="3332"/>
                  </a:cubicBezTo>
                  <a:cubicBezTo>
                    <a:pt x="991" y="2880"/>
                    <a:pt x="995" y="2417"/>
                    <a:pt x="925" y="1965"/>
                  </a:cubicBezTo>
                  <a:cubicBezTo>
                    <a:pt x="850" y="1509"/>
                    <a:pt x="706" y="1068"/>
                    <a:pt x="491" y="660"/>
                  </a:cubicBezTo>
                  <a:cubicBezTo>
                    <a:pt x="369" y="431"/>
                    <a:pt x="227" y="212"/>
                    <a:pt x="65" y="12"/>
                  </a:cubicBezTo>
                  <a:cubicBezTo>
                    <a:pt x="58" y="4"/>
                    <a:pt x="51"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2"/>
            <p:cNvSpPr/>
            <p:nvPr/>
          </p:nvSpPr>
          <p:spPr>
            <a:xfrm>
              <a:off x="1744909" y="1199821"/>
              <a:ext cx="147425" cy="588642"/>
            </a:xfrm>
            <a:custGeom>
              <a:rect b="b" l="l" r="r" t="t"/>
              <a:pathLst>
                <a:path extrusionOk="0" h="3310" w="829">
                  <a:moveTo>
                    <a:pt x="782" y="0"/>
                  </a:moveTo>
                  <a:cubicBezTo>
                    <a:pt x="773" y="0"/>
                    <a:pt x="763" y="4"/>
                    <a:pt x="756" y="14"/>
                  </a:cubicBezTo>
                  <a:cubicBezTo>
                    <a:pt x="490" y="373"/>
                    <a:pt x="290" y="781"/>
                    <a:pt x="171" y="1211"/>
                  </a:cubicBezTo>
                  <a:cubicBezTo>
                    <a:pt x="49" y="1645"/>
                    <a:pt x="0" y="2097"/>
                    <a:pt x="38" y="2545"/>
                  </a:cubicBezTo>
                  <a:cubicBezTo>
                    <a:pt x="60" y="2797"/>
                    <a:pt x="105" y="3046"/>
                    <a:pt x="178" y="3286"/>
                  </a:cubicBezTo>
                  <a:cubicBezTo>
                    <a:pt x="183" y="3302"/>
                    <a:pt x="195" y="3309"/>
                    <a:pt x="207" y="3309"/>
                  </a:cubicBezTo>
                  <a:cubicBezTo>
                    <a:pt x="226" y="3309"/>
                    <a:pt x="244" y="3294"/>
                    <a:pt x="238" y="3272"/>
                  </a:cubicBezTo>
                  <a:cubicBezTo>
                    <a:pt x="112" y="2846"/>
                    <a:pt x="67" y="2401"/>
                    <a:pt x="101" y="1960"/>
                  </a:cubicBezTo>
                  <a:cubicBezTo>
                    <a:pt x="134" y="1522"/>
                    <a:pt x="245" y="1085"/>
                    <a:pt x="431" y="684"/>
                  </a:cubicBezTo>
                  <a:cubicBezTo>
                    <a:pt x="534" y="459"/>
                    <a:pt x="664" y="244"/>
                    <a:pt x="813" y="44"/>
                  </a:cubicBezTo>
                  <a:cubicBezTo>
                    <a:pt x="828" y="23"/>
                    <a:pt x="805" y="0"/>
                    <a:pt x="7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2"/>
            <p:cNvSpPr/>
            <p:nvPr/>
          </p:nvSpPr>
          <p:spPr>
            <a:xfrm>
              <a:off x="1804840" y="1203556"/>
              <a:ext cx="1068611" cy="998024"/>
            </a:xfrm>
            <a:custGeom>
              <a:rect b="b" l="l" r="r" t="t"/>
              <a:pathLst>
                <a:path extrusionOk="0" h="5612" w="6009">
                  <a:moveTo>
                    <a:pt x="2969" y="1"/>
                  </a:moveTo>
                  <a:cubicBezTo>
                    <a:pt x="1198" y="15"/>
                    <a:pt x="146" y="712"/>
                    <a:pt x="1" y="1965"/>
                  </a:cubicBezTo>
                  <a:cubicBezTo>
                    <a:pt x="1" y="1972"/>
                    <a:pt x="5" y="2895"/>
                    <a:pt x="349" y="3581"/>
                  </a:cubicBezTo>
                  <a:cubicBezTo>
                    <a:pt x="283" y="3665"/>
                    <a:pt x="9" y="4062"/>
                    <a:pt x="361" y="4599"/>
                  </a:cubicBezTo>
                  <a:cubicBezTo>
                    <a:pt x="736" y="5172"/>
                    <a:pt x="1864" y="5612"/>
                    <a:pt x="2948" y="5612"/>
                  </a:cubicBezTo>
                  <a:cubicBezTo>
                    <a:pt x="2966" y="5612"/>
                    <a:pt x="2984" y="5612"/>
                    <a:pt x="3002" y="5611"/>
                  </a:cubicBezTo>
                  <a:lnTo>
                    <a:pt x="3062" y="5611"/>
                  </a:lnTo>
                  <a:cubicBezTo>
                    <a:pt x="4144" y="5611"/>
                    <a:pt x="5270" y="5170"/>
                    <a:pt x="5648" y="4599"/>
                  </a:cubicBezTo>
                  <a:cubicBezTo>
                    <a:pt x="5997" y="4062"/>
                    <a:pt x="5727" y="3665"/>
                    <a:pt x="5660" y="3581"/>
                  </a:cubicBezTo>
                  <a:cubicBezTo>
                    <a:pt x="6004" y="2895"/>
                    <a:pt x="6009" y="1972"/>
                    <a:pt x="6009" y="1965"/>
                  </a:cubicBezTo>
                  <a:lnTo>
                    <a:pt x="6009" y="1961"/>
                  </a:lnTo>
                  <a:cubicBezTo>
                    <a:pt x="5864" y="712"/>
                    <a:pt x="4811" y="15"/>
                    <a:pt x="3040"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2"/>
            <p:cNvSpPr/>
            <p:nvPr/>
          </p:nvSpPr>
          <p:spPr>
            <a:xfrm>
              <a:off x="2764451" y="1702572"/>
              <a:ext cx="203088" cy="280805"/>
            </a:xfrm>
            <a:custGeom>
              <a:rect b="b" l="l" r="r" t="t"/>
              <a:pathLst>
                <a:path extrusionOk="0" h="1579" w="1142">
                  <a:moveTo>
                    <a:pt x="588" y="1"/>
                  </a:moveTo>
                  <a:cubicBezTo>
                    <a:pt x="507" y="1"/>
                    <a:pt x="423" y="23"/>
                    <a:pt x="338" y="67"/>
                  </a:cubicBezTo>
                  <a:cubicBezTo>
                    <a:pt x="334" y="70"/>
                    <a:pt x="331" y="77"/>
                    <a:pt x="327" y="81"/>
                  </a:cubicBezTo>
                  <a:lnTo>
                    <a:pt x="4" y="726"/>
                  </a:lnTo>
                  <a:cubicBezTo>
                    <a:pt x="1" y="734"/>
                    <a:pt x="1" y="741"/>
                    <a:pt x="1" y="748"/>
                  </a:cubicBezTo>
                  <a:lnTo>
                    <a:pt x="194" y="1557"/>
                  </a:lnTo>
                  <a:cubicBezTo>
                    <a:pt x="197" y="1564"/>
                    <a:pt x="201" y="1571"/>
                    <a:pt x="212" y="1575"/>
                  </a:cubicBezTo>
                  <a:cubicBezTo>
                    <a:pt x="216" y="1579"/>
                    <a:pt x="219" y="1579"/>
                    <a:pt x="223" y="1579"/>
                  </a:cubicBezTo>
                  <a:cubicBezTo>
                    <a:pt x="230" y="1579"/>
                    <a:pt x="235" y="1579"/>
                    <a:pt x="238" y="1575"/>
                  </a:cubicBezTo>
                  <a:cubicBezTo>
                    <a:pt x="260" y="1567"/>
                    <a:pt x="830" y="1341"/>
                    <a:pt x="1027" y="882"/>
                  </a:cubicBezTo>
                  <a:cubicBezTo>
                    <a:pt x="1142" y="619"/>
                    <a:pt x="1080" y="300"/>
                    <a:pt x="887" y="122"/>
                  </a:cubicBezTo>
                  <a:cubicBezTo>
                    <a:pt x="799" y="41"/>
                    <a:pt x="697" y="1"/>
                    <a:pt x="588"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2"/>
            <p:cNvSpPr/>
            <p:nvPr/>
          </p:nvSpPr>
          <p:spPr>
            <a:xfrm>
              <a:off x="1688890" y="1702572"/>
              <a:ext cx="203088" cy="280805"/>
            </a:xfrm>
            <a:custGeom>
              <a:rect b="b" l="l" r="r" t="t"/>
              <a:pathLst>
                <a:path extrusionOk="0" h="1579" w="1142">
                  <a:moveTo>
                    <a:pt x="555" y="1"/>
                  </a:moveTo>
                  <a:cubicBezTo>
                    <a:pt x="446" y="1"/>
                    <a:pt x="344" y="41"/>
                    <a:pt x="257" y="122"/>
                  </a:cubicBezTo>
                  <a:cubicBezTo>
                    <a:pt x="60" y="300"/>
                    <a:pt x="1" y="619"/>
                    <a:pt x="115" y="882"/>
                  </a:cubicBezTo>
                  <a:cubicBezTo>
                    <a:pt x="312" y="1341"/>
                    <a:pt x="883" y="1567"/>
                    <a:pt x="905" y="1575"/>
                  </a:cubicBezTo>
                  <a:cubicBezTo>
                    <a:pt x="909" y="1579"/>
                    <a:pt x="912" y="1579"/>
                    <a:pt x="916" y="1579"/>
                  </a:cubicBezTo>
                  <a:cubicBezTo>
                    <a:pt x="924" y="1579"/>
                    <a:pt x="927" y="1579"/>
                    <a:pt x="931" y="1575"/>
                  </a:cubicBezTo>
                  <a:cubicBezTo>
                    <a:pt x="938" y="1571"/>
                    <a:pt x="946" y="1564"/>
                    <a:pt x="950" y="1557"/>
                  </a:cubicBezTo>
                  <a:lnTo>
                    <a:pt x="1142" y="748"/>
                  </a:lnTo>
                  <a:cubicBezTo>
                    <a:pt x="1142" y="741"/>
                    <a:pt x="1142" y="734"/>
                    <a:pt x="1138" y="726"/>
                  </a:cubicBezTo>
                  <a:lnTo>
                    <a:pt x="816" y="81"/>
                  </a:lnTo>
                  <a:cubicBezTo>
                    <a:pt x="813" y="77"/>
                    <a:pt x="808" y="70"/>
                    <a:pt x="805" y="67"/>
                  </a:cubicBezTo>
                  <a:cubicBezTo>
                    <a:pt x="720" y="23"/>
                    <a:pt x="635" y="1"/>
                    <a:pt x="555"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2"/>
            <p:cNvSpPr/>
            <p:nvPr/>
          </p:nvSpPr>
          <p:spPr>
            <a:xfrm>
              <a:off x="2079777" y="1817100"/>
              <a:ext cx="497760" cy="285963"/>
            </a:xfrm>
            <a:custGeom>
              <a:rect b="b" l="l" r="r" t="t"/>
              <a:pathLst>
                <a:path extrusionOk="0" h="1608" w="2799">
                  <a:moveTo>
                    <a:pt x="2768" y="1"/>
                  </a:moveTo>
                  <a:cubicBezTo>
                    <a:pt x="2768" y="1"/>
                    <a:pt x="2090" y="208"/>
                    <a:pt x="1350" y="208"/>
                  </a:cubicBezTo>
                  <a:cubicBezTo>
                    <a:pt x="611" y="208"/>
                    <a:pt x="0" y="68"/>
                    <a:pt x="0" y="68"/>
                  </a:cubicBezTo>
                  <a:lnTo>
                    <a:pt x="0" y="68"/>
                  </a:lnTo>
                  <a:cubicBezTo>
                    <a:pt x="0" y="68"/>
                    <a:pt x="93" y="1607"/>
                    <a:pt x="1365" y="1607"/>
                  </a:cubicBezTo>
                  <a:cubicBezTo>
                    <a:pt x="1391" y="1607"/>
                    <a:pt x="1418" y="1607"/>
                    <a:pt x="1446" y="1605"/>
                  </a:cubicBezTo>
                  <a:cubicBezTo>
                    <a:pt x="2798" y="1542"/>
                    <a:pt x="2768" y="1"/>
                    <a:pt x="27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2"/>
            <p:cNvSpPr/>
            <p:nvPr/>
          </p:nvSpPr>
          <p:spPr>
            <a:xfrm>
              <a:off x="2118638" y="1928155"/>
              <a:ext cx="422528" cy="56916"/>
            </a:xfrm>
            <a:custGeom>
              <a:rect b="b" l="l" r="r" t="t"/>
              <a:pathLst>
                <a:path extrusionOk="0" h="419" w="3111">
                  <a:moveTo>
                    <a:pt x="3042" y="1"/>
                  </a:moveTo>
                  <a:cubicBezTo>
                    <a:pt x="3035" y="1"/>
                    <a:pt x="3028" y="2"/>
                    <a:pt x="3021" y="4"/>
                  </a:cubicBezTo>
                  <a:cubicBezTo>
                    <a:pt x="2377" y="216"/>
                    <a:pt x="1836" y="286"/>
                    <a:pt x="1403" y="286"/>
                  </a:cubicBezTo>
                  <a:cubicBezTo>
                    <a:pt x="554" y="286"/>
                    <a:pt x="116" y="16"/>
                    <a:pt x="108" y="11"/>
                  </a:cubicBezTo>
                  <a:cubicBezTo>
                    <a:pt x="98" y="4"/>
                    <a:pt x="86" y="1"/>
                    <a:pt x="74" y="1"/>
                  </a:cubicBezTo>
                  <a:cubicBezTo>
                    <a:pt x="52" y="1"/>
                    <a:pt x="31" y="11"/>
                    <a:pt x="20" y="30"/>
                  </a:cubicBezTo>
                  <a:cubicBezTo>
                    <a:pt x="1" y="59"/>
                    <a:pt x="9" y="100"/>
                    <a:pt x="38" y="119"/>
                  </a:cubicBezTo>
                  <a:cubicBezTo>
                    <a:pt x="64" y="137"/>
                    <a:pt x="516" y="419"/>
                    <a:pt x="1391" y="419"/>
                  </a:cubicBezTo>
                  <a:cubicBezTo>
                    <a:pt x="1836" y="419"/>
                    <a:pt x="2395" y="345"/>
                    <a:pt x="3062" y="126"/>
                  </a:cubicBezTo>
                  <a:cubicBezTo>
                    <a:pt x="3095" y="115"/>
                    <a:pt x="3110" y="78"/>
                    <a:pt x="3103" y="45"/>
                  </a:cubicBezTo>
                  <a:cubicBezTo>
                    <a:pt x="3094" y="18"/>
                    <a:pt x="3069" y="1"/>
                    <a:pt x="30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2"/>
            <p:cNvSpPr/>
            <p:nvPr/>
          </p:nvSpPr>
          <p:spPr>
            <a:xfrm>
              <a:off x="2194482" y="2126185"/>
              <a:ext cx="259106" cy="260532"/>
            </a:xfrm>
            <a:custGeom>
              <a:rect b="b" l="l" r="r" t="t"/>
              <a:pathLst>
                <a:path extrusionOk="0" h="1465" w="1457">
                  <a:moveTo>
                    <a:pt x="356" y="1"/>
                  </a:moveTo>
                  <a:cubicBezTo>
                    <a:pt x="344" y="1"/>
                    <a:pt x="330" y="8"/>
                    <a:pt x="327" y="23"/>
                  </a:cubicBezTo>
                  <a:lnTo>
                    <a:pt x="4" y="1154"/>
                  </a:lnTo>
                  <a:cubicBezTo>
                    <a:pt x="0" y="1164"/>
                    <a:pt x="4" y="1176"/>
                    <a:pt x="11" y="1183"/>
                  </a:cubicBezTo>
                  <a:cubicBezTo>
                    <a:pt x="19" y="1186"/>
                    <a:pt x="300" y="1465"/>
                    <a:pt x="722" y="1465"/>
                  </a:cubicBezTo>
                  <a:cubicBezTo>
                    <a:pt x="934" y="1465"/>
                    <a:pt x="1179" y="1395"/>
                    <a:pt x="1442" y="1186"/>
                  </a:cubicBezTo>
                  <a:cubicBezTo>
                    <a:pt x="1453" y="1179"/>
                    <a:pt x="1456" y="1164"/>
                    <a:pt x="1453" y="1154"/>
                  </a:cubicBezTo>
                  <a:lnTo>
                    <a:pt x="1164" y="23"/>
                  </a:lnTo>
                  <a:cubicBezTo>
                    <a:pt x="1160" y="12"/>
                    <a:pt x="1145" y="1"/>
                    <a:pt x="1131"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2"/>
            <p:cNvSpPr/>
            <p:nvPr/>
          </p:nvSpPr>
          <p:spPr>
            <a:xfrm>
              <a:off x="2033006" y="1632503"/>
              <a:ext cx="178013" cy="126087"/>
            </a:xfrm>
            <a:custGeom>
              <a:rect b="b" l="l" r="r" t="t"/>
              <a:pathLst>
                <a:path extrusionOk="0" h="709" w="1001">
                  <a:moveTo>
                    <a:pt x="504" y="1"/>
                  </a:moveTo>
                  <a:cubicBezTo>
                    <a:pt x="108" y="1"/>
                    <a:pt x="4" y="401"/>
                    <a:pt x="4" y="613"/>
                  </a:cubicBezTo>
                  <a:cubicBezTo>
                    <a:pt x="0" y="664"/>
                    <a:pt x="45" y="709"/>
                    <a:pt x="96" y="709"/>
                  </a:cubicBezTo>
                  <a:cubicBezTo>
                    <a:pt x="149" y="709"/>
                    <a:pt x="193" y="668"/>
                    <a:pt x="193" y="616"/>
                  </a:cubicBezTo>
                  <a:cubicBezTo>
                    <a:pt x="193" y="598"/>
                    <a:pt x="200" y="194"/>
                    <a:pt x="504" y="194"/>
                  </a:cubicBezTo>
                  <a:cubicBezTo>
                    <a:pt x="793" y="194"/>
                    <a:pt x="808" y="568"/>
                    <a:pt x="808" y="583"/>
                  </a:cubicBezTo>
                  <a:cubicBezTo>
                    <a:pt x="812" y="636"/>
                    <a:pt x="848" y="675"/>
                    <a:pt x="900" y="675"/>
                  </a:cubicBezTo>
                  <a:cubicBezTo>
                    <a:pt x="903" y="675"/>
                    <a:pt x="905" y="675"/>
                    <a:pt x="908" y="675"/>
                  </a:cubicBezTo>
                  <a:cubicBezTo>
                    <a:pt x="960" y="675"/>
                    <a:pt x="1001" y="631"/>
                    <a:pt x="1001" y="579"/>
                  </a:cubicBezTo>
                  <a:cubicBezTo>
                    <a:pt x="994" y="379"/>
                    <a:pt x="882" y="1"/>
                    <a:pt x="5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2"/>
            <p:cNvSpPr/>
            <p:nvPr/>
          </p:nvSpPr>
          <p:spPr>
            <a:xfrm>
              <a:off x="2804109" y="1672695"/>
              <a:ext cx="58152" cy="304102"/>
            </a:xfrm>
            <a:custGeom>
              <a:rect b="b" l="l" r="r" t="t"/>
              <a:pathLst>
                <a:path extrusionOk="0" h="1710" w="327">
                  <a:moveTo>
                    <a:pt x="294" y="0"/>
                  </a:moveTo>
                  <a:cubicBezTo>
                    <a:pt x="278" y="0"/>
                    <a:pt x="266" y="11"/>
                    <a:pt x="263" y="27"/>
                  </a:cubicBezTo>
                  <a:lnTo>
                    <a:pt x="4" y="1058"/>
                  </a:lnTo>
                  <a:cubicBezTo>
                    <a:pt x="0" y="1068"/>
                    <a:pt x="4" y="1080"/>
                    <a:pt x="12" y="1087"/>
                  </a:cubicBezTo>
                  <a:cubicBezTo>
                    <a:pt x="12" y="1087"/>
                    <a:pt x="163" y="1276"/>
                    <a:pt x="130" y="1677"/>
                  </a:cubicBezTo>
                  <a:cubicBezTo>
                    <a:pt x="130" y="1694"/>
                    <a:pt x="145" y="1709"/>
                    <a:pt x="159" y="1709"/>
                  </a:cubicBezTo>
                  <a:lnTo>
                    <a:pt x="163" y="1709"/>
                  </a:lnTo>
                  <a:cubicBezTo>
                    <a:pt x="178" y="1709"/>
                    <a:pt x="193" y="1699"/>
                    <a:pt x="197" y="1680"/>
                  </a:cubicBezTo>
                  <a:cubicBezTo>
                    <a:pt x="222" y="1309"/>
                    <a:pt x="104" y="1109"/>
                    <a:pt x="70" y="1058"/>
                  </a:cubicBezTo>
                  <a:lnTo>
                    <a:pt x="323" y="42"/>
                  </a:lnTo>
                  <a:cubicBezTo>
                    <a:pt x="326" y="23"/>
                    <a:pt x="318" y="4"/>
                    <a:pt x="301" y="1"/>
                  </a:cubicBezTo>
                  <a:cubicBezTo>
                    <a:pt x="298" y="0"/>
                    <a:pt x="296" y="0"/>
                    <a:pt x="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2"/>
            <p:cNvSpPr/>
            <p:nvPr/>
          </p:nvSpPr>
          <p:spPr>
            <a:xfrm>
              <a:off x="1816755" y="1678564"/>
              <a:ext cx="58863" cy="304280"/>
            </a:xfrm>
            <a:custGeom>
              <a:rect b="b" l="l" r="r" t="t"/>
              <a:pathLst>
                <a:path extrusionOk="0" h="1711" w="331">
                  <a:moveTo>
                    <a:pt x="36" y="1"/>
                  </a:moveTo>
                  <a:cubicBezTo>
                    <a:pt x="34" y="1"/>
                    <a:pt x="32" y="1"/>
                    <a:pt x="31" y="2"/>
                  </a:cubicBezTo>
                  <a:cubicBezTo>
                    <a:pt x="12" y="5"/>
                    <a:pt x="0" y="24"/>
                    <a:pt x="8" y="38"/>
                  </a:cubicBezTo>
                  <a:lnTo>
                    <a:pt x="260" y="1057"/>
                  </a:lnTo>
                  <a:cubicBezTo>
                    <a:pt x="223" y="1110"/>
                    <a:pt x="104" y="1310"/>
                    <a:pt x="134" y="1680"/>
                  </a:cubicBezTo>
                  <a:cubicBezTo>
                    <a:pt x="134" y="1695"/>
                    <a:pt x="149" y="1710"/>
                    <a:pt x="167" y="1710"/>
                  </a:cubicBezTo>
                  <a:cubicBezTo>
                    <a:pt x="186" y="1706"/>
                    <a:pt x="200" y="1692"/>
                    <a:pt x="197" y="1676"/>
                  </a:cubicBezTo>
                  <a:cubicBezTo>
                    <a:pt x="167" y="1276"/>
                    <a:pt x="320" y="1088"/>
                    <a:pt x="320" y="1083"/>
                  </a:cubicBezTo>
                  <a:cubicBezTo>
                    <a:pt x="327" y="1076"/>
                    <a:pt x="330" y="1065"/>
                    <a:pt x="327" y="1057"/>
                  </a:cubicBezTo>
                  <a:lnTo>
                    <a:pt x="67" y="24"/>
                  </a:lnTo>
                  <a:cubicBezTo>
                    <a:pt x="64" y="11"/>
                    <a:pt x="49"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2"/>
            <p:cNvSpPr/>
            <p:nvPr/>
          </p:nvSpPr>
          <p:spPr>
            <a:xfrm>
              <a:off x="2466574" y="1609562"/>
              <a:ext cx="128041" cy="160943"/>
            </a:xfrm>
            <a:custGeom>
              <a:rect b="b" l="l" r="r" t="t"/>
              <a:pathLst>
                <a:path extrusionOk="0" h="905" w="720">
                  <a:moveTo>
                    <a:pt x="357" y="0"/>
                  </a:moveTo>
                  <a:cubicBezTo>
                    <a:pt x="245" y="0"/>
                    <a:pt x="149" y="56"/>
                    <a:pt x="86" y="152"/>
                  </a:cubicBezTo>
                  <a:cubicBezTo>
                    <a:pt x="30" y="230"/>
                    <a:pt x="1" y="337"/>
                    <a:pt x="1" y="453"/>
                  </a:cubicBezTo>
                  <a:cubicBezTo>
                    <a:pt x="1" y="675"/>
                    <a:pt x="123" y="905"/>
                    <a:pt x="357" y="905"/>
                  </a:cubicBezTo>
                  <a:cubicBezTo>
                    <a:pt x="598" y="905"/>
                    <a:pt x="720" y="671"/>
                    <a:pt x="720" y="441"/>
                  </a:cubicBezTo>
                  <a:cubicBezTo>
                    <a:pt x="720" y="327"/>
                    <a:pt x="690" y="222"/>
                    <a:pt x="634" y="145"/>
                  </a:cubicBezTo>
                  <a:cubicBezTo>
                    <a:pt x="567" y="53"/>
                    <a:pt x="471"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2"/>
            <p:cNvSpPr/>
            <p:nvPr/>
          </p:nvSpPr>
          <p:spPr>
            <a:xfrm>
              <a:off x="1739040" y="1081202"/>
              <a:ext cx="1204832" cy="677383"/>
            </a:xfrm>
            <a:custGeom>
              <a:rect b="b" l="l" r="r" t="t"/>
              <a:pathLst>
                <a:path extrusionOk="0" h="3809" w="6775">
                  <a:moveTo>
                    <a:pt x="3308" y="0"/>
                  </a:moveTo>
                  <a:cubicBezTo>
                    <a:pt x="1772" y="0"/>
                    <a:pt x="734" y="956"/>
                    <a:pt x="486" y="1456"/>
                  </a:cubicBezTo>
                  <a:cubicBezTo>
                    <a:pt x="226" y="1971"/>
                    <a:pt x="1" y="2971"/>
                    <a:pt x="582" y="3809"/>
                  </a:cubicBezTo>
                  <a:cubicBezTo>
                    <a:pt x="486" y="3068"/>
                    <a:pt x="967" y="2167"/>
                    <a:pt x="967" y="2167"/>
                  </a:cubicBezTo>
                  <a:cubicBezTo>
                    <a:pt x="967" y="2167"/>
                    <a:pt x="2002" y="2389"/>
                    <a:pt x="3355" y="2389"/>
                  </a:cubicBezTo>
                  <a:cubicBezTo>
                    <a:pt x="4711" y="2389"/>
                    <a:pt x="5808" y="2037"/>
                    <a:pt x="5808" y="2037"/>
                  </a:cubicBezTo>
                  <a:cubicBezTo>
                    <a:pt x="6259" y="3101"/>
                    <a:pt x="6163" y="3809"/>
                    <a:pt x="6163" y="3809"/>
                  </a:cubicBezTo>
                  <a:cubicBezTo>
                    <a:pt x="6163" y="3809"/>
                    <a:pt x="6774" y="2716"/>
                    <a:pt x="6485" y="1971"/>
                  </a:cubicBezTo>
                  <a:cubicBezTo>
                    <a:pt x="6093" y="973"/>
                    <a:pt x="5548" y="88"/>
                    <a:pt x="3454" y="3"/>
                  </a:cubicBezTo>
                  <a:cubicBezTo>
                    <a:pt x="3405" y="1"/>
                    <a:pt x="3357" y="0"/>
                    <a:pt x="3308" y="0"/>
                  </a:cubicBezTo>
                  <a:close/>
                </a:path>
              </a:pathLst>
            </a:custGeom>
            <a:solidFill>
              <a:srgbClr val="D5A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2"/>
            <p:cNvSpPr/>
            <p:nvPr/>
          </p:nvSpPr>
          <p:spPr>
            <a:xfrm>
              <a:off x="2297012" y="1052941"/>
              <a:ext cx="22941" cy="436235"/>
            </a:xfrm>
            <a:custGeom>
              <a:rect b="b" l="l" r="r" t="t"/>
              <a:pathLst>
                <a:path extrusionOk="0" h="2453" w="129">
                  <a:moveTo>
                    <a:pt x="98" y="1"/>
                  </a:moveTo>
                  <a:cubicBezTo>
                    <a:pt x="82" y="1"/>
                    <a:pt x="65" y="11"/>
                    <a:pt x="63" y="31"/>
                  </a:cubicBezTo>
                  <a:cubicBezTo>
                    <a:pt x="19" y="650"/>
                    <a:pt x="1" y="1273"/>
                    <a:pt x="12" y="1892"/>
                  </a:cubicBezTo>
                  <a:cubicBezTo>
                    <a:pt x="15" y="2066"/>
                    <a:pt x="23" y="2244"/>
                    <a:pt x="30" y="2422"/>
                  </a:cubicBezTo>
                  <a:cubicBezTo>
                    <a:pt x="30" y="2442"/>
                    <a:pt x="46" y="2452"/>
                    <a:pt x="62" y="2452"/>
                  </a:cubicBezTo>
                  <a:cubicBezTo>
                    <a:pt x="78" y="2452"/>
                    <a:pt x="93" y="2442"/>
                    <a:pt x="93" y="2422"/>
                  </a:cubicBezTo>
                  <a:cubicBezTo>
                    <a:pt x="63" y="1803"/>
                    <a:pt x="68" y="1180"/>
                    <a:pt x="97" y="561"/>
                  </a:cubicBezTo>
                  <a:cubicBezTo>
                    <a:pt x="104" y="383"/>
                    <a:pt x="116" y="209"/>
                    <a:pt x="126" y="31"/>
                  </a:cubicBezTo>
                  <a:cubicBezTo>
                    <a:pt x="128" y="11"/>
                    <a:pt x="113"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2"/>
            <p:cNvSpPr/>
            <p:nvPr/>
          </p:nvSpPr>
          <p:spPr>
            <a:xfrm>
              <a:off x="2479200" y="1121844"/>
              <a:ext cx="60642" cy="338247"/>
            </a:xfrm>
            <a:custGeom>
              <a:rect b="b" l="l" r="r" t="t"/>
              <a:pathLst>
                <a:path extrusionOk="0" h="1902" w="341">
                  <a:moveTo>
                    <a:pt x="38" y="0"/>
                  </a:moveTo>
                  <a:cubicBezTo>
                    <a:pt x="20" y="0"/>
                    <a:pt x="1" y="15"/>
                    <a:pt x="7" y="40"/>
                  </a:cubicBezTo>
                  <a:cubicBezTo>
                    <a:pt x="189" y="633"/>
                    <a:pt x="278" y="1252"/>
                    <a:pt x="263" y="1871"/>
                  </a:cubicBezTo>
                  <a:cubicBezTo>
                    <a:pt x="263" y="1891"/>
                    <a:pt x="279" y="1901"/>
                    <a:pt x="295" y="1901"/>
                  </a:cubicBezTo>
                  <a:cubicBezTo>
                    <a:pt x="311" y="1901"/>
                    <a:pt x="327" y="1891"/>
                    <a:pt x="327" y="1871"/>
                  </a:cubicBezTo>
                  <a:cubicBezTo>
                    <a:pt x="341" y="1244"/>
                    <a:pt x="252" y="622"/>
                    <a:pt x="67" y="21"/>
                  </a:cubicBezTo>
                  <a:cubicBezTo>
                    <a:pt x="62" y="7"/>
                    <a:pt x="50"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2"/>
            <p:cNvSpPr/>
            <p:nvPr/>
          </p:nvSpPr>
          <p:spPr>
            <a:xfrm>
              <a:off x="2075153" y="1132781"/>
              <a:ext cx="62598" cy="316373"/>
            </a:xfrm>
            <a:custGeom>
              <a:rect b="b" l="l" r="r" t="t"/>
              <a:pathLst>
                <a:path extrusionOk="0" h="1779" w="352">
                  <a:moveTo>
                    <a:pt x="313" y="1"/>
                  </a:moveTo>
                  <a:cubicBezTo>
                    <a:pt x="301" y="1"/>
                    <a:pt x="288" y="7"/>
                    <a:pt x="282" y="22"/>
                  </a:cubicBezTo>
                  <a:cubicBezTo>
                    <a:pt x="86" y="573"/>
                    <a:pt x="1" y="1163"/>
                    <a:pt x="26" y="1748"/>
                  </a:cubicBezTo>
                  <a:cubicBezTo>
                    <a:pt x="28" y="1769"/>
                    <a:pt x="45" y="1779"/>
                    <a:pt x="61" y="1779"/>
                  </a:cubicBezTo>
                  <a:cubicBezTo>
                    <a:pt x="76" y="1779"/>
                    <a:pt x="91" y="1769"/>
                    <a:pt x="90" y="1748"/>
                  </a:cubicBezTo>
                  <a:cubicBezTo>
                    <a:pt x="64" y="1167"/>
                    <a:pt x="148" y="585"/>
                    <a:pt x="345" y="40"/>
                  </a:cubicBezTo>
                  <a:cubicBezTo>
                    <a:pt x="352" y="16"/>
                    <a:pt x="333"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2"/>
            <p:cNvSpPr/>
            <p:nvPr/>
          </p:nvSpPr>
          <p:spPr>
            <a:xfrm>
              <a:off x="2621912" y="1127632"/>
              <a:ext cx="107768" cy="286852"/>
            </a:xfrm>
            <a:custGeom>
              <a:rect b="b" l="l" r="r" t="t"/>
              <a:pathLst>
                <a:path extrusionOk="0" h="1613" w="606">
                  <a:moveTo>
                    <a:pt x="47" y="1"/>
                  </a:moveTo>
                  <a:cubicBezTo>
                    <a:pt x="23" y="1"/>
                    <a:pt x="1" y="24"/>
                    <a:pt x="19" y="48"/>
                  </a:cubicBezTo>
                  <a:cubicBezTo>
                    <a:pt x="342" y="493"/>
                    <a:pt x="527" y="1030"/>
                    <a:pt x="542" y="1582"/>
                  </a:cubicBezTo>
                  <a:cubicBezTo>
                    <a:pt x="542" y="1602"/>
                    <a:pt x="558" y="1612"/>
                    <a:pt x="574" y="1612"/>
                  </a:cubicBezTo>
                  <a:cubicBezTo>
                    <a:pt x="589" y="1612"/>
                    <a:pt x="605" y="1602"/>
                    <a:pt x="605" y="1582"/>
                  </a:cubicBezTo>
                  <a:cubicBezTo>
                    <a:pt x="590" y="1022"/>
                    <a:pt x="405" y="470"/>
                    <a:pt x="75" y="14"/>
                  </a:cubicBezTo>
                  <a:cubicBezTo>
                    <a:pt x="68" y="5"/>
                    <a:pt x="57"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2"/>
            <p:cNvSpPr/>
            <p:nvPr/>
          </p:nvSpPr>
          <p:spPr>
            <a:xfrm>
              <a:off x="1935376" y="1167977"/>
              <a:ext cx="80915" cy="281161"/>
            </a:xfrm>
            <a:custGeom>
              <a:rect b="b" l="l" r="r" t="t"/>
              <a:pathLst>
                <a:path extrusionOk="0" h="1581" w="455">
                  <a:moveTo>
                    <a:pt x="410" y="0"/>
                  </a:moveTo>
                  <a:cubicBezTo>
                    <a:pt x="400" y="0"/>
                    <a:pt x="391" y="5"/>
                    <a:pt x="385" y="16"/>
                  </a:cubicBezTo>
                  <a:cubicBezTo>
                    <a:pt x="141" y="491"/>
                    <a:pt x="7" y="1016"/>
                    <a:pt x="0" y="1550"/>
                  </a:cubicBezTo>
                  <a:cubicBezTo>
                    <a:pt x="0" y="1571"/>
                    <a:pt x="16" y="1581"/>
                    <a:pt x="32" y="1581"/>
                  </a:cubicBezTo>
                  <a:cubicBezTo>
                    <a:pt x="48" y="1581"/>
                    <a:pt x="63" y="1571"/>
                    <a:pt x="63" y="1550"/>
                  </a:cubicBezTo>
                  <a:cubicBezTo>
                    <a:pt x="74" y="1028"/>
                    <a:pt x="200" y="513"/>
                    <a:pt x="441" y="50"/>
                  </a:cubicBezTo>
                  <a:cubicBezTo>
                    <a:pt x="454" y="24"/>
                    <a:pt x="431"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2"/>
            <p:cNvSpPr/>
            <p:nvPr/>
          </p:nvSpPr>
          <p:spPr>
            <a:xfrm>
              <a:off x="2081733" y="2266678"/>
              <a:ext cx="442276" cy="141736"/>
            </a:xfrm>
            <a:custGeom>
              <a:rect b="b" l="l" r="r" t="t"/>
              <a:pathLst>
                <a:path extrusionOk="0" h="797" w="2487">
                  <a:moveTo>
                    <a:pt x="289" y="1"/>
                  </a:moveTo>
                  <a:cubicBezTo>
                    <a:pt x="280" y="1"/>
                    <a:pt x="270" y="6"/>
                    <a:pt x="263" y="15"/>
                  </a:cubicBezTo>
                  <a:lnTo>
                    <a:pt x="8" y="404"/>
                  </a:lnTo>
                  <a:cubicBezTo>
                    <a:pt x="4" y="412"/>
                    <a:pt x="0" y="419"/>
                    <a:pt x="4" y="427"/>
                  </a:cubicBezTo>
                  <a:cubicBezTo>
                    <a:pt x="4" y="434"/>
                    <a:pt x="8" y="441"/>
                    <a:pt x="15" y="444"/>
                  </a:cubicBezTo>
                  <a:cubicBezTo>
                    <a:pt x="27" y="452"/>
                    <a:pt x="578" y="797"/>
                    <a:pt x="1286" y="797"/>
                  </a:cubicBezTo>
                  <a:cubicBezTo>
                    <a:pt x="1657" y="797"/>
                    <a:pt x="2072" y="704"/>
                    <a:pt x="2473" y="412"/>
                  </a:cubicBezTo>
                  <a:cubicBezTo>
                    <a:pt x="2483" y="404"/>
                    <a:pt x="2487" y="386"/>
                    <a:pt x="2480" y="371"/>
                  </a:cubicBezTo>
                  <a:lnTo>
                    <a:pt x="2254" y="15"/>
                  </a:lnTo>
                  <a:cubicBezTo>
                    <a:pt x="2250" y="8"/>
                    <a:pt x="2239" y="4"/>
                    <a:pt x="2232" y="4"/>
                  </a:cubicBezTo>
                  <a:cubicBezTo>
                    <a:pt x="2229" y="3"/>
                    <a:pt x="2227" y="2"/>
                    <a:pt x="2224" y="2"/>
                  </a:cubicBezTo>
                  <a:cubicBezTo>
                    <a:pt x="2218" y="2"/>
                    <a:pt x="2211" y="6"/>
                    <a:pt x="2206" y="11"/>
                  </a:cubicBezTo>
                  <a:cubicBezTo>
                    <a:pt x="2206" y="11"/>
                    <a:pt x="1950" y="227"/>
                    <a:pt x="1260" y="237"/>
                  </a:cubicBezTo>
                  <a:cubicBezTo>
                    <a:pt x="1252" y="237"/>
                    <a:pt x="1244" y="237"/>
                    <a:pt x="1235" y="237"/>
                  </a:cubicBezTo>
                  <a:cubicBezTo>
                    <a:pt x="686" y="237"/>
                    <a:pt x="311" y="8"/>
                    <a:pt x="308" y="8"/>
                  </a:cubicBezTo>
                  <a:cubicBezTo>
                    <a:pt x="302" y="3"/>
                    <a:pt x="296" y="1"/>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2"/>
            <p:cNvSpPr/>
            <p:nvPr/>
          </p:nvSpPr>
          <p:spPr>
            <a:xfrm>
              <a:off x="1935373" y="2329988"/>
              <a:ext cx="734281" cy="728422"/>
            </a:xfrm>
            <a:custGeom>
              <a:rect b="b" l="l" r="r" t="t"/>
              <a:pathLst>
                <a:path extrusionOk="0" h="4096" w="4129">
                  <a:moveTo>
                    <a:pt x="3274" y="1"/>
                  </a:moveTo>
                  <a:cubicBezTo>
                    <a:pt x="3269" y="1"/>
                    <a:pt x="3265" y="2"/>
                    <a:pt x="3262" y="4"/>
                  </a:cubicBezTo>
                  <a:cubicBezTo>
                    <a:pt x="2938" y="191"/>
                    <a:pt x="2551" y="252"/>
                    <a:pt x="2184" y="252"/>
                  </a:cubicBezTo>
                  <a:cubicBezTo>
                    <a:pt x="1496" y="252"/>
                    <a:pt x="877" y="38"/>
                    <a:pt x="868" y="33"/>
                  </a:cubicBezTo>
                  <a:cubicBezTo>
                    <a:pt x="864" y="32"/>
                    <a:pt x="860" y="32"/>
                    <a:pt x="857" y="32"/>
                  </a:cubicBezTo>
                  <a:cubicBezTo>
                    <a:pt x="846" y="32"/>
                    <a:pt x="836" y="36"/>
                    <a:pt x="831" y="44"/>
                  </a:cubicBezTo>
                  <a:cubicBezTo>
                    <a:pt x="816" y="63"/>
                    <a:pt x="482" y="515"/>
                    <a:pt x="361" y="860"/>
                  </a:cubicBezTo>
                  <a:cubicBezTo>
                    <a:pt x="168" y="1408"/>
                    <a:pt x="8" y="3954"/>
                    <a:pt x="0" y="4062"/>
                  </a:cubicBezTo>
                  <a:cubicBezTo>
                    <a:pt x="0" y="4073"/>
                    <a:pt x="5" y="4080"/>
                    <a:pt x="12" y="4087"/>
                  </a:cubicBezTo>
                  <a:cubicBezTo>
                    <a:pt x="15" y="4091"/>
                    <a:pt x="27" y="4095"/>
                    <a:pt x="34" y="4095"/>
                  </a:cubicBezTo>
                  <a:lnTo>
                    <a:pt x="4100" y="4095"/>
                  </a:lnTo>
                  <a:cubicBezTo>
                    <a:pt x="4107" y="4095"/>
                    <a:pt x="4114" y="4091"/>
                    <a:pt x="4122" y="4087"/>
                  </a:cubicBezTo>
                  <a:cubicBezTo>
                    <a:pt x="4129" y="4080"/>
                    <a:pt x="4129" y="4073"/>
                    <a:pt x="4129" y="4062"/>
                  </a:cubicBezTo>
                  <a:cubicBezTo>
                    <a:pt x="4122" y="3943"/>
                    <a:pt x="3936" y="1119"/>
                    <a:pt x="3840" y="733"/>
                  </a:cubicBezTo>
                  <a:cubicBezTo>
                    <a:pt x="3740" y="341"/>
                    <a:pt x="3313" y="18"/>
                    <a:pt x="3296" y="8"/>
                  </a:cubicBezTo>
                  <a:cubicBezTo>
                    <a:pt x="3289" y="3"/>
                    <a:pt x="3281" y="1"/>
                    <a:pt x="3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2"/>
            <p:cNvSpPr/>
            <p:nvPr/>
          </p:nvSpPr>
          <p:spPr>
            <a:xfrm>
              <a:off x="1740997" y="2003654"/>
              <a:ext cx="422536" cy="771993"/>
            </a:xfrm>
            <a:custGeom>
              <a:rect b="b" l="l" r="r" t="t"/>
              <a:pathLst>
                <a:path extrusionOk="0" h="4341" w="2376">
                  <a:moveTo>
                    <a:pt x="1935" y="1"/>
                  </a:moveTo>
                  <a:cubicBezTo>
                    <a:pt x="1794" y="1"/>
                    <a:pt x="1524" y="230"/>
                    <a:pt x="1134" y="686"/>
                  </a:cubicBezTo>
                  <a:cubicBezTo>
                    <a:pt x="946" y="905"/>
                    <a:pt x="1016" y="1513"/>
                    <a:pt x="1031" y="1601"/>
                  </a:cubicBezTo>
                  <a:cubicBezTo>
                    <a:pt x="953" y="1738"/>
                    <a:pt x="190" y="3091"/>
                    <a:pt x="97" y="3373"/>
                  </a:cubicBezTo>
                  <a:cubicBezTo>
                    <a:pt x="0" y="3658"/>
                    <a:pt x="56" y="4147"/>
                    <a:pt x="471" y="4285"/>
                  </a:cubicBezTo>
                  <a:cubicBezTo>
                    <a:pt x="582" y="4321"/>
                    <a:pt x="690" y="4340"/>
                    <a:pt x="790" y="4340"/>
                  </a:cubicBezTo>
                  <a:cubicBezTo>
                    <a:pt x="875" y="4340"/>
                    <a:pt x="953" y="4325"/>
                    <a:pt x="1023" y="4299"/>
                  </a:cubicBezTo>
                  <a:cubicBezTo>
                    <a:pt x="1194" y="4236"/>
                    <a:pt x="1316" y="4103"/>
                    <a:pt x="1382" y="3910"/>
                  </a:cubicBezTo>
                  <a:cubicBezTo>
                    <a:pt x="1505" y="3543"/>
                    <a:pt x="1890" y="2261"/>
                    <a:pt x="1928" y="2142"/>
                  </a:cubicBezTo>
                  <a:cubicBezTo>
                    <a:pt x="2376" y="1757"/>
                    <a:pt x="2354" y="1579"/>
                    <a:pt x="2321" y="1357"/>
                  </a:cubicBezTo>
                  <a:lnTo>
                    <a:pt x="2321" y="1345"/>
                  </a:lnTo>
                  <a:cubicBezTo>
                    <a:pt x="2294" y="1172"/>
                    <a:pt x="2157" y="1109"/>
                    <a:pt x="2065" y="1097"/>
                  </a:cubicBezTo>
                  <a:cubicBezTo>
                    <a:pt x="2072" y="1038"/>
                    <a:pt x="2076" y="923"/>
                    <a:pt x="2024" y="820"/>
                  </a:cubicBezTo>
                  <a:cubicBezTo>
                    <a:pt x="1986" y="744"/>
                    <a:pt x="1908" y="723"/>
                    <a:pt x="1836" y="723"/>
                  </a:cubicBezTo>
                  <a:cubicBezTo>
                    <a:pt x="1816" y="723"/>
                    <a:pt x="1797" y="725"/>
                    <a:pt x="1779" y="727"/>
                  </a:cubicBezTo>
                  <a:cubicBezTo>
                    <a:pt x="1890" y="567"/>
                    <a:pt x="2138" y="186"/>
                    <a:pt x="2024" y="41"/>
                  </a:cubicBezTo>
                  <a:cubicBezTo>
                    <a:pt x="2001" y="16"/>
                    <a:pt x="1972" y="1"/>
                    <a:pt x="1938" y="1"/>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2"/>
            <p:cNvSpPr/>
            <p:nvPr/>
          </p:nvSpPr>
          <p:spPr>
            <a:xfrm>
              <a:off x="2476532" y="2329811"/>
              <a:ext cx="285425" cy="124842"/>
            </a:xfrm>
            <a:custGeom>
              <a:rect b="b" l="l" r="r" t="t"/>
              <a:pathLst>
                <a:path extrusionOk="0" h="702" w="1605">
                  <a:moveTo>
                    <a:pt x="70" y="1"/>
                  </a:moveTo>
                  <a:lnTo>
                    <a:pt x="0" y="483"/>
                  </a:lnTo>
                  <a:lnTo>
                    <a:pt x="1534" y="701"/>
                  </a:lnTo>
                  <a:lnTo>
                    <a:pt x="1605" y="219"/>
                  </a:lnTo>
                  <a:lnTo>
                    <a:pt x="70"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2"/>
            <p:cNvSpPr/>
            <p:nvPr/>
          </p:nvSpPr>
          <p:spPr>
            <a:xfrm>
              <a:off x="2227916" y="2418908"/>
              <a:ext cx="569072" cy="846329"/>
            </a:xfrm>
            <a:custGeom>
              <a:rect b="b" l="l" r="r" t="t"/>
              <a:pathLst>
                <a:path extrusionOk="0" h="4759" w="3200">
                  <a:moveTo>
                    <a:pt x="1398" y="0"/>
                  </a:moveTo>
                  <a:lnTo>
                    <a:pt x="902" y="519"/>
                  </a:lnTo>
                  <a:cubicBezTo>
                    <a:pt x="527" y="3135"/>
                    <a:pt x="1" y="4347"/>
                    <a:pt x="1" y="4347"/>
                  </a:cubicBezTo>
                  <a:lnTo>
                    <a:pt x="2881" y="4759"/>
                  </a:lnTo>
                  <a:cubicBezTo>
                    <a:pt x="2740" y="3450"/>
                    <a:pt x="3199" y="875"/>
                    <a:pt x="3199" y="875"/>
                  </a:cubicBezTo>
                  <a:lnTo>
                    <a:pt x="2929" y="219"/>
                  </a:lnTo>
                  <a:lnTo>
                    <a:pt x="13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2"/>
            <p:cNvSpPr/>
            <p:nvPr/>
          </p:nvSpPr>
          <p:spPr>
            <a:xfrm>
              <a:off x="2286068" y="3114792"/>
              <a:ext cx="415956" cy="74158"/>
            </a:xfrm>
            <a:custGeom>
              <a:rect b="b" l="l" r="r" t="t"/>
              <a:pathLst>
                <a:path extrusionOk="0" h="417" w="2339">
                  <a:moveTo>
                    <a:pt x="53" y="0"/>
                  </a:moveTo>
                  <a:cubicBezTo>
                    <a:pt x="30" y="0"/>
                    <a:pt x="7" y="18"/>
                    <a:pt x="4" y="42"/>
                  </a:cubicBezTo>
                  <a:cubicBezTo>
                    <a:pt x="0" y="67"/>
                    <a:pt x="19" y="93"/>
                    <a:pt x="45" y="97"/>
                  </a:cubicBezTo>
                  <a:lnTo>
                    <a:pt x="2280" y="412"/>
                  </a:lnTo>
                  <a:cubicBezTo>
                    <a:pt x="2283" y="416"/>
                    <a:pt x="2287" y="416"/>
                    <a:pt x="2287" y="416"/>
                  </a:cubicBezTo>
                  <a:cubicBezTo>
                    <a:pt x="2313" y="416"/>
                    <a:pt x="2331" y="397"/>
                    <a:pt x="2335" y="375"/>
                  </a:cubicBezTo>
                  <a:cubicBezTo>
                    <a:pt x="2338" y="349"/>
                    <a:pt x="2320" y="323"/>
                    <a:pt x="2294" y="319"/>
                  </a:cubicBezTo>
                  <a:lnTo>
                    <a:pt x="60" y="1"/>
                  </a:lnTo>
                  <a:cubicBezTo>
                    <a:pt x="58" y="0"/>
                    <a:pt x="56"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2"/>
            <p:cNvSpPr/>
            <p:nvPr/>
          </p:nvSpPr>
          <p:spPr>
            <a:xfrm>
              <a:off x="2526505" y="2004187"/>
              <a:ext cx="491180" cy="315306"/>
            </a:xfrm>
            <a:custGeom>
              <a:rect b="b" l="l" r="r" t="t"/>
              <a:pathLst>
                <a:path extrusionOk="0" h="1773" w="2762">
                  <a:moveTo>
                    <a:pt x="2399" y="0"/>
                  </a:moveTo>
                  <a:cubicBezTo>
                    <a:pt x="2317" y="0"/>
                    <a:pt x="2236" y="34"/>
                    <a:pt x="2161" y="75"/>
                  </a:cubicBezTo>
                  <a:cubicBezTo>
                    <a:pt x="1869" y="242"/>
                    <a:pt x="1628" y="546"/>
                    <a:pt x="1291" y="583"/>
                  </a:cubicBezTo>
                  <a:cubicBezTo>
                    <a:pt x="1262" y="586"/>
                    <a:pt x="1234" y="588"/>
                    <a:pt x="1205" y="588"/>
                  </a:cubicBezTo>
                  <a:cubicBezTo>
                    <a:pt x="1060" y="588"/>
                    <a:pt x="913" y="550"/>
                    <a:pt x="766" y="550"/>
                  </a:cubicBezTo>
                  <a:cubicBezTo>
                    <a:pt x="761" y="550"/>
                    <a:pt x="755" y="550"/>
                    <a:pt x="750" y="550"/>
                  </a:cubicBezTo>
                  <a:cubicBezTo>
                    <a:pt x="509" y="557"/>
                    <a:pt x="275" y="683"/>
                    <a:pt x="138" y="883"/>
                  </a:cubicBezTo>
                  <a:cubicBezTo>
                    <a:pt x="1" y="1084"/>
                    <a:pt x="45" y="1417"/>
                    <a:pt x="268" y="1676"/>
                  </a:cubicBezTo>
                  <a:lnTo>
                    <a:pt x="938" y="1773"/>
                  </a:lnTo>
                  <a:cubicBezTo>
                    <a:pt x="928" y="1573"/>
                    <a:pt x="1335" y="1306"/>
                    <a:pt x="1532" y="1269"/>
                  </a:cubicBezTo>
                  <a:cubicBezTo>
                    <a:pt x="1724" y="1231"/>
                    <a:pt x="1928" y="1265"/>
                    <a:pt x="2120" y="1224"/>
                  </a:cubicBezTo>
                  <a:cubicBezTo>
                    <a:pt x="2462" y="1154"/>
                    <a:pt x="2736" y="835"/>
                    <a:pt x="2751" y="487"/>
                  </a:cubicBezTo>
                  <a:cubicBezTo>
                    <a:pt x="2762" y="271"/>
                    <a:pt x="2635" y="20"/>
                    <a:pt x="2421" y="1"/>
                  </a:cubicBezTo>
                  <a:cubicBezTo>
                    <a:pt x="2414" y="0"/>
                    <a:pt x="2406" y="0"/>
                    <a:pt x="2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2"/>
            <p:cNvSpPr/>
            <p:nvPr/>
          </p:nvSpPr>
          <p:spPr>
            <a:xfrm>
              <a:off x="2491649" y="2294243"/>
              <a:ext cx="270309" cy="72736"/>
            </a:xfrm>
            <a:custGeom>
              <a:rect b="b" l="l" r="r" t="t"/>
              <a:pathLst>
                <a:path extrusionOk="0" h="409" w="1520">
                  <a:moveTo>
                    <a:pt x="371" y="0"/>
                  </a:moveTo>
                  <a:lnTo>
                    <a:pt x="0" y="190"/>
                  </a:lnTo>
                  <a:lnTo>
                    <a:pt x="1520" y="409"/>
                  </a:lnTo>
                  <a:lnTo>
                    <a:pt x="1194" y="116"/>
                  </a:lnTo>
                  <a:lnTo>
                    <a:pt x="371"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2"/>
            <p:cNvSpPr/>
            <p:nvPr/>
          </p:nvSpPr>
          <p:spPr>
            <a:xfrm>
              <a:off x="2417135" y="2694736"/>
              <a:ext cx="276889" cy="226743"/>
            </a:xfrm>
            <a:custGeom>
              <a:rect b="b" l="l" r="r" t="t"/>
              <a:pathLst>
                <a:path extrusionOk="0" h="1275" w="1557">
                  <a:moveTo>
                    <a:pt x="512" y="0"/>
                  </a:moveTo>
                  <a:cubicBezTo>
                    <a:pt x="442" y="0"/>
                    <a:pt x="365" y="29"/>
                    <a:pt x="279" y="105"/>
                  </a:cubicBezTo>
                  <a:cubicBezTo>
                    <a:pt x="0" y="343"/>
                    <a:pt x="209" y="1169"/>
                    <a:pt x="401" y="1195"/>
                  </a:cubicBezTo>
                  <a:cubicBezTo>
                    <a:pt x="410" y="1196"/>
                    <a:pt x="418" y="1197"/>
                    <a:pt x="426" y="1197"/>
                  </a:cubicBezTo>
                  <a:cubicBezTo>
                    <a:pt x="577" y="1197"/>
                    <a:pt x="536" y="965"/>
                    <a:pt x="708" y="965"/>
                  </a:cubicBezTo>
                  <a:cubicBezTo>
                    <a:pt x="886" y="1017"/>
                    <a:pt x="760" y="1247"/>
                    <a:pt x="942" y="1273"/>
                  </a:cubicBezTo>
                  <a:cubicBezTo>
                    <a:pt x="946" y="1274"/>
                    <a:pt x="950" y="1274"/>
                    <a:pt x="954" y="1274"/>
                  </a:cubicBezTo>
                  <a:cubicBezTo>
                    <a:pt x="1151" y="1274"/>
                    <a:pt x="1557" y="559"/>
                    <a:pt x="1365" y="257"/>
                  </a:cubicBezTo>
                  <a:cubicBezTo>
                    <a:pt x="1278" y="125"/>
                    <a:pt x="1183" y="82"/>
                    <a:pt x="1090" y="82"/>
                  </a:cubicBezTo>
                  <a:cubicBezTo>
                    <a:pt x="996" y="82"/>
                    <a:pt x="903" y="126"/>
                    <a:pt x="823" y="165"/>
                  </a:cubicBezTo>
                  <a:cubicBezTo>
                    <a:pt x="738" y="90"/>
                    <a:pt x="636"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2"/>
            <p:cNvSpPr/>
            <p:nvPr/>
          </p:nvSpPr>
          <p:spPr>
            <a:xfrm>
              <a:off x="2648501" y="2677664"/>
              <a:ext cx="240789" cy="259998"/>
            </a:xfrm>
            <a:custGeom>
              <a:rect b="b" l="l" r="r" t="t"/>
              <a:pathLst>
                <a:path extrusionOk="0" h="1462" w="1354">
                  <a:moveTo>
                    <a:pt x="548" y="0"/>
                  </a:moveTo>
                  <a:cubicBezTo>
                    <a:pt x="418" y="0"/>
                    <a:pt x="323" y="34"/>
                    <a:pt x="286" y="95"/>
                  </a:cubicBezTo>
                  <a:cubicBezTo>
                    <a:pt x="271" y="120"/>
                    <a:pt x="268" y="150"/>
                    <a:pt x="278" y="179"/>
                  </a:cubicBezTo>
                  <a:cubicBezTo>
                    <a:pt x="293" y="246"/>
                    <a:pt x="367" y="321"/>
                    <a:pt x="445" y="384"/>
                  </a:cubicBezTo>
                  <a:cubicBezTo>
                    <a:pt x="388" y="368"/>
                    <a:pt x="329" y="358"/>
                    <a:pt x="276" y="358"/>
                  </a:cubicBezTo>
                  <a:cubicBezTo>
                    <a:pt x="213" y="358"/>
                    <a:pt x="159" y="373"/>
                    <a:pt x="126" y="413"/>
                  </a:cubicBezTo>
                  <a:cubicBezTo>
                    <a:pt x="108" y="439"/>
                    <a:pt x="104" y="468"/>
                    <a:pt x="112" y="498"/>
                  </a:cubicBezTo>
                  <a:cubicBezTo>
                    <a:pt x="123" y="550"/>
                    <a:pt x="175" y="606"/>
                    <a:pt x="237" y="654"/>
                  </a:cubicBezTo>
                  <a:cubicBezTo>
                    <a:pt x="213" y="650"/>
                    <a:pt x="190" y="647"/>
                    <a:pt x="167" y="647"/>
                  </a:cubicBezTo>
                  <a:cubicBezTo>
                    <a:pt x="111" y="647"/>
                    <a:pt x="62" y="663"/>
                    <a:pt x="30" y="706"/>
                  </a:cubicBezTo>
                  <a:cubicBezTo>
                    <a:pt x="15" y="728"/>
                    <a:pt x="8" y="757"/>
                    <a:pt x="15" y="787"/>
                  </a:cubicBezTo>
                  <a:cubicBezTo>
                    <a:pt x="30" y="858"/>
                    <a:pt x="115" y="943"/>
                    <a:pt x="201" y="1010"/>
                  </a:cubicBezTo>
                  <a:cubicBezTo>
                    <a:pt x="190" y="1009"/>
                    <a:pt x="178" y="1008"/>
                    <a:pt x="167" y="1008"/>
                  </a:cubicBezTo>
                  <a:cubicBezTo>
                    <a:pt x="147" y="1008"/>
                    <a:pt x="128" y="1010"/>
                    <a:pt x="112" y="1017"/>
                  </a:cubicBezTo>
                  <a:cubicBezTo>
                    <a:pt x="71" y="1032"/>
                    <a:pt x="42" y="1058"/>
                    <a:pt x="27" y="1099"/>
                  </a:cubicBezTo>
                  <a:cubicBezTo>
                    <a:pt x="1" y="1162"/>
                    <a:pt x="30" y="1239"/>
                    <a:pt x="108" y="1310"/>
                  </a:cubicBezTo>
                  <a:cubicBezTo>
                    <a:pt x="204" y="1399"/>
                    <a:pt x="360" y="1462"/>
                    <a:pt x="526" y="1462"/>
                  </a:cubicBezTo>
                  <a:cubicBezTo>
                    <a:pt x="620" y="1462"/>
                    <a:pt x="719" y="1443"/>
                    <a:pt x="812" y="1395"/>
                  </a:cubicBezTo>
                  <a:cubicBezTo>
                    <a:pt x="1116" y="1243"/>
                    <a:pt x="1354" y="706"/>
                    <a:pt x="1183" y="324"/>
                  </a:cubicBezTo>
                  <a:cubicBezTo>
                    <a:pt x="1097" y="131"/>
                    <a:pt x="815" y="16"/>
                    <a:pt x="586" y="1"/>
                  </a:cubicBezTo>
                  <a:cubicBezTo>
                    <a:pt x="573" y="1"/>
                    <a:pt x="560" y="0"/>
                    <a:pt x="548" y="0"/>
                  </a:cubicBezTo>
                  <a:close/>
                </a:path>
              </a:pathLst>
            </a:custGeom>
            <a:solidFill>
              <a:srgbClr val="E8BE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2"/>
            <p:cNvSpPr/>
            <p:nvPr/>
          </p:nvSpPr>
          <p:spPr>
            <a:xfrm>
              <a:off x="1966317" y="1997607"/>
              <a:ext cx="151160" cy="171613"/>
            </a:xfrm>
            <a:custGeom>
              <a:rect b="b" l="l" r="r" t="t"/>
              <a:pathLst>
                <a:path extrusionOk="0" h="965" w="850">
                  <a:moveTo>
                    <a:pt x="631" y="1"/>
                  </a:moveTo>
                  <a:cubicBezTo>
                    <a:pt x="427" y="1"/>
                    <a:pt x="57" y="413"/>
                    <a:pt x="12" y="461"/>
                  </a:cubicBezTo>
                  <a:cubicBezTo>
                    <a:pt x="1" y="476"/>
                    <a:pt x="4" y="494"/>
                    <a:pt x="16" y="505"/>
                  </a:cubicBezTo>
                  <a:cubicBezTo>
                    <a:pt x="23" y="510"/>
                    <a:pt x="30" y="513"/>
                    <a:pt x="38" y="513"/>
                  </a:cubicBezTo>
                  <a:cubicBezTo>
                    <a:pt x="46" y="513"/>
                    <a:pt x="54" y="510"/>
                    <a:pt x="60" y="501"/>
                  </a:cubicBezTo>
                  <a:cubicBezTo>
                    <a:pt x="168" y="383"/>
                    <a:pt x="483" y="67"/>
                    <a:pt x="631" y="64"/>
                  </a:cubicBezTo>
                  <a:cubicBezTo>
                    <a:pt x="649" y="64"/>
                    <a:pt x="664" y="72"/>
                    <a:pt x="676" y="83"/>
                  </a:cubicBezTo>
                  <a:cubicBezTo>
                    <a:pt x="768" y="187"/>
                    <a:pt x="546" y="550"/>
                    <a:pt x="382" y="753"/>
                  </a:cubicBezTo>
                  <a:cubicBezTo>
                    <a:pt x="375" y="765"/>
                    <a:pt x="375" y="783"/>
                    <a:pt x="382" y="794"/>
                  </a:cubicBezTo>
                  <a:cubicBezTo>
                    <a:pt x="389" y="801"/>
                    <a:pt x="398" y="805"/>
                    <a:pt x="406" y="805"/>
                  </a:cubicBezTo>
                  <a:cubicBezTo>
                    <a:pt x="413" y="805"/>
                    <a:pt x="419" y="803"/>
                    <a:pt x="423" y="798"/>
                  </a:cubicBezTo>
                  <a:cubicBezTo>
                    <a:pt x="426" y="798"/>
                    <a:pt x="464" y="776"/>
                    <a:pt x="516" y="776"/>
                  </a:cubicBezTo>
                  <a:cubicBezTo>
                    <a:pt x="532" y="776"/>
                    <a:pt x="550" y="778"/>
                    <a:pt x="568" y="783"/>
                  </a:cubicBezTo>
                  <a:cubicBezTo>
                    <a:pt x="638" y="801"/>
                    <a:pt x="702" y="857"/>
                    <a:pt x="750" y="950"/>
                  </a:cubicBezTo>
                  <a:cubicBezTo>
                    <a:pt x="757" y="961"/>
                    <a:pt x="768" y="965"/>
                    <a:pt x="779" y="965"/>
                  </a:cubicBezTo>
                  <a:cubicBezTo>
                    <a:pt x="782" y="965"/>
                    <a:pt x="790" y="965"/>
                    <a:pt x="794" y="961"/>
                  </a:cubicBezTo>
                  <a:cubicBezTo>
                    <a:pt x="809" y="953"/>
                    <a:pt x="816" y="935"/>
                    <a:pt x="805" y="917"/>
                  </a:cubicBezTo>
                  <a:cubicBezTo>
                    <a:pt x="746" y="809"/>
                    <a:pt x="671" y="743"/>
                    <a:pt x="587" y="720"/>
                  </a:cubicBezTo>
                  <a:cubicBezTo>
                    <a:pt x="562" y="714"/>
                    <a:pt x="537" y="711"/>
                    <a:pt x="516" y="711"/>
                  </a:cubicBezTo>
                  <a:cubicBezTo>
                    <a:pt x="508" y="711"/>
                    <a:pt x="500" y="711"/>
                    <a:pt x="493" y="712"/>
                  </a:cubicBezTo>
                  <a:cubicBezTo>
                    <a:pt x="613" y="550"/>
                    <a:pt x="849" y="183"/>
                    <a:pt x="724" y="42"/>
                  </a:cubicBezTo>
                  <a:cubicBezTo>
                    <a:pt x="698" y="16"/>
                    <a:pt x="668" y="1"/>
                    <a:pt x="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4" name="Google Shape;3004;p72"/>
          <p:cNvGrpSpPr/>
          <p:nvPr/>
        </p:nvGrpSpPr>
        <p:grpSpPr>
          <a:xfrm>
            <a:off x="7460905" y="3627100"/>
            <a:ext cx="876426" cy="976890"/>
            <a:chOff x="7353296" y="1224347"/>
            <a:chExt cx="1507181" cy="1679949"/>
          </a:xfrm>
        </p:grpSpPr>
        <p:sp>
          <p:nvSpPr>
            <p:cNvPr id="3005" name="Google Shape;3005;p72"/>
            <p:cNvSpPr/>
            <p:nvPr/>
          </p:nvSpPr>
          <p:spPr>
            <a:xfrm>
              <a:off x="7857916" y="1848359"/>
              <a:ext cx="204726" cy="310423"/>
            </a:xfrm>
            <a:custGeom>
              <a:rect b="b" l="l" r="r" t="t"/>
              <a:pathLst>
                <a:path extrusionOk="0" h="884" w="583">
                  <a:moveTo>
                    <a:pt x="155" y="0"/>
                  </a:moveTo>
                  <a:cubicBezTo>
                    <a:pt x="100" y="0"/>
                    <a:pt x="46" y="23"/>
                    <a:pt x="0" y="72"/>
                  </a:cubicBezTo>
                  <a:lnTo>
                    <a:pt x="197" y="494"/>
                  </a:lnTo>
                  <a:cubicBezTo>
                    <a:pt x="334" y="620"/>
                    <a:pt x="475" y="735"/>
                    <a:pt x="583" y="883"/>
                  </a:cubicBezTo>
                  <a:lnTo>
                    <a:pt x="168" y="1"/>
                  </a:lnTo>
                  <a:cubicBezTo>
                    <a:pt x="163" y="1"/>
                    <a:pt x="159" y="0"/>
                    <a:pt x="155" y="0"/>
                  </a:cubicBezTo>
                  <a:close/>
                </a:path>
              </a:pathLst>
            </a:custGeom>
            <a:solidFill>
              <a:srgbClr val="17C5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2"/>
            <p:cNvSpPr/>
            <p:nvPr/>
          </p:nvSpPr>
          <p:spPr>
            <a:xfrm>
              <a:off x="7986792" y="2148601"/>
              <a:ext cx="181199" cy="272849"/>
            </a:xfrm>
            <a:custGeom>
              <a:rect b="b" l="l" r="r" t="t"/>
              <a:pathLst>
                <a:path extrusionOk="0" h="777" w="516">
                  <a:moveTo>
                    <a:pt x="33" y="0"/>
                  </a:moveTo>
                  <a:cubicBezTo>
                    <a:pt x="22" y="0"/>
                    <a:pt x="12" y="1"/>
                    <a:pt x="1" y="2"/>
                  </a:cubicBezTo>
                  <a:lnTo>
                    <a:pt x="364" y="777"/>
                  </a:lnTo>
                  <a:cubicBezTo>
                    <a:pt x="427" y="751"/>
                    <a:pt x="483" y="721"/>
                    <a:pt x="516" y="673"/>
                  </a:cubicBezTo>
                  <a:lnTo>
                    <a:pt x="271" y="146"/>
                  </a:lnTo>
                  <a:cubicBezTo>
                    <a:pt x="211" y="63"/>
                    <a:pt x="132" y="0"/>
                    <a:pt x="33" y="0"/>
                  </a:cubicBezTo>
                  <a:close/>
                </a:path>
              </a:pathLst>
            </a:custGeom>
            <a:solidFill>
              <a:srgbClr val="17C5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2"/>
            <p:cNvSpPr/>
            <p:nvPr/>
          </p:nvSpPr>
          <p:spPr>
            <a:xfrm>
              <a:off x="7839655" y="2327693"/>
              <a:ext cx="315342" cy="143272"/>
            </a:xfrm>
            <a:custGeom>
              <a:rect b="b" l="l" r="r" t="t"/>
              <a:pathLst>
                <a:path extrusionOk="0" h="408" w="898">
                  <a:moveTo>
                    <a:pt x="786" y="0"/>
                  </a:moveTo>
                  <a:lnTo>
                    <a:pt x="464" y="148"/>
                  </a:lnTo>
                  <a:lnTo>
                    <a:pt x="108" y="45"/>
                  </a:lnTo>
                  <a:cubicBezTo>
                    <a:pt x="107" y="44"/>
                    <a:pt x="105" y="44"/>
                    <a:pt x="104" y="44"/>
                  </a:cubicBezTo>
                  <a:cubicBezTo>
                    <a:pt x="65" y="44"/>
                    <a:pt x="34" y="87"/>
                    <a:pt x="16" y="118"/>
                  </a:cubicBezTo>
                  <a:cubicBezTo>
                    <a:pt x="1" y="141"/>
                    <a:pt x="4" y="170"/>
                    <a:pt x="16" y="197"/>
                  </a:cubicBezTo>
                  <a:cubicBezTo>
                    <a:pt x="35" y="241"/>
                    <a:pt x="71" y="274"/>
                    <a:pt x="112" y="293"/>
                  </a:cubicBezTo>
                  <a:cubicBezTo>
                    <a:pt x="149" y="308"/>
                    <a:pt x="204" y="330"/>
                    <a:pt x="264" y="348"/>
                  </a:cubicBezTo>
                  <a:cubicBezTo>
                    <a:pt x="366" y="387"/>
                    <a:pt x="433" y="407"/>
                    <a:pt x="493" y="407"/>
                  </a:cubicBezTo>
                  <a:cubicBezTo>
                    <a:pt x="514" y="407"/>
                    <a:pt x="533" y="405"/>
                    <a:pt x="553" y="400"/>
                  </a:cubicBezTo>
                  <a:cubicBezTo>
                    <a:pt x="579" y="397"/>
                    <a:pt x="630" y="359"/>
                    <a:pt x="738" y="286"/>
                  </a:cubicBezTo>
                  <a:cubicBezTo>
                    <a:pt x="738" y="281"/>
                    <a:pt x="742" y="281"/>
                    <a:pt x="746" y="278"/>
                  </a:cubicBezTo>
                  <a:cubicBezTo>
                    <a:pt x="853" y="204"/>
                    <a:pt x="887" y="170"/>
                    <a:pt x="894" y="122"/>
                  </a:cubicBezTo>
                  <a:cubicBezTo>
                    <a:pt x="894" y="118"/>
                    <a:pt x="897" y="108"/>
                    <a:pt x="897" y="93"/>
                  </a:cubicBezTo>
                  <a:cubicBezTo>
                    <a:pt x="897" y="74"/>
                    <a:pt x="890" y="59"/>
                    <a:pt x="879" y="41"/>
                  </a:cubicBezTo>
                  <a:cubicBezTo>
                    <a:pt x="849" y="0"/>
                    <a:pt x="786" y="0"/>
                    <a:pt x="786" y="0"/>
                  </a:cubicBezTo>
                  <a:close/>
                </a:path>
              </a:pathLst>
            </a:custGeom>
            <a:solidFill>
              <a:srgbClr val="F2C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2"/>
            <p:cNvSpPr/>
            <p:nvPr/>
          </p:nvSpPr>
          <p:spPr>
            <a:xfrm>
              <a:off x="7781362" y="2197413"/>
              <a:ext cx="343786" cy="186113"/>
            </a:xfrm>
            <a:custGeom>
              <a:rect b="b" l="l" r="r" t="t"/>
              <a:pathLst>
                <a:path extrusionOk="0" h="530" w="979">
                  <a:moveTo>
                    <a:pt x="160" y="0"/>
                  </a:moveTo>
                  <a:cubicBezTo>
                    <a:pt x="156" y="0"/>
                    <a:pt x="141" y="4"/>
                    <a:pt x="129" y="4"/>
                  </a:cubicBezTo>
                  <a:cubicBezTo>
                    <a:pt x="119" y="7"/>
                    <a:pt x="107" y="7"/>
                    <a:pt x="100" y="12"/>
                  </a:cubicBezTo>
                  <a:lnTo>
                    <a:pt x="96" y="12"/>
                  </a:lnTo>
                  <a:cubicBezTo>
                    <a:pt x="89" y="15"/>
                    <a:pt x="85" y="15"/>
                    <a:pt x="81" y="19"/>
                  </a:cubicBezTo>
                  <a:cubicBezTo>
                    <a:pt x="15" y="60"/>
                    <a:pt x="0" y="159"/>
                    <a:pt x="15" y="230"/>
                  </a:cubicBezTo>
                  <a:cubicBezTo>
                    <a:pt x="48" y="368"/>
                    <a:pt x="233" y="400"/>
                    <a:pt x="345" y="445"/>
                  </a:cubicBezTo>
                  <a:cubicBezTo>
                    <a:pt x="404" y="464"/>
                    <a:pt x="459" y="486"/>
                    <a:pt x="515" y="508"/>
                  </a:cubicBezTo>
                  <a:cubicBezTo>
                    <a:pt x="553" y="520"/>
                    <a:pt x="608" y="529"/>
                    <a:pt x="645" y="529"/>
                  </a:cubicBezTo>
                  <a:cubicBezTo>
                    <a:pt x="656" y="529"/>
                    <a:pt x="664" y="528"/>
                    <a:pt x="671" y="527"/>
                  </a:cubicBezTo>
                  <a:cubicBezTo>
                    <a:pt x="675" y="527"/>
                    <a:pt x="715" y="501"/>
                    <a:pt x="715" y="501"/>
                  </a:cubicBezTo>
                  <a:lnTo>
                    <a:pt x="964" y="378"/>
                  </a:lnTo>
                  <a:lnTo>
                    <a:pt x="971" y="375"/>
                  </a:lnTo>
                  <a:lnTo>
                    <a:pt x="974" y="375"/>
                  </a:lnTo>
                  <a:cubicBezTo>
                    <a:pt x="979" y="349"/>
                    <a:pt x="971" y="282"/>
                    <a:pt x="941" y="223"/>
                  </a:cubicBezTo>
                  <a:cubicBezTo>
                    <a:pt x="919" y="171"/>
                    <a:pt x="882" y="141"/>
                    <a:pt x="863" y="127"/>
                  </a:cubicBezTo>
                  <a:lnTo>
                    <a:pt x="856" y="130"/>
                  </a:lnTo>
                  <a:lnTo>
                    <a:pt x="804" y="141"/>
                  </a:lnTo>
                  <a:lnTo>
                    <a:pt x="793" y="145"/>
                  </a:lnTo>
                  <a:lnTo>
                    <a:pt x="560" y="204"/>
                  </a:lnTo>
                  <a:cubicBezTo>
                    <a:pt x="507" y="182"/>
                    <a:pt x="456" y="159"/>
                    <a:pt x="404" y="141"/>
                  </a:cubicBezTo>
                  <a:cubicBezTo>
                    <a:pt x="378" y="130"/>
                    <a:pt x="356" y="119"/>
                    <a:pt x="329" y="111"/>
                  </a:cubicBezTo>
                  <a:cubicBezTo>
                    <a:pt x="326" y="108"/>
                    <a:pt x="322" y="108"/>
                    <a:pt x="319" y="104"/>
                  </a:cubicBezTo>
                  <a:cubicBezTo>
                    <a:pt x="315" y="104"/>
                    <a:pt x="312" y="101"/>
                    <a:pt x="307" y="101"/>
                  </a:cubicBezTo>
                  <a:cubicBezTo>
                    <a:pt x="304" y="96"/>
                    <a:pt x="300" y="96"/>
                    <a:pt x="297" y="93"/>
                  </a:cubicBezTo>
                  <a:cubicBezTo>
                    <a:pt x="293" y="93"/>
                    <a:pt x="293" y="89"/>
                    <a:pt x="289" y="86"/>
                  </a:cubicBezTo>
                  <a:cubicBezTo>
                    <a:pt x="278" y="79"/>
                    <a:pt x="267" y="67"/>
                    <a:pt x="256" y="56"/>
                  </a:cubicBezTo>
                  <a:cubicBezTo>
                    <a:pt x="233" y="38"/>
                    <a:pt x="215" y="15"/>
                    <a:pt x="189" y="4"/>
                  </a:cubicBezTo>
                  <a:cubicBezTo>
                    <a:pt x="182" y="0"/>
                    <a:pt x="170" y="0"/>
                    <a:pt x="160" y="0"/>
                  </a:cubicBezTo>
                  <a:close/>
                </a:path>
              </a:pathLst>
            </a:custGeom>
            <a:solidFill>
              <a:srgbClr val="F2C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2"/>
            <p:cNvSpPr/>
            <p:nvPr/>
          </p:nvSpPr>
          <p:spPr>
            <a:xfrm>
              <a:off x="7826662" y="2197413"/>
              <a:ext cx="259507" cy="79713"/>
            </a:xfrm>
            <a:custGeom>
              <a:rect b="b" l="l" r="r" t="t"/>
              <a:pathLst>
                <a:path extrusionOk="0" h="227" w="739">
                  <a:moveTo>
                    <a:pt x="31" y="0"/>
                  </a:moveTo>
                  <a:cubicBezTo>
                    <a:pt x="27" y="0"/>
                    <a:pt x="12" y="4"/>
                    <a:pt x="0" y="4"/>
                  </a:cubicBezTo>
                  <a:cubicBezTo>
                    <a:pt x="31" y="63"/>
                    <a:pt x="72" y="108"/>
                    <a:pt x="120" y="145"/>
                  </a:cubicBezTo>
                  <a:cubicBezTo>
                    <a:pt x="169" y="188"/>
                    <a:pt x="202" y="226"/>
                    <a:pt x="312" y="226"/>
                  </a:cubicBezTo>
                  <a:cubicBezTo>
                    <a:pt x="317" y="226"/>
                    <a:pt x="322" y="226"/>
                    <a:pt x="327" y="226"/>
                  </a:cubicBezTo>
                  <a:cubicBezTo>
                    <a:pt x="412" y="226"/>
                    <a:pt x="475" y="219"/>
                    <a:pt x="549" y="200"/>
                  </a:cubicBezTo>
                  <a:cubicBezTo>
                    <a:pt x="575" y="190"/>
                    <a:pt x="609" y="185"/>
                    <a:pt x="638" y="175"/>
                  </a:cubicBezTo>
                  <a:cubicBezTo>
                    <a:pt x="645" y="171"/>
                    <a:pt x="657" y="167"/>
                    <a:pt x="664" y="163"/>
                  </a:cubicBezTo>
                  <a:cubicBezTo>
                    <a:pt x="680" y="158"/>
                    <a:pt x="698" y="155"/>
                    <a:pt x="717" y="155"/>
                  </a:cubicBezTo>
                  <a:cubicBezTo>
                    <a:pt x="724" y="155"/>
                    <a:pt x="731" y="155"/>
                    <a:pt x="739" y="156"/>
                  </a:cubicBezTo>
                  <a:cubicBezTo>
                    <a:pt x="739" y="156"/>
                    <a:pt x="731" y="141"/>
                    <a:pt x="727" y="130"/>
                  </a:cubicBezTo>
                  <a:cubicBezTo>
                    <a:pt x="723" y="119"/>
                    <a:pt x="720" y="111"/>
                    <a:pt x="716" y="111"/>
                  </a:cubicBezTo>
                  <a:cubicBezTo>
                    <a:pt x="708" y="104"/>
                    <a:pt x="698" y="89"/>
                    <a:pt x="686" y="86"/>
                  </a:cubicBezTo>
                  <a:cubicBezTo>
                    <a:pt x="683" y="85"/>
                    <a:pt x="679" y="84"/>
                    <a:pt x="675" y="84"/>
                  </a:cubicBezTo>
                  <a:cubicBezTo>
                    <a:pt x="652" y="84"/>
                    <a:pt x="627" y="102"/>
                    <a:pt x="605" y="108"/>
                  </a:cubicBezTo>
                  <a:cubicBezTo>
                    <a:pt x="546" y="130"/>
                    <a:pt x="482" y="141"/>
                    <a:pt x="419" y="149"/>
                  </a:cubicBezTo>
                  <a:cubicBezTo>
                    <a:pt x="399" y="149"/>
                    <a:pt x="377" y="150"/>
                    <a:pt x="354" y="150"/>
                  </a:cubicBezTo>
                  <a:cubicBezTo>
                    <a:pt x="332" y="150"/>
                    <a:pt x="310" y="149"/>
                    <a:pt x="289" y="145"/>
                  </a:cubicBezTo>
                  <a:cubicBezTo>
                    <a:pt x="286" y="141"/>
                    <a:pt x="279" y="141"/>
                    <a:pt x="275" y="141"/>
                  </a:cubicBezTo>
                  <a:cubicBezTo>
                    <a:pt x="249" y="134"/>
                    <a:pt x="223" y="119"/>
                    <a:pt x="200" y="111"/>
                  </a:cubicBezTo>
                  <a:cubicBezTo>
                    <a:pt x="197" y="108"/>
                    <a:pt x="193" y="108"/>
                    <a:pt x="190" y="104"/>
                  </a:cubicBezTo>
                  <a:cubicBezTo>
                    <a:pt x="186" y="104"/>
                    <a:pt x="183" y="101"/>
                    <a:pt x="178" y="101"/>
                  </a:cubicBezTo>
                  <a:cubicBezTo>
                    <a:pt x="175" y="96"/>
                    <a:pt x="171" y="96"/>
                    <a:pt x="168" y="93"/>
                  </a:cubicBezTo>
                  <a:cubicBezTo>
                    <a:pt x="164" y="93"/>
                    <a:pt x="164" y="89"/>
                    <a:pt x="160" y="86"/>
                  </a:cubicBezTo>
                  <a:cubicBezTo>
                    <a:pt x="149" y="79"/>
                    <a:pt x="142" y="71"/>
                    <a:pt x="134" y="63"/>
                  </a:cubicBezTo>
                  <a:cubicBezTo>
                    <a:pt x="130" y="60"/>
                    <a:pt x="127" y="60"/>
                    <a:pt x="127" y="56"/>
                  </a:cubicBezTo>
                  <a:cubicBezTo>
                    <a:pt x="108" y="41"/>
                    <a:pt x="89" y="34"/>
                    <a:pt x="75" y="19"/>
                  </a:cubicBezTo>
                  <a:cubicBezTo>
                    <a:pt x="67" y="15"/>
                    <a:pt x="64" y="12"/>
                    <a:pt x="60" y="4"/>
                  </a:cubicBezTo>
                  <a:cubicBezTo>
                    <a:pt x="53" y="0"/>
                    <a:pt x="41" y="0"/>
                    <a:pt x="31" y="0"/>
                  </a:cubicBezTo>
                  <a:close/>
                </a:path>
              </a:pathLst>
            </a:custGeom>
            <a:solidFill>
              <a:srgbClr val="E7B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2"/>
            <p:cNvSpPr/>
            <p:nvPr/>
          </p:nvSpPr>
          <p:spPr>
            <a:xfrm>
              <a:off x="7777149" y="1838176"/>
              <a:ext cx="1083329" cy="1066114"/>
            </a:xfrm>
            <a:custGeom>
              <a:rect b="b" l="l" r="r" t="t"/>
              <a:pathLst>
                <a:path extrusionOk="0" h="3036" w="3085">
                  <a:moveTo>
                    <a:pt x="357" y="0"/>
                  </a:moveTo>
                  <a:cubicBezTo>
                    <a:pt x="305" y="0"/>
                    <a:pt x="249" y="19"/>
                    <a:pt x="208" y="56"/>
                  </a:cubicBezTo>
                  <a:lnTo>
                    <a:pt x="52" y="193"/>
                  </a:lnTo>
                  <a:cubicBezTo>
                    <a:pt x="20" y="219"/>
                    <a:pt x="1" y="260"/>
                    <a:pt x="1" y="305"/>
                  </a:cubicBezTo>
                  <a:lnTo>
                    <a:pt x="1" y="449"/>
                  </a:lnTo>
                  <a:lnTo>
                    <a:pt x="20" y="482"/>
                  </a:lnTo>
                  <a:lnTo>
                    <a:pt x="30" y="505"/>
                  </a:lnTo>
                  <a:lnTo>
                    <a:pt x="38" y="515"/>
                  </a:lnTo>
                  <a:lnTo>
                    <a:pt x="119" y="664"/>
                  </a:lnTo>
                  <a:lnTo>
                    <a:pt x="153" y="719"/>
                  </a:lnTo>
                  <a:cubicBezTo>
                    <a:pt x="153" y="719"/>
                    <a:pt x="186" y="738"/>
                    <a:pt x="213" y="749"/>
                  </a:cubicBezTo>
                  <a:lnTo>
                    <a:pt x="216" y="753"/>
                  </a:lnTo>
                  <a:cubicBezTo>
                    <a:pt x="220" y="756"/>
                    <a:pt x="223" y="756"/>
                    <a:pt x="227" y="760"/>
                  </a:cubicBezTo>
                  <a:cubicBezTo>
                    <a:pt x="230" y="760"/>
                    <a:pt x="235" y="764"/>
                    <a:pt x="235" y="764"/>
                  </a:cubicBezTo>
                  <a:cubicBezTo>
                    <a:pt x="242" y="764"/>
                    <a:pt x="245" y="768"/>
                    <a:pt x="249" y="768"/>
                  </a:cubicBezTo>
                  <a:cubicBezTo>
                    <a:pt x="252" y="769"/>
                    <a:pt x="255" y="769"/>
                    <a:pt x="258" y="769"/>
                  </a:cubicBezTo>
                  <a:cubicBezTo>
                    <a:pt x="274" y="769"/>
                    <a:pt x="289" y="762"/>
                    <a:pt x="301" y="753"/>
                  </a:cubicBezTo>
                  <a:cubicBezTo>
                    <a:pt x="312" y="749"/>
                    <a:pt x="324" y="741"/>
                    <a:pt x="334" y="734"/>
                  </a:cubicBezTo>
                  <a:cubicBezTo>
                    <a:pt x="341" y="731"/>
                    <a:pt x="349" y="727"/>
                    <a:pt x="357" y="727"/>
                  </a:cubicBezTo>
                  <a:cubicBezTo>
                    <a:pt x="358" y="727"/>
                    <a:pt x="360" y="727"/>
                    <a:pt x="362" y="727"/>
                  </a:cubicBezTo>
                  <a:cubicBezTo>
                    <a:pt x="378" y="727"/>
                    <a:pt x="392" y="742"/>
                    <a:pt x="408" y="782"/>
                  </a:cubicBezTo>
                  <a:cubicBezTo>
                    <a:pt x="408" y="786"/>
                    <a:pt x="413" y="797"/>
                    <a:pt x="416" y="812"/>
                  </a:cubicBezTo>
                  <a:cubicBezTo>
                    <a:pt x="420" y="823"/>
                    <a:pt x="423" y="830"/>
                    <a:pt x="427" y="838"/>
                  </a:cubicBezTo>
                  <a:lnTo>
                    <a:pt x="427" y="845"/>
                  </a:lnTo>
                  <a:cubicBezTo>
                    <a:pt x="442" y="886"/>
                    <a:pt x="461" y="931"/>
                    <a:pt x="468" y="975"/>
                  </a:cubicBezTo>
                  <a:cubicBezTo>
                    <a:pt x="475" y="1020"/>
                    <a:pt x="475" y="1057"/>
                    <a:pt x="524" y="1083"/>
                  </a:cubicBezTo>
                  <a:cubicBezTo>
                    <a:pt x="538" y="1094"/>
                    <a:pt x="557" y="1102"/>
                    <a:pt x="575" y="1105"/>
                  </a:cubicBezTo>
                  <a:cubicBezTo>
                    <a:pt x="598" y="1109"/>
                    <a:pt x="620" y="1112"/>
                    <a:pt x="642" y="1112"/>
                  </a:cubicBezTo>
                  <a:lnTo>
                    <a:pt x="705" y="1112"/>
                  </a:lnTo>
                  <a:cubicBezTo>
                    <a:pt x="727" y="1116"/>
                    <a:pt x="746" y="1116"/>
                    <a:pt x="768" y="1124"/>
                  </a:cubicBezTo>
                  <a:cubicBezTo>
                    <a:pt x="798" y="1127"/>
                    <a:pt x="824" y="1142"/>
                    <a:pt x="846" y="1157"/>
                  </a:cubicBezTo>
                  <a:lnTo>
                    <a:pt x="849" y="1157"/>
                  </a:lnTo>
                  <a:cubicBezTo>
                    <a:pt x="861" y="1164"/>
                    <a:pt x="868" y="1172"/>
                    <a:pt x="875" y="1179"/>
                  </a:cubicBezTo>
                  <a:lnTo>
                    <a:pt x="880" y="1179"/>
                  </a:lnTo>
                  <a:cubicBezTo>
                    <a:pt x="890" y="1190"/>
                    <a:pt x="902" y="1201"/>
                    <a:pt x="912" y="1216"/>
                  </a:cubicBezTo>
                  <a:cubicBezTo>
                    <a:pt x="938" y="1249"/>
                    <a:pt x="957" y="1287"/>
                    <a:pt x="969" y="1331"/>
                  </a:cubicBezTo>
                  <a:cubicBezTo>
                    <a:pt x="976" y="1353"/>
                    <a:pt x="979" y="1375"/>
                    <a:pt x="983" y="1394"/>
                  </a:cubicBezTo>
                  <a:lnTo>
                    <a:pt x="983" y="1401"/>
                  </a:lnTo>
                  <a:lnTo>
                    <a:pt x="983" y="1408"/>
                  </a:lnTo>
                  <a:cubicBezTo>
                    <a:pt x="983" y="1472"/>
                    <a:pt x="964" y="1535"/>
                    <a:pt x="924" y="1583"/>
                  </a:cubicBezTo>
                  <a:cubicBezTo>
                    <a:pt x="916" y="1594"/>
                    <a:pt x="909" y="1601"/>
                    <a:pt x="902" y="1608"/>
                  </a:cubicBezTo>
                  <a:cubicBezTo>
                    <a:pt x="861" y="1642"/>
                    <a:pt x="813" y="1668"/>
                    <a:pt x="798" y="1716"/>
                  </a:cubicBezTo>
                  <a:cubicBezTo>
                    <a:pt x="791" y="1731"/>
                    <a:pt x="791" y="1746"/>
                    <a:pt x="794" y="1761"/>
                  </a:cubicBezTo>
                  <a:lnTo>
                    <a:pt x="794" y="1764"/>
                  </a:lnTo>
                  <a:cubicBezTo>
                    <a:pt x="794" y="1769"/>
                    <a:pt x="794" y="1772"/>
                    <a:pt x="798" y="1772"/>
                  </a:cubicBezTo>
                  <a:lnTo>
                    <a:pt x="798" y="1783"/>
                  </a:lnTo>
                  <a:cubicBezTo>
                    <a:pt x="801" y="1794"/>
                    <a:pt x="805" y="1801"/>
                    <a:pt x="808" y="1809"/>
                  </a:cubicBezTo>
                  <a:cubicBezTo>
                    <a:pt x="816" y="1820"/>
                    <a:pt x="824" y="1831"/>
                    <a:pt x="831" y="1842"/>
                  </a:cubicBezTo>
                  <a:cubicBezTo>
                    <a:pt x="872" y="1902"/>
                    <a:pt x="924" y="1957"/>
                    <a:pt x="972" y="2009"/>
                  </a:cubicBezTo>
                  <a:cubicBezTo>
                    <a:pt x="1017" y="2058"/>
                    <a:pt x="1065" y="2094"/>
                    <a:pt x="1120" y="2124"/>
                  </a:cubicBezTo>
                  <a:cubicBezTo>
                    <a:pt x="1131" y="2131"/>
                    <a:pt x="1146" y="2135"/>
                    <a:pt x="1157" y="2142"/>
                  </a:cubicBezTo>
                  <a:cubicBezTo>
                    <a:pt x="1169" y="2147"/>
                    <a:pt x="1179" y="2150"/>
                    <a:pt x="1191" y="2154"/>
                  </a:cubicBezTo>
                  <a:cubicBezTo>
                    <a:pt x="1231" y="2164"/>
                    <a:pt x="1272" y="2176"/>
                    <a:pt x="1316" y="2183"/>
                  </a:cubicBezTo>
                  <a:cubicBezTo>
                    <a:pt x="1342" y="2187"/>
                    <a:pt x="1369" y="2191"/>
                    <a:pt x="1398" y="2195"/>
                  </a:cubicBezTo>
                  <a:lnTo>
                    <a:pt x="1417" y="2195"/>
                  </a:lnTo>
                  <a:cubicBezTo>
                    <a:pt x="1431" y="2198"/>
                    <a:pt x="1450" y="2198"/>
                    <a:pt x="1465" y="2202"/>
                  </a:cubicBezTo>
                  <a:cubicBezTo>
                    <a:pt x="1475" y="2202"/>
                    <a:pt x="1487" y="2205"/>
                    <a:pt x="1498" y="2205"/>
                  </a:cubicBezTo>
                  <a:cubicBezTo>
                    <a:pt x="1773" y="2309"/>
                    <a:pt x="2106" y="2684"/>
                    <a:pt x="2399" y="3036"/>
                  </a:cubicBezTo>
                  <a:cubicBezTo>
                    <a:pt x="2421" y="3017"/>
                    <a:pt x="2447" y="2999"/>
                    <a:pt x="2469" y="2980"/>
                  </a:cubicBezTo>
                  <a:cubicBezTo>
                    <a:pt x="2710" y="2780"/>
                    <a:pt x="2917" y="2542"/>
                    <a:pt x="3084" y="2284"/>
                  </a:cubicBezTo>
                  <a:lnTo>
                    <a:pt x="2113" y="1483"/>
                  </a:lnTo>
                  <a:cubicBezTo>
                    <a:pt x="2031" y="1413"/>
                    <a:pt x="1961" y="1331"/>
                    <a:pt x="1910" y="1235"/>
                  </a:cubicBezTo>
                  <a:lnTo>
                    <a:pt x="1561" y="597"/>
                  </a:lnTo>
                  <a:cubicBezTo>
                    <a:pt x="1547" y="568"/>
                    <a:pt x="1528" y="538"/>
                    <a:pt x="1506" y="512"/>
                  </a:cubicBezTo>
                  <a:lnTo>
                    <a:pt x="1347" y="323"/>
                  </a:lnTo>
                  <a:cubicBezTo>
                    <a:pt x="1306" y="279"/>
                    <a:pt x="1258" y="241"/>
                    <a:pt x="1198" y="226"/>
                  </a:cubicBezTo>
                  <a:cubicBezTo>
                    <a:pt x="1075" y="190"/>
                    <a:pt x="957" y="149"/>
                    <a:pt x="839" y="112"/>
                  </a:cubicBezTo>
                  <a:cubicBezTo>
                    <a:pt x="776" y="93"/>
                    <a:pt x="716" y="74"/>
                    <a:pt x="657" y="52"/>
                  </a:cubicBezTo>
                  <a:cubicBezTo>
                    <a:pt x="564" y="23"/>
                    <a:pt x="483" y="0"/>
                    <a:pt x="382" y="0"/>
                  </a:cubicBezTo>
                  <a:close/>
                </a:path>
              </a:pathLst>
            </a:custGeom>
            <a:solidFill>
              <a:srgbClr val="F2C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2"/>
            <p:cNvSpPr/>
            <p:nvPr/>
          </p:nvSpPr>
          <p:spPr>
            <a:xfrm>
              <a:off x="7981525" y="1882422"/>
              <a:ext cx="221933" cy="157670"/>
            </a:xfrm>
            <a:custGeom>
              <a:rect b="b" l="l" r="r" t="t"/>
              <a:pathLst>
                <a:path extrusionOk="0" h="449" w="632">
                  <a:moveTo>
                    <a:pt x="1" y="1"/>
                  </a:moveTo>
                  <a:lnTo>
                    <a:pt x="1" y="1"/>
                  </a:lnTo>
                  <a:cubicBezTo>
                    <a:pt x="1" y="1"/>
                    <a:pt x="401" y="415"/>
                    <a:pt x="631" y="449"/>
                  </a:cubicBezTo>
                  <a:cubicBezTo>
                    <a:pt x="390" y="237"/>
                    <a:pt x="1" y="1"/>
                    <a:pt x="1" y="1"/>
                  </a:cubicBezTo>
                  <a:close/>
                </a:path>
              </a:pathLst>
            </a:custGeom>
            <a:solidFill>
              <a:srgbClr val="E7B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2"/>
            <p:cNvSpPr/>
            <p:nvPr/>
          </p:nvSpPr>
          <p:spPr>
            <a:xfrm>
              <a:off x="7836144" y="1891552"/>
              <a:ext cx="519366" cy="606800"/>
            </a:xfrm>
            <a:custGeom>
              <a:rect b="b" l="l" r="r" t="t"/>
              <a:pathLst>
                <a:path extrusionOk="0" h="1728" w="1479">
                  <a:moveTo>
                    <a:pt x="33" y="1"/>
                  </a:moveTo>
                  <a:lnTo>
                    <a:pt x="33" y="1"/>
                  </a:lnTo>
                  <a:cubicBezTo>
                    <a:pt x="0" y="60"/>
                    <a:pt x="26" y="112"/>
                    <a:pt x="55" y="156"/>
                  </a:cubicBezTo>
                  <a:cubicBezTo>
                    <a:pt x="100" y="219"/>
                    <a:pt x="141" y="278"/>
                    <a:pt x="181" y="338"/>
                  </a:cubicBezTo>
                  <a:cubicBezTo>
                    <a:pt x="196" y="360"/>
                    <a:pt x="211" y="379"/>
                    <a:pt x="218" y="404"/>
                  </a:cubicBezTo>
                  <a:cubicBezTo>
                    <a:pt x="230" y="442"/>
                    <a:pt x="222" y="475"/>
                    <a:pt x="211" y="508"/>
                  </a:cubicBezTo>
                  <a:cubicBezTo>
                    <a:pt x="200" y="534"/>
                    <a:pt x="170" y="553"/>
                    <a:pt x="166" y="582"/>
                  </a:cubicBezTo>
                  <a:cubicBezTo>
                    <a:pt x="166" y="582"/>
                    <a:pt x="166" y="586"/>
                    <a:pt x="170" y="586"/>
                  </a:cubicBezTo>
                  <a:cubicBezTo>
                    <a:pt x="170" y="594"/>
                    <a:pt x="189" y="608"/>
                    <a:pt x="192" y="616"/>
                  </a:cubicBezTo>
                  <a:cubicBezTo>
                    <a:pt x="207" y="630"/>
                    <a:pt x="222" y="645"/>
                    <a:pt x="233" y="660"/>
                  </a:cubicBezTo>
                  <a:cubicBezTo>
                    <a:pt x="240" y="668"/>
                    <a:pt x="252" y="683"/>
                    <a:pt x="259" y="693"/>
                  </a:cubicBezTo>
                  <a:cubicBezTo>
                    <a:pt x="270" y="708"/>
                    <a:pt x="281" y="723"/>
                    <a:pt x="293" y="731"/>
                  </a:cubicBezTo>
                  <a:cubicBezTo>
                    <a:pt x="316" y="745"/>
                    <a:pt x="351" y="749"/>
                    <a:pt x="386" y="749"/>
                  </a:cubicBezTo>
                  <a:cubicBezTo>
                    <a:pt x="423" y="749"/>
                    <a:pt x="461" y="745"/>
                    <a:pt x="489" y="745"/>
                  </a:cubicBezTo>
                  <a:cubicBezTo>
                    <a:pt x="519" y="745"/>
                    <a:pt x="544" y="745"/>
                    <a:pt x="570" y="757"/>
                  </a:cubicBezTo>
                  <a:cubicBezTo>
                    <a:pt x="626" y="782"/>
                    <a:pt x="667" y="861"/>
                    <a:pt x="645" y="919"/>
                  </a:cubicBezTo>
                  <a:cubicBezTo>
                    <a:pt x="637" y="938"/>
                    <a:pt x="618" y="957"/>
                    <a:pt x="600" y="972"/>
                  </a:cubicBezTo>
                  <a:cubicBezTo>
                    <a:pt x="578" y="986"/>
                    <a:pt x="551" y="1001"/>
                    <a:pt x="534" y="1012"/>
                  </a:cubicBezTo>
                  <a:cubicBezTo>
                    <a:pt x="493" y="1042"/>
                    <a:pt x="392" y="1083"/>
                    <a:pt x="341" y="1083"/>
                  </a:cubicBezTo>
                  <a:cubicBezTo>
                    <a:pt x="368" y="1084"/>
                    <a:pt x="396" y="1085"/>
                    <a:pt x="423" y="1085"/>
                  </a:cubicBezTo>
                  <a:cubicBezTo>
                    <a:pt x="472" y="1085"/>
                    <a:pt x="520" y="1082"/>
                    <a:pt x="570" y="1075"/>
                  </a:cubicBezTo>
                  <a:cubicBezTo>
                    <a:pt x="618" y="1068"/>
                    <a:pt x="664" y="1050"/>
                    <a:pt x="701" y="1050"/>
                  </a:cubicBezTo>
                  <a:cubicBezTo>
                    <a:pt x="718" y="1050"/>
                    <a:pt x="733" y="1054"/>
                    <a:pt x="744" y="1064"/>
                  </a:cubicBezTo>
                  <a:cubicBezTo>
                    <a:pt x="774" y="1094"/>
                    <a:pt x="823" y="1183"/>
                    <a:pt x="826" y="1227"/>
                  </a:cubicBezTo>
                  <a:cubicBezTo>
                    <a:pt x="826" y="1256"/>
                    <a:pt x="796" y="1242"/>
                    <a:pt x="778" y="1268"/>
                  </a:cubicBezTo>
                  <a:cubicBezTo>
                    <a:pt x="793" y="1261"/>
                    <a:pt x="804" y="1256"/>
                    <a:pt x="815" y="1256"/>
                  </a:cubicBezTo>
                  <a:cubicBezTo>
                    <a:pt x="820" y="1255"/>
                    <a:pt x="826" y="1255"/>
                    <a:pt x="831" y="1255"/>
                  </a:cubicBezTo>
                  <a:cubicBezTo>
                    <a:pt x="904" y="1255"/>
                    <a:pt x="925" y="1366"/>
                    <a:pt x="867" y="1439"/>
                  </a:cubicBezTo>
                  <a:cubicBezTo>
                    <a:pt x="852" y="1456"/>
                    <a:pt x="729" y="1545"/>
                    <a:pt x="626" y="1609"/>
                  </a:cubicBezTo>
                  <a:cubicBezTo>
                    <a:pt x="630" y="1624"/>
                    <a:pt x="633" y="1642"/>
                    <a:pt x="640" y="1657"/>
                  </a:cubicBezTo>
                  <a:cubicBezTo>
                    <a:pt x="648" y="1668"/>
                    <a:pt x="656" y="1679"/>
                    <a:pt x="663" y="1690"/>
                  </a:cubicBezTo>
                  <a:cubicBezTo>
                    <a:pt x="752" y="1609"/>
                    <a:pt x="885" y="1487"/>
                    <a:pt x="934" y="1456"/>
                  </a:cubicBezTo>
                  <a:cubicBezTo>
                    <a:pt x="941" y="1453"/>
                    <a:pt x="949" y="1451"/>
                    <a:pt x="959" y="1451"/>
                  </a:cubicBezTo>
                  <a:cubicBezTo>
                    <a:pt x="1064" y="1451"/>
                    <a:pt x="1318" y="1680"/>
                    <a:pt x="1478" y="1728"/>
                  </a:cubicBezTo>
                  <a:cubicBezTo>
                    <a:pt x="1393" y="1701"/>
                    <a:pt x="796" y="1153"/>
                    <a:pt x="737" y="1027"/>
                  </a:cubicBezTo>
                  <a:cubicBezTo>
                    <a:pt x="678" y="897"/>
                    <a:pt x="596" y="697"/>
                    <a:pt x="548" y="630"/>
                  </a:cubicBezTo>
                  <a:cubicBezTo>
                    <a:pt x="478" y="531"/>
                    <a:pt x="374" y="445"/>
                    <a:pt x="285" y="363"/>
                  </a:cubicBezTo>
                  <a:cubicBezTo>
                    <a:pt x="233" y="319"/>
                    <a:pt x="185" y="274"/>
                    <a:pt x="141" y="226"/>
                  </a:cubicBezTo>
                  <a:cubicBezTo>
                    <a:pt x="111" y="194"/>
                    <a:pt x="81" y="160"/>
                    <a:pt x="62" y="115"/>
                  </a:cubicBezTo>
                  <a:cubicBezTo>
                    <a:pt x="55" y="97"/>
                    <a:pt x="22" y="26"/>
                    <a:pt x="33" y="1"/>
                  </a:cubicBezTo>
                  <a:close/>
                </a:path>
              </a:pathLst>
            </a:custGeom>
            <a:solidFill>
              <a:srgbClr val="E7B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2"/>
            <p:cNvSpPr/>
            <p:nvPr/>
          </p:nvSpPr>
          <p:spPr>
            <a:xfrm>
              <a:off x="7759239" y="2006733"/>
              <a:ext cx="323067" cy="265124"/>
            </a:xfrm>
            <a:custGeom>
              <a:rect b="b" l="l" r="r" t="t"/>
              <a:pathLst>
                <a:path extrusionOk="0" h="755" w="920">
                  <a:moveTo>
                    <a:pt x="173" y="1"/>
                  </a:moveTo>
                  <a:cubicBezTo>
                    <a:pt x="157" y="1"/>
                    <a:pt x="141" y="3"/>
                    <a:pt x="126" y="6"/>
                  </a:cubicBezTo>
                  <a:cubicBezTo>
                    <a:pt x="78" y="17"/>
                    <a:pt x="37" y="51"/>
                    <a:pt x="19" y="95"/>
                  </a:cubicBezTo>
                  <a:lnTo>
                    <a:pt x="14" y="102"/>
                  </a:lnTo>
                  <a:cubicBezTo>
                    <a:pt x="0" y="143"/>
                    <a:pt x="0" y="187"/>
                    <a:pt x="19" y="225"/>
                  </a:cubicBezTo>
                  <a:lnTo>
                    <a:pt x="86" y="369"/>
                  </a:lnTo>
                  <a:cubicBezTo>
                    <a:pt x="89" y="380"/>
                    <a:pt x="96" y="391"/>
                    <a:pt x="103" y="403"/>
                  </a:cubicBezTo>
                  <a:lnTo>
                    <a:pt x="370" y="721"/>
                  </a:lnTo>
                  <a:cubicBezTo>
                    <a:pt x="389" y="743"/>
                    <a:pt x="415" y="755"/>
                    <a:pt x="441" y="755"/>
                  </a:cubicBezTo>
                  <a:cubicBezTo>
                    <a:pt x="508" y="755"/>
                    <a:pt x="575" y="755"/>
                    <a:pt x="642" y="750"/>
                  </a:cubicBezTo>
                  <a:cubicBezTo>
                    <a:pt x="645" y="750"/>
                    <a:pt x="652" y="747"/>
                    <a:pt x="656" y="747"/>
                  </a:cubicBezTo>
                  <a:lnTo>
                    <a:pt x="674" y="747"/>
                  </a:lnTo>
                  <a:cubicBezTo>
                    <a:pt x="738" y="740"/>
                    <a:pt x="793" y="718"/>
                    <a:pt x="856" y="706"/>
                  </a:cubicBezTo>
                  <a:cubicBezTo>
                    <a:pt x="919" y="692"/>
                    <a:pt x="915" y="625"/>
                    <a:pt x="900" y="573"/>
                  </a:cubicBezTo>
                  <a:cubicBezTo>
                    <a:pt x="900" y="569"/>
                    <a:pt x="900" y="565"/>
                    <a:pt x="897" y="562"/>
                  </a:cubicBezTo>
                  <a:cubicBezTo>
                    <a:pt x="893" y="547"/>
                    <a:pt x="890" y="536"/>
                    <a:pt x="886" y="528"/>
                  </a:cubicBezTo>
                  <a:cubicBezTo>
                    <a:pt x="856" y="477"/>
                    <a:pt x="804" y="439"/>
                    <a:pt x="745" y="429"/>
                  </a:cubicBezTo>
                  <a:cubicBezTo>
                    <a:pt x="732" y="427"/>
                    <a:pt x="717" y="427"/>
                    <a:pt x="702" y="427"/>
                  </a:cubicBezTo>
                  <a:cubicBezTo>
                    <a:pt x="688" y="427"/>
                    <a:pt x="673" y="427"/>
                    <a:pt x="659" y="425"/>
                  </a:cubicBezTo>
                  <a:cubicBezTo>
                    <a:pt x="611" y="417"/>
                    <a:pt x="567" y="413"/>
                    <a:pt x="522" y="410"/>
                  </a:cubicBezTo>
                  <a:lnTo>
                    <a:pt x="370" y="239"/>
                  </a:lnTo>
                  <a:cubicBezTo>
                    <a:pt x="370" y="239"/>
                    <a:pt x="304" y="91"/>
                    <a:pt x="230" y="21"/>
                  </a:cubicBezTo>
                  <a:cubicBezTo>
                    <a:pt x="215" y="6"/>
                    <a:pt x="194" y="1"/>
                    <a:pt x="173" y="1"/>
                  </a:cubicBezTo>
                  <a:close/>
                </a:path>
              </a:pathLst>
            </a:custGeom>
            <a:solidFill>
              <a:srgbClr val="F2C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2"/>
            <p:cNvSpPr/>
            <p:nvPr/>
          </p:nvSpPr>
          <p:spPr>
            <a:xfrm>
              <a:off x="8170098" y="2530664"/>
              <a:ext cx="167152" cy="80766"/>
            </a:xfrm>
            <a:custGeom>
              <a:rect b="b" l="l" r="r" t="t"/>
              <a:pathLst>
                <a:path extrusionOk="0" h="230" w="476">
                  <a:moveTo>
                    <a:pt x="476" y="0"/>
                  </a:moveTo>
                  <a:cubicBezTo>
                    <a:pt x="402" y="129"/>
                    <a:pt x="254" y="163"/>
                    <a:pt x="126" y="163"/>
                  </a:cubicBezTo>
                  <a:cubicBezTo>
                    <a:pt x="80" y="163"/>
                    <a:pt x="37" y="158"/>
                    <a:pt x="1" y="152"/>
                  </a:cubicBezTo>
                  <a:lnTo>
                    <a:pt x="1" y="152"/>
                  </a:lnTo>
                  <a:cubicBezTo>
                    <a:pt x="101" y="204"/>
                    <a:pt x="209" y="211"/>
                    <a:pt x="346" y="230"/>
                  </a:cubicBezTo>
                  <a:cubicBezTo>
                    <a:pt x="397" y="170"/>
                    <a:pt x="438" y="93"/>
                    <a:pt x="476" y="0"/>
                  </a:cubicBezTo>
                  <a:close/>
                </a:path>
              </a:pathLst>
            </a:custGeom>
            <a:solidFill>
              <a:srgbClr val="E7B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2"/>
            <p:cNvSpPr/>
            <p:nvPr/>
          </p:nvSpPr>
          <p:spPr>
            <a:xfrm>
              <a:off x="7783821" y="2002519"/>
              <a:ext cx="95164" cy="105347"/>
            </a:xfrm>
            <a:custGeom>
              <a:rect b="b" l="l" r="r" t="t"/>
              <a:pathLst>
                <a:path extrusionOk="0" h="300" w="271">
                  <a:moveTo>
                    <a:pt x="43" y="1"/>
                  </a:moveTo>
                  <a:cubicBezTo>
                    <a:pt x="26" y="1"/>
                    <a:pt x="11" y="7"/>
                    <a:pt x="1" y="14"/>
                  </a:cubicBezTo>
                  <a:lnTo>
                    <a:pt x="19" y="47"/>
                  </a:lnTo>
                  <a:lnTo>
                    <a:pt x="100" y="196"/>
                  </a:lnTo>
                  <a:cubicBezTo>
                    <a:pt x="122" y="233"/>
                    <a:pt x="153" y="263"/>
                    <a:pt x="194" y="281"/>
                  </a:cubicBezTo>
                  <a:cubicBezTo>
                    <a:pt x="204" y="288"/>
                    <a:pt x="216" y="292"/>
                    <a:pt x="216" y="296"/>
                  </a:cubicBezTo>
                  <a:cubicBezTo>
                    <a:pt x="223" y="296"/>
                    <a:pt x="226" y="300"/>
                    <a:pt x="230" y="300"/>
                  </a:cubicBezTo>
                  <a:cubicBezTo>
                    <a:pt x="234" y="300"/>
                    <a:pt x="238" y="296"/>
                    <a:pt x="238" y="296"/>
                  </a:cubicBezTo>
                  <a:cubicBezTo>
                    <a:pt x="271" y="266"/>
                    <a:pt x="245" y="181"/>
                    <a:pt x="197" y="118"/>
                  </a:cubicBezTo>
                  <a:cubicBezTo>
                    <a:pt x="130" y="26"/>
                    <a:pt x="79" y="1"/>
                    <a:pt x="43" y="1"/>
                  </a:cubicBezTo>
                  <a:close/>
                </a:path>
              </a:pathLst>
            </a:custGeom>
            <a:solidFill>
              <a:srgbClr val="EAD4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2"/>
            <p:cNvSpPr/>
            <p:nvPr/>
          </p:nvSpPr>
          <p:spPr>
            <a:xfrm>
              <a:off x="7973799" y="2201978"/>
              <a:ext cx="108508" cy="67071"/>
            </a:xfrm>
            <a:custGeom>
              <a:rect b="b" l="l" r="r" t="t"/>
              <a:pathLst>
                <a:path extrusionOk="0" h="191" w="309">
                  <a:moveTo>
                    <a:pt x="246" y="0"/>
                  </a:moveTo>
                  <a:cubicBezTo>
                    <a:pt x="238" y="0"/>
                    <a:pt x="228" y="1"/>
                    <a:pt x="219" y="2"/>
                  </a:cubicBezTo>
                  <a:lnTo>
                    <a:pt x="86" y="13"/>
                  </a:lnTo>
                  <a:cubicBezTo>
                    <a:pt x="34" y="25"/>
                    <a:pt x="0" y="73"/>
                    <a:pt x="12" y="117"/>
                  </a:cubicBezTo>
                  <a:lnTo>
                    <a:pt x="19" y="146"/>
                  </a:lnTo>
                  <a:cubicBezTo>
                    <a:pt x="23" y="165"/>
                    <a:pt x="31" y="180"/>
                    <a:pt x="45" y="191"/>
                  </a:cubicBezTo>
                  <a:lnTo>
                    <a:pt x="60" y="191"/>
                  </a:lnTo>
                  <a:cubicBezTo>
                    <a:pt x="67" y="191"/>
                    <a:pt x="71" y="187"/>
                    <a:pt x="79" y="187"/>
                  </a:cubicBezTo>
                  <a:cubicBezTo>
                    <a:pt x="137" y="184"/>
                    <a:pt x="190" y="162"/>
                    <a:pt x="248" y="150"/>
                  </a:cubicBezTo>
                  <a:cubicBezTo>
                    <a:pt x="308" y="136"/>
                    <a:pt x="304" y="76"/>
                    <a:pt x="293" y="32"/>
                  </a:cubicBezTo>
                  <a:cubicBezTo>
                    <a:pt x="289" y="21"/>
                    <a:pt x="286" y="13"/>
                    <a:pt x="282" y="6"/>
                  </a:cubicBezTo>
                  <a:cubicBezTo>
                    <a:pt x="271" y="2"/>
                    <a:pt x="259" y="0"/>
                    <a:pt x="246" y="0"/>
                  </a:cubicBezTo>
                  <a:close/>
                </a:path>
              </a:pathLst>
            </a:custGeom>
            <a:solidFill>
              <a:srgbClr val="EAD4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2"/>
            <p:cNvSpPr/>
            <p:nvPr/>
          </p:nvSpPr>
          <p:spPr>
            <a:xfrm>
              <a:off x="8007862" y="2296791"/>
              <a:ext cx="118692" cy="76552"/>
            </a:xfrm>
            <a:custGeom>
              <a:rect b="b" l="l" r="r" t="t"/>
              <a:pathLst>
                <a:path extrusionOk="0" h="218" w="338">
                  <a:moveTo>
                    <a:pt x="257" y="0"/>
                  </a:moveTo>
                  <a:cubicBezTo>
                    <a:pt x="244" y="0"/>
                    <a:pt x="231" y="2"/>
                    <a:pt x="218" y="6"/>
                  </a:cubicBezTo>
                  <a:cubicBezTo>
                    <a:pt x="178" y="18"/>
                    <a:pt x="129" y="40"/>
                    <a:pt x="93" y="58"/>
                  </a:cubicBezTo>
                  <a:cubicBezTo>
                    <a:pt x="0" y="95"/>
                    <a:pt x="74" y="218"/>
                    <a:pt x="74" y="218"/>
                  </a:cubicBezTo>
                  <a:cubicBezTo>
                    <a:pt x="122" y="196"/>
                    <a:pt x="322" y="117"/>
                    <a:pt x="334" y="85"/>
                  </a:cubicBezTo>
                  <a:cubicBezTo>
                    <a:pt x="337" y="77"/>
                    <a:pt x="337" y="69"/>
                    <a:pt x="329" y="58"/>
                  </a:cubicBezTo>
                  <a:cubicBezTo>
                    <a:pt x="319" y="36"/>
                    <a:pt x="312" y="10"/>
                    <a:pt x="285" y="3"/>
                  </a:cubicBezTo>
                  <a:cubicBezTo>
                    <a:pt x="276" y="1"/>
                    <a:pt x="266" y="0"/>
                    <a:pt x="257" y="0"/>
                  </a:cubicBezTo>
                  <a:close/>
                </a:path>
              </a:pathLst>
            </a:custGeom>
            <a:solidFill>
              <a:srgbClr val="EAD4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2"/>
            <p:cNvSpPr/>
            <p:nvPr/>
          </p:nvSpPr>
          <p:spPr>
            <a:xfrm>
              <a:off x="7847381" y="1849764"/>
              <a:ext cx="134494" cy="125714"/>
            </a:xfrm>
            <a:custGeom>
              <a:rect b="b" l="l" r="r" t="t"/>
              <a:pathLst>
                <a:path extrusionOk="0" h="358" w="383">
                  <a:moveTo>
                    <a:pt x="179" y="1"/>
                  </a:moveTo>
                  <a:cubicBezTo>
                    <a:pt x="153" y="1"/>
                    <a:pt x="109" y="5"/>
                    <a:pt x="68" y="38"/>
                  </a:cubicBezTo>
                  <a:cubicBezTo>
                    <a:pt x="16" y="79"/>
                    <a:pt x="5" y="130"/>
                    <a:pt x="1" y="149"/>
                  </a:cubicBezTo>
                  <a:lnTo>
                    <a:pt x="190" y="357"/>
                  </a:lnTo>
                  <a:cubicBezTo>
                    <a:pt x="192" y="357"/>
                    <a:pt x="194" y="357"/>
                    <a:pt x="196" y="357"/>
                  </a:cubicBezTo>
                  <a:cubicBezTo>
                    <a:pt x="217" y="357"/>
                    <a:pt x="278" y="354"/>
                    <a:pt x="327" y="305"/>
                  </a:cubicBezTo>
                  <a:cubicBezTo>
                    <a:pt x="375" y="256"/>
                    <a:pt x="383" y="193"/>
                    <a:pt x="383" y="183"/>
                  </a:cubicBezTo>
                  <a:cubicBezTo>
                    <a:pt x="319" y="120"/>
                    <a:pt x="261" y="60"/>
                    <a:pt x="198" y="1"/>
                  </a:cubicBezTo>
                  <a:cubicBezTo>
                    <a:pt x="194" y="1"/>
                    <a:pt x="188" y="1"/>
                    <a:pt x="179" y="1"/>
                  </a:cubicBezTo>
                  <a:close/>
                </a:path>
              </a:pathLst>
            </a:custGeom>
            <a:solidFill>
              <a:srgbClr val="EAD4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2"/>
            <p:cNvSpPr/>
            <p:nvPr/>
          </p:nvSpPr>
          <p:spPr>
            <a:xfrm>
              <a:off x="8093545" y="2360000"/>
              <a:ext cx="58995" cy="68125"/>
            </a:xfrm>
            <a:custGeom>
              <a:rect b="b" l="l" r="r" t="t"/>
              <a:pathLst>
                <a:path extrusionOk="0" h="194" w="168">
                  <a:moveTo>
                    <a:pt x="164" y="1"/>
                  </a:moveTo>
                  <a:lnTo>
                    <a:pt x="37" y="97"/>
                  </a:lnTo>
                  <a:cubicBezTo>
                    <a:pt x="11" y="115"/>
                    <a:pt x="1" y="153"/>
                    <a:pt x="11" y="189"/>
                  </a:cubicBezTo>
                  <a:lnTo>
                    <a:pt x="15" y="194"/>
                  </a:lnTo>
                  <a:cubicBezTo>
                    <a:pt x="141" y="108"/>
                    <a:pt x="156" y="86"/>
                    <a:pt x="164" y="34"/>
                  </a:cubicBezTo>
                  <a:cubicBezTo>
                    <a:pt x="164" y="30"/>
                    <a:pt x="167" y="16"/>
                    <a:pt x="164" y="1"/>
                  </a:cubicBezTo>
                  <a:close/>
                </a:path>
              </a:pathLst>
            </a:custGeom>
            <a:solidFill>
              <a:srgbClr val="EAD4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2"/>
            <p:cNvSpPr/>
            <p:nvPr/>
          </p:nvSpPr>
          <p:spPr>
            <a:xfrm>
              <a:off x="7926743" y="2021833"/>
              <a:ext cx="155564" cy="178388"/>
            </a:xfrm>
            <a:custGeom>
              <a:rect b="b" l="l" r="r" t="t"/>
              <a:pathLst>
                <a:path extrusionOk="0" h="508" w="443">
                  <a:moveTo>
                    <a:pt x="1" y="0"/>
                  </a:moveTo>
                  <a:lnTo>
                    <a:pt x="172" y="363"/>
                  </a:lnTo>
                  <a:cubicBezTo>
                    <a:pt x="183" y="362"/>
                    <a:pt x="193" y="361"/>
                    <a:pt x="204" y="361"/>
                  </a:cubicBezTo>
                  <a:cubicBezTo>
                    <a:pt x="303" y="361"/>
                    <a:pt x="382" y="424"/>
                    <a:pt x="442" y="507"/>
                  </a:cubicBezTo>
                  <a:lnTo>
                    <a:pt x="387" y="389"/>
                  </a:lnTo>
                  <a:cubicBezTo>
                    <a:pt x="279" y="241"/>
                    <a:pt x="138" y="126"/>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2"/>
            <p:cNvSpPr/>
            <p:nvPr/>
          </p:nvSpPr>
          <p:spPr>
            <a:xfrm>
              <a:off x="7353296" y="1245066"/>
              <a:ext cx="252484" cy="129928"/>
            </a:xfrm>
            <a:custGeom>
              <a:rect b="b" l="l" r="r" t="t"/>
              <a:pathLst>
                <a:path extrusionOk="0" h="370" w="719">
                  <a:moveTo>
                    <a:pt x="677" y="0"/>
                  </a:moveTo>
                  <a:cubicBezTo>
                    <a:pt x="673" y="0"/>
                    <a:pt x="668" y="1"/>
                    <a:pt x="664" y="3"/>
                  </a:cubicBezTo>
                  <a:lnTo>
                    <a:pt x="22" y="304"/>
                  </a:lnTo>
                  <a:cubicBezTo>
                    <a:pt x="7" y="311"/>
                    <a:pt x="0" y="333"/>
                    <a:pt x="7" y="348"/>
                  </a:cubicBezTo>
                  <a:cubicBezTo>
                    <a:pt x="16" y="362"/>
                    <a:pt x="28" y="370"/>
                    <a:pt x="40" y="370"/>
                  </a:cubicBezTo>
                  <a:cubicBezTo>
                    <a:pt x="44" y="370"/>
                    <a:pt x="48" y="369"/>
                    <a:pt x="52" y="367"/>
                  </a:cubicBezTo>
                  <a:lnTo>
                    <a:pt x="693" y="66"/>
                  </a:lnTo>
                  <a:cubicBezTo>
                    <a:pt x="712" y="59"/>
                    <a:pt x="719" y="37"/>
                    <a:pt x="708" y="22"/>
                  </a:cubicBezTo>
                  <a:cubicBezTo>
                    <a:pt x="702" y="8"/>
                    <a:pt x="690" y="0"/>
                    <a:pt x="6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2"/>
            <p:cNvSpPr/>
            <p:nvPr/>
          </p:nvSpPr>
          <p:spPr>
            <a:xfrm>
              <a:off x="7371206" y="1282289"/>
              <a:ext cx="251431" cy="130279"/>
            </a:xfrm>
            <a:custGeom>
              <a:rect b="b" l="l" r="r" t="t"/>
              <a:pathLst>
                <a:path extrusionOk="0" h="371" w="716">
                  <a:moveTo>
                    <a:pt x="677" y="0"/>
                  </a:moveTo>
                  <a:cubicBezTo>
                    <a:pt x="673" y="0"/>
                    <a:pt x="668" y="2"/>
                    <a:pt x="664" y="5"/>
                  </a:cubicBezTo>
                  <a:lnTo>
                    <a:pt x="23" y="301"/>
                  </a:lnTo>
                  <a:cubicBezTo>
                    <a:pt x="4" y="312"/>
                    <a:pt x="1" y="331"/>
                    <a:pt x="8" y="350"/>
                  </a:cubicBezTo>
                  <a:cubicBezTo>
                    <a:pt x="14" y="361"/>
                    <a:pt x="26" y="370"/>
                    <a:pt x="40" y="370"/>
                  </a:cubicBezTo>
                  <a:cubicBezTo>
                    <a:pt x="44" y="370"/>
                    <a:pt x="48" y="369"/>
                    <a:pt x="52" y="368"/>
                  </a:cubicBezTo>
                  <a:lnTo>
                    <a:pt x="693" y="68"/>
                  </a:lnTo>
                  <a:cubicBezTo>
                    <a:pt x="709" y="61"/>
                    <a:pt x="716" y="38"/>
                    <a:pt x="709" y="20"/>
                  </a:cubicBezTo>
                  <a:cubicBezTo>
                    <a:pt x="700" y="9"/>
                    <a:pt x="689" y="0"/>
                    <a:pt x="6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2"/>
            <p:cNvSpPr/>
            <p:nvPr/>
          </p:nvSpPr>
          <p:spPr>
            <a:xfrm>
              <a:off x="7388061" y="1319161"/>
              <a:ext cx="251431" cy="129928"/>
            </a:xfrm>
            <a:custGeom>
              <a:rect b="b" l="l" r="r" t="t"/>
              <a:pathLst>
                <a:path extrusionOk="0" h="370" w="716">
                  <a:moveTo>
                    <a:pt x="677" y="1"/>
                  </a:moveTo>
                  <a:cubicBezTo>
                    <a:pt x="673" y="1"/>
                    <a:pt x="668" y="2"/>
                    <a:pt x="664" y="4"/>
                  </a:cubicBezTo>
                  <a:lnTo>
                    <a:pt x="23" y="303"/>
                  </a:lnTo>
                  <a:cubicBezTo>
                    <a:pt x="9" y="312"/>
                    <a:pt x="1" y="334"/>
                    <a:pt x="9" y="348"/>
                  </a:cubicBezTo>
                  <a:cubicBezTo>
                    <a:pt x="14" y="362"/>
                    <a:pt x="28" y="369"/>
                    <a:pt x="40" y="369"/>
                  </a:cubicBezTo>
                  <a:cubicBezTo>
                    <a:pt x="45" y="369"/>
                    <a:pt x="49" y="368"/>
                    <a:pt x="53" y="367"/>
                  </a:cubicBezTo>
                  <a:lnTo>
                    <a:pt x="693" y="67"/>
                  </a:lnTo>
                  <a:cubicBezTo>
                    <a:pt x="709" y="59"/>
                    <a:pt x="716" y="40"/>
                    <a:pt x="709" y="22"/>
                  </a:cubicBezTo>
                  <a:cubicBezTo>
                    <a:pt x="703" y="9"/>
                    <a:pt x="690" y="1"/>
                    <a:pt x="6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2"/>
            <p:cNvSpPr/>
            <p:nvPr/>
          </p:nvSpPr>
          <p:spPr>
            <a:xfrm>
              <a:off x="7404917" y="1357086"/>
              <a:ext cx="253186" cy="129577"/>
            </a:xfrm>
            <a:custGeom>
              <a:rect b="b" l="l" r="r" t="t"/>
              <a:pathLst>
                <a:path extrusionOk="0" h="369" w="721">
                  <a:moveTo>
                    <a:pt x="679" y="0"/>
                  </a:moveTo>
                  <a:cubicBezTo>
                    <a:pt x="674" y="0"/>
                    <a:pt x="669" y="1"/>
                    <a:pt x="664" y="3"/>
                  </a:cubicBezTo>
                  <a:lnTo>
                    <a:pt x="27" y="303"/>
                  </a:lnTo>
                  <a:cubicBezTo>
                    <a:pt x="9" y="310"/>
                    <a:pt x="1" y="329"/>
                    <a:pt x="12" y="348"/>
                  </a:cubicBezTo>
                  <a:cubicBezTo>
                    <a:pt x="18" y="361"/>
                    <a:pt x="29" y="369"/>
                    <a:pt x="43" y="369"/>
                  </a:cubicBezTo>
                  <a:cubicBezTo>
                    <a:pt x="47" y="369"/>
                    <a:pt x="52" y="368"/>
                    <a:pt x="57" y="366"/>
                  </a:cubicBezTo>
                  <a:lnTo>
                    <a:pt x="694" y="66"/>
                  </a:lnTo>
                  <a:cubicBezTo>
                    <a:pt x="712" y="59"/>
                    <a:pt x="720" y="36"/>
                    <a:pt x="709" y="18"/>
                  </a:cubicBezTo>
                  <a:cubicBezTo>
                    <a:pt x="703" y="7"/>
                    <a:pt x="692" y="0"/>
                    <a:pt x="6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2"/>
            <p:cNvSpPr/>
            <p:nvPr/>
          </p:nvSpPr>
          <p:spPr>
            <a:xfrm>
              <a:off x="7423529" y="1393256"/>
              <a:ext cx="251431" cy="130279"/>
            </a:xfrm>
            <a:custGeom>
              <a:rect b="b" l="l" r="r" t="t"/>
              <a:pathLst>
                <a:path extrusionOk="0" h="371" w="716">
                  <a:moveTo>
                    <a:pt x="676" y="1"/>
                  </a:moveTo>
                  <a:cubicBezTo>
                    <a:pt x="671" y="1"/>
                    <a:pt x="667" y="2"/>
                    <a:pt x="664" y="4"/>
                  </a:cubicBezTo>
                  <a:lnTo>
                    <a:pt x="22" y="304"/>
                  </a:lnTo>
                  <a:cubicBezTo>
                    <a:pt x="4" y="311"/>
                    <a:pt x="0" y="334"/>
                    <a:pt x="7" y="349"/>
                  </a:cubicBezTo>
                  <a:cubicBezTo>
                    <a:pt x="13" y="363"/>
                    <a:pt x="26" y="370"/>
                    <a:pt x="39" y="370"/>
                  </a:cubicBezTo>
                  <a:cubicBezTo>
                    <a:pt x="44" y="370"/>
                    <a:pt x="48" y="369"/>
                    <a:pt x="52" y="367"/>
                  </a:cubicBezTo>
                  <a:lnTo>
                    <a:pt x="693" y="67"/>
                  </a:lnTo>
                  <a:cubicBezTo>
                    <a:pt x="708" y="60"/>
                    <a:pt x="715" y="41"/>
                    <a:pt x="708" y="22"/>
                  </a:cubicBezTo>
                  <a:cubicBezTo>
                    <a:pt x="702" y="8"/>
                    <a:pt x="688" y="1"/>
                    <a:pt x="6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2"/>
            <p:cNvSpPr/>
            <p:nvPr/>
          </p:nvSpPr>
          <p:spPr>
            <a:xfrm>
              <a:off x="7440385" y="1431181"/>
              <a:ext cx="251431" cy="129928"/>
            </a:xfrm>
            <a:custGeom>
              <a:rect b="b" l="l" r="r" t="t"/>
              <a:pathLst>
                <a:path extrusionOk="0" h="370" w="716">
                  <a:moveTo>
                    <a:pt x="678" y="0"/>
                  </a:moveTo>
                  <a:cubicBezTo>
                    <a:pt x="674" y="0"/>
                    <a:pt x="669" y="1"/>
                    <a:pt x="664" y="3"/>
                  </a:cubicBezTo>
                  <a:lnTo>
                    <a:pt x="22" y="304"/>
                  </a:lnTo>
                  <a:cubicBezTo>
                    <a:pt x="7" y="311"/>
                    <a:pt x="0" y="330"/>
                    <a:pt x="7" y="348"/>
                  </a:cubicBezTo>
                  <a:cubicBezTo>
                    <a:pt x="13" y="361"/>
                    <a:pt x="27" y="369"/>
                    <a:pt x="39" y="369"/>
                  </a:cubicBezTo>
                  <a:cubicBezTo>
                    <a:pt x="44" y="369"/>
                    <a:pt x="48" y="368"/>
                    <a:pt x="52" y="366"/>
                  </a:cubicBezTo>
                  <a:lnTo>
                    <a:pt x="693" y="66"/>
                  </a:lnTo>
                  <a:cubicBezTo>
                    <a:pt x="712" y="59"/>
                    <a:pt x="715" y="37"/>
                    <a:pt x="708" y="18"/>
                  </a:cubicBezTo>
                  <a:cubicBezTo>
                    <a:pt x="702" y="7"/>
                    <a:pt x="691"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2"/>
            <p:cNvSpPr/>
            <p:nvPr/>
          </p:nvSpPr>
          <p:spPr>
            <a:xfrm>
              <a:off x="7457240" y="1467702"/>
              <a:ext cx="252484" cy="129577"/>
            </a:xfrm>
            <a:custGeom>
              <a:rect b="b" l="l" r="r" t="t"/>
              <a:pathLst>
                <a:path extrusionOk="0" h="369" w="719">
                  <a:moveTo>
                    <a:pt x="678" y="0"/>
                  </a:moveTo>
                  <a:cubicBezTo>
                    <a:pt x="673" y="0"/>
                    <a:pt x="669" y="1"/>
                    <a:pt x="664" y="3"/>
                  </a:cubicBezTo>
                  <a:lnTo>
                    <a:pt x="26" y="303"/>
                  </a:lnTo>
                  <a:cubicBezTo>
                    <a:pt x="7" y="311"/>
                    <a:pt x="0" y="333"/>
                    <a:pt x="12" y="347"/>
                  </a:cubicBezTo>
                  <a:cubicBezTo>
                    <a:pt x="17" y="361"/>
                    <a:pt x="29" y="369"/>
                    <a:pt x="42" y="369"/>
                  </a:cubicBezTo>
                  <a:cubicBezTo>
                    <a:pt x="47" y="369"/>
                    <a:pt x="51" y="368"/>
                    <a:pt x="56" y="366"/>
                  </a:cubicBezTo>
                  <a:lnTo>
                    <a:pt x="693" y="66"/>
                  </a:lnTo>
                  <a:cubicBezTo>
                    <a:pt x="712" y="58"/>
                    <a:pt x="719" y="40"/>
                    <a:pt x="712" y="22"/>
                  </a:cubicBezTo>
                  <a:cubicBezTo>
                    <a:pt x="704" y="8"/>
                    <a:pt x="692"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2"/>
            <p:cNvSpPr/>
            <p:nvPr/>
          </p:nvSpPr>
          <p:spPr>
            <a:xfrm>
              <a:off x="7475150" y="1505276"/>
              <a:ext cx="251782" cy="129928"/>
            </a:xfrm>
            <a:custGeom>
              <a:rect b="b" l="l" r="r" t="t"/>
              <a:pathLst>
                <a:path extrusionOk="0" h="370" w="717">
                  <a:moveTo>
                    <a:pt x="677" y="1"/>
                  </a:moveTo>
                  <a:cubicBezTo>
                    <a:pt x="673" y="1"/>
                    <a:pt x="668" y="2"/>
                    <a:pt x="664" y="4"/>
                  </a:cubicBezTo>
                  <a:lnTo>
                    <a:pt x="23" y="304"/>
                  </a:lnTo>
                  <a:cubicBezTo>
                    <a:pt x="9" y="311"/>
                    <a:pt x="1" y="329"/>
                    <a:pt x="9" y="348"/>
                  </a:cubicBezTo>
                  <a:cubicBezTo>
                    <a:pt x="14" y="362"/>
                    <a:pt x="28" y="369"/>
                    <a:pt x="41" y="369"/>
                  </a:cubicBezTo>
                  <a:cubicBezTo>
                    <a:pt x="45" y="369"/>
                    <a:pt x="49" y="369"/>
                    <a:pt x="53" y="367"/>
                  </a:cubicBezTo>
                  <a:lnTo>
                    <a:pt x="695" y="66"/>
                  </a:lnTo>
                  <a:cubicBezTo>
                    <a:pt x="709" y="59"/>
                    <a:pt x="717" y="37"/>
                    <a:pt x="709" y="22"/>
                  </a:cubicBezTo>
                  <a:cubicBezTo>
                    <a:pt x="704" y="9"/>
                    <a:pt x="690" y="1"/>
                    <a:pt x="6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2"/>
            <p:cNvSpPr/>
            <p:nvPr/>
          </p:nvSpPr>
          <p:spPr>
            <a:xfrm>
              <a:off x="7492356" y="1541796"/>
              <a:ext cx="251431" cy="129928"/>
            </a:xfrm>
            <a:custGeom>
              <a:rect b="b" l="l" r="r" t="t"/>
              <a:pathLst>
                <a:path extrusionOk="0" h="370" w="716">
                  <a:moveTo>
                    <a:pt x="677" y="0"/>
                  </a:moveTo>
                  <a:cubicBezTo>
                    <a:pt x="673" y="0"/>
                    <a:pt x="668" y="1"/>
                    <a:pt x="663" y="3"/>
                  </a:cubicBezTo>
                  <a:lnTo>
                    <a:pt x="23" y="304"/>
                  </a:lnTo>
                  <a:cubicBezTo>
                    <a:pt x="8" y="311"/>
                    <a:pt x="1" y="333"/>
                    <a:pt x="8" y="352"/>
                  </a:cubicBezTo>
                  <a:cubicBezTo>
                    <a:pt x="16" y="363"/>
                    <a:pt x="28" y="370"/>
                    <a:pt x="40" y="370"/>
                  </a:cubicBezTo>
                  <a:cubicBezTo>
                    <a:pt x="44" y="370"/>
                    <a:pt x="48" y="369"/>
                    <a:pt x="52" y="367"/>
                  </a:cubicBezTo>
                  <a:lnTo>
                    <a:pt x="694" y="66"/>
                  </a:lnTo>
                  <a:cubicBezTo>
                    <a:pt x="712" y="59"/>
                    <a:pt x="716" y="40"/>
                    <a:pt x="708" y="22"/>
                  </a:cubicBezTo>
                  <a:cubicBezTo>
                    <a:pt x="702" y="8"/>
                    <a:pt x="691" y="0"/>
                    <a:pt x="6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2"/>
            <p:cNvSpPr/>
            <p:nvPr/>
          </p:nvSpPr>
          <p:spPr>
            <a:xfrm>
              <a:off x="7509212" y="1579371"/>
              <a:ext cx="252835" cy="129928"/>
            </a:xfrm>
            <a:custGeom>
              <a:rect b="b" l="l" r="r" t="t"/>
              <a:pathLst>
                <a:path extrusionOk="0" h="370" w="720">
                  <a:moveTo>
                    <a:pt x="679" y="1"/>
                  </a:moveTo>
                  <a:cubicBezTo>
                    <a:pt x="675" y="1"/>
                    <a:pt x="671" y="2"/>
                    <a:pt x="668" y="4"/>
                  </a:cubicBezTo>
                  <a:lnTo>
                    <a:pt x="27" y="304"/>
                  </a:lnTo>
                  <a:cubicBezTo>
                    <a:pt x="8" y="311"/>
                    <a:pt x="1" y="330"/>
                    <a:pt x="11" y="349"/>
                  </a:cubicBezTo>
                  <a:cubicBezTo>
                    <a:pt x="17" y="362"/>
                    <a:pt x="28" y="370"/>
                    <a:pt x="41" y="370"/>
                  </a:cubicBezTo>
                  <a:cubicBezTo>
                    <a:pt x="46" y="370"/>
                    <a:pt x="51" y="369"/>
                    <a:pt x="56" y="367"/>
                  </a:cubicBezTo>
                  <a:lnTo>
                    <a:pt x="697" y="67"/>
                  </a:lnTo>
                  <a:cubicBezTo>
                    <a:pt x="712" y="60"/>
                    <a:pt x="719" y="37"/>
                    <a:pt x="712" y="22"/>
                  </a:cubicBezTo>
                  <a:cubicBezTo>
                    <a:pt x="704" y="8"/>
                    <a:pt x="691" y="1"/>
                    <a:pt x="6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2"/>
            <p:cNvSpPr/>
            <p:nvPr/>
          </p:nvSpPr>
          <p:spPr>
            <a:xfrm>
              <a:off x="7527473" y="1615891"/>
              <a:ext cx="251431" cy="129928"/>
            </a:xfrm>
            <a:custGeom>
              <a:rect b="b" l="l" r="r" t="t"/>
              <a:pathLst>
                <a:path extrusionOk="0" h="370" w="716">
                  <a:moveTo>
                    <a:pt x="677" y="1"/>
                  </a:moveTo>
                  <a:cubicBezTo>
                    <a:pt x="672" y="1"/>
                    <a:pt x="668" y="2"/>
                    <a:pt x="664" y="4"/>
                  </a:cubicBezTo>
                  <a:lnTo>
                    <a:pt x="23" y="303"/>
                  </a:lnTo>
                  <a:cubicBezTo>
                    <a:pt x="7" y="311"/>
                    <a:pt x="0" y="334"/>
                    <a:pt x="7" y="351"/>
                  </a:cubicBezTo>
                  <a:cubicBezTo>
                    <a:pt x="13" y="363"/>
                    <a:pt x="27" y="369"/>
                    <a:pt x="39" y="369"/>
                  </a:cubicBezTo>
                  <a:cubicBezTo>
                    <a:pt x="44" y="369"/>
                    <a:pt x="48" y="368"/>
                    <a:pt x="52" y="367"/>
                  </a:cubicBezTo>
                  <a:lnTo>
                    <a:pt x="693" y="67"/>
                  </a:lnTo>
                  <a:cubicBezTo>
                    <a:pt x="708" y="59"/>
                    <a:pt x="715" y="40"/>
                    <a:pt x="708" y="22"/>
                  </a:cubicBezTo>
                  <a:cubicBezTo>
                    <a:pt x="703" y="9"/>
                    <a:pt x="690" y="1"/>
                    <a:pt x="6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2"/>
            <p:cNvSpPr/>
            <p:nvPr/>
          </p:nvSpPr>
          <p:spPr>
            <a:xfrm>
              <a:off x="7544328" y="1653817"/>
              <a:ext cx="252835" cy="129577"/>
            </a:xfrm>
            <a:custGeom>
              <a:rect b="b" l="l" r="r" t="t"/>
              <a:pathLst>
                <a:path extrusionOk="0" h="369" w="720">
                  <a:moveTo>
                    <a:pt x="678" y="0"/>
                  </a:moveTo>
                  <a:cubicBezTo>
                    <a:pt x="674" y="0"/>
                    <a:pt x="669" y="1"/>
                    <a:pt x="664" y="3"/>
                  </a:cubicBezTo>
                  <a:lnTo>
                    <a:pt x="23" y="303"/>
                  </a:lnTo>
                  <a:cubicBezTo>
                    <a:pt x="8" y="310"/>
                    <a:pt x="0" y="329"/>
                    <a:pt x="8" y="348"/>
                  </a:cubicBezTo>
                  <a:cubicBezTo>
                    <a:pt x="16" y="361"/>
                    <a:pt x="29" y="369"/>
                    <a:pt x="42" y="369"/>
                  </a:cubicBezTo>
                  <a:cubicBezTo>
                    <a:pt x="47" y="369"/>
                    <a:pt x="52" y="368"/>
                    <a:pt x="56" y="366"/>
                  </a:cubicBezTo>
                  <a:lnTo>
                    <a:pt x="693" y="66"/>
                  </a:lnTo>
                  <a:cubicBezTo>
                    <a:pt x="712" y="58"/>
                    <a:pt x="720" y="36"/>
                    <a:pt x="708" y="21"/>
                  </a:cubicBezTo>
                  <a:cubicBezTo>
                    <a:pt x="703" y="8"/>
                    <a:pt x="692"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2"/>
            <p:cNvSpPr/>
            <p:nvPr/>
          </p:nvSpPr>
          <p:spPr>
            <a:xfrm>
              <a:off x="7562589" y="1689986"/>
              <a:ext cx="251431" cy="130631"/>
            </a:xfrm>
            <a:custGeom>
              <a:rect b="b" l="l" r="r" t="t"/>
              <a:pathLst>
                <a:path extrusionOk="0" h="372" w="716">
                  <a:moveTo>
                    <a:pt x="676" y="1"/>
                  </a:moveTo>
                  <a:cubicBezTo>
                    <a:pt x="672" y="1"/>
                    <a:pt x="667" y="2"/>
                    <a:pt x="663" y="4"/>
                  </a:cubicBezTo>
                  <a:lnTo>
                    <a:pt x="23" y="304"/>
                  </a:lnTo>
                  <a:cubicBezTo>
                    <a:pt x="4" y="311"/>
                    <a:pt x="1" y="333"/>
                    <a:pt x="8" y="352"/>
                  </a:cubicBezTo>
                  <a:cubicBezTo>
                    <a:pt x="13" y="363"/>
                    <a:pt x="24" y="372"/>
                    <a:pt x="37" y="372"/>
                  </a:cubicBezTo>
                  <a:cubicBezTo>
                    <a:pt x="42" y="372"/>
                    <a:pt x="47" y="370"/>
                    <a:pt x="52" y="367"/>
                  </a:cubicBezTo>
                  <a:lnTo>
                    <a:pt x="694" y="70"/>
                  </a:lnTo>
                  <a:cubicBezTo>
                    <a:pt x="708" y="60"/>
                    <a:pt x="716" y="41"/>
                    <a:pt x="708" y="22"/>
                  </a:cubicBezTo>
                  <a:cubicBezTo>
                    <a:pt x="703" y="8"/>
                    <a:pt x="689" y="1"/>
                    <a:pt x="6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2"/>
            <p:cNvSpPr/>
            <p:nvPr/>
          </p:nvSpPr>
          <p:spPr>
            <a:xfrm>
              <a:off x="7579445" y="1727911"/>
              <a:ext cx="251431" cy="129928"/>
            </a:xfrm>
            <a:custGeom>
              <a:rect b="b" l="l" r="r" t="t"/>
              <a:pathLst>
                <a:path extrusionOk="0" h="370" w="716">
                  <a:moveTo>
                    <a:pt x="676" y="0"/>
                  </a:moveTo>
                  <a:cubicBezTo>
                    <a:pt x="672" y="0"/>
                    <a:pt x="668" y="1"/>
                    <a:pt x="664" y="3"/>
                  </a:cubicBezTo>
                  <a:lnTo>
                    <a:pt x="23" y="304"/>
                  </a:lnTo>
                  <a:cubicBezTo>
                    <a:pt x="8" y="311"/>
                    <a:pt x="1" y="330"/>
                    <a:pt x="8" y="348"/>
                  </a:cubicBezTo>
                  <a:cubicBezTo>
                    <a:pt x="13" y="361"/>
                    <a:pt x="27" y="369"/>
                    <a:pt x="39" y="369"/>
                  </a:cubicBezTo>
                  <a:cubicBezTo>
                    <a:pt x="44" y="369"/>
                    <a:pt x="48" y="368"/>
                    <a:pt x="52" y="366"/>
                  </a:cubicBezTo>
                  <a:lnTo>
                    <a:pt x="694" y="66"/>
                  </a:lnTo>
                  <a:cubicBezTo>
                    <a:pt x="709" y="59"/>
                    <a:pt x="716" y="37"/>
                    <a:pt x="709" y="22"/>
                  </a:cubicBezTo>
                  <a:cubicBezTo>
                    <a:pt x="703" y="8"/>
                    <a:pt x="689" y="0"/>
                    <a:pt x="6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2"/>
            <p:cNvSpPr/>
            <p:nvPr/>
          </p:nvSpPr>
          <p:spPr>
            <a:xfrm>
              <a:off x="7596300" y="1764432"/>
              <a:ext cx="252835" cy="130982"/>
            </a:xfrm>
            <a:custGeom>
              <a:rect b="b" l="l" r="r" t="t"/>
              <a:pathLst>
                <a:path extrusionOk="0" h="373" w="720">
                  <a:moveTo>
                    <a:pt x="677" y="1"/>
                  </a:moveTo>
                  <a:cubicBezTo>
                    <a:pt x="673" y="1"/>
                    <a:pt x="669" y="1"/>
                    <a:pt x="664" y="3"/>
                  </a:cubicBezTo>
                  <a:lnTo>
                    <a:pt x="27" y="303"/>
                  </a:lnTo>
                  <a:cubicBezTo>
                    <a:pt x="8" y="311"/>
                    <a:pt x="1" y="333"/>
                    <a:pt x="12" y="351"/>
                  </a:cubicBezTo>
                  <a:cubicBezTo>
                    <a:pt x="18" y="363"/>
                    <a:pt x="30" y="372"/>
                    <a:pt x="44" y="372"/>
                  </a:cubicBezTo>
                  <a:cubicBezTo>
                    <a:pt x="48" y="372"/>
                    <a:pt x="52" y="371"/>
                    <a:pt x="56" y="370"/>
                  </a:cubicBezTo>
                  <a:lnTo>
                    <a:pt x="694" y="70"/>
                  </a:lnTo>
                  <a:cubicBezTo>
                    <a:pt x="712" y="62"/>
                    <a:pt x="720" y="40"/>
                    <a:pt x="709" y="22"/>
                  </a:cubicBezTo>
                  <a:cubicBezTo>
                    <a:pt x="703" y="10"/>
                    <a:pt x="691" y="1"/>
                    <a:pt x="6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2"/>
            <p:cNvSpPr/>
            <p:nvPr/>
          </p:nvSpPr>
          <p:spPr>
            <a:xfrm>
              <a:off x="7570666" y="1224347"/>
              <a:ext cx="346244" cy="649290"/>
            </a:xfrm>
            <a:custGeom>
              <a:rect b="b" l="l" r="r" t="t"/>
              <a:pathLst>
                <a:path extrusionOk="0" h="1849" w="986">
                  <a:moveTo>
                    <a:pt x="82" y="1"/>
                  </a:moveTo>
                  <a:cubicBezTo>
                    <a:pt x="72" y="1"/>
                    <a:pt x="63" y="3"/>
                    <a:pt x="55" y="7"/>
                  </a:cubicBezTo>
                  <a:cubicBezTo>
                    <a:pt x="11" y="29"/>
                    <a:pt x="0" y="103"/>
                    <a:pt x="33" y="173"/>
                  </a:cubicBezTo>
                  <a:lnTo>
                    <a:pt x="818" y="1849"/>
                  </a:lnTo>
                  <a:cubicBezTo>
                    <a:pt x="864" y="1800"/>
                    <a:pt x="918" y="1777"/>
                    <a:pt x="973" y="1777"/>
                  </a:cubicBezTo>
                  <a:cubicBezTo>
                    <a:pt x="977" y="1777"/>
                    <a:pt x="981" y="1778"/>
                    <a:pt x="986" y="1778"/>
                  </a:cubicBezTo>
                  <a:lnTo>
                    <a:pt x="196" y="96"/>
                  </a:lnTo>
                  <a:cubicBezTo>
                    <a:pt x="172" y="39"/>
                    <a:pt x="123" y="1"/>
                    <a:pt x="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2"/>
            <p:cNvSpPr/>
            <p:nvPr/>
          </p:nvSpPr>
          <p:spPr>
            <a:xfrm>
              <a:off x="8112859" y="2374398"/>
              <a:ext cx="197001" cy="347295"/>
            </a:xfrm>
            <a:custGeom>
              <a:rect b="b" l="l" r="r" t="t"/>
              <a:pathLst>
                <a:path extrusionOk="0" h="989" w="561">
                  <a:moveTo>
                    <a:pt x="127" y="1"/>
                  </a:moveTo>
                  <a:cubicBezTo>
                    <a:pt x="101" y="59"/>
                    <a:pt x="64" y="81"/>
                    <a:pt x="1" y="126"/>
                  </a:cubicBezTo>
                  <a:lnTo>
                    <a:pt x="360" y="894"/>
                  </a:lnTo>
                  <a:cubicBezTo>
                    <a:pt x="388" y="951"/>
                    <a:pt x="435" y="989"/>
                    <a:pt x="475" y="989"/>
                  </a:cubicBezTo>
                  <a:cubicBezTo>
                    <a:pt x="485" y="989"/>
                    <a:pt x="493" y="987"/>
                    <a:pt x="502" y="982"/>
                  </a:cubicBezTo>
                  <a:cubicBezTo>
                    <a:pt x="550" y="964"/>
                    <a:pt x="560" y="886"/>
                    <a:pt x="528" y="815"/>
                  </a:cubicBezTo>
                  <a:lnTo>
                    <a:pt x="1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2"/>
            <p:cNvSpPr/>
            <p:nvPr/>
          </p:nvSpPr>
          <p:spPr>
            <a:xfrm>
              <a:off x="8271584" y="2590361"/>
              <a:ext cx="372581" cy="313935"/>
            </a:xfrm>
            <a:custGeom>
              <a:rect b="b" l="l" r="r" t="t"/>
              <a:pathLst>
                <a:path extrusionOk="0" h="894" w="1061">
                  <a:moveTo>
                    <a:pt x="101" y="0"/>
                  </a:moveTo>
                  <a:lnTo>
                    <a:pt x="1" y="22"/>
                  </a:lnTo>
                  <a:lnTo>
                    <a:pt x="5" y="53"/>
                  </a:lnTo>
                  <a:lnTo>
                    <a:pt x="9" y="53"/>
                  </a:lnTo>
                  <a:cubicBezTo>
                    <a:pt x="23" y="56"/>
                    <a:pt x="42" y="56"/>
                    <a:pt x="57" y="60"/>
                  </a:cubicBezTo>
                  <a:cubicBezTo>
                    <a:pt x="67" y="60"/>
                    <a:pt x="79" y="63"/>
                    <a:pt x="90" y="63"/>
                  </a:cubicBezTo>
                  <a:cubicBezTo>
                    <a:pt x="365" y="167"/>
                    <a:pt x="698" y="542"/>
                    <a:pt x="991" y="894"/>
                  </a:cubicBezTo>
                  <a:cubicBezTo>
                    <a:pt x="1013" y="875"/>
                    <a:pt x="1039" y="857"/>
                    <a:pt x="1061" y="838"/>
                  </a:cubicBezTo>
                  <a:cubicBezTo>
                    <a:pt x="620" y="231"/>
                    <a:pt x="101" y="0"/>
                    <a:pt x="101" y="0"/>
                  </a:cubicBezTo>
                  <a:close/>
                </a:path>
              </a:pathLst>
            </a:custGeom>
            <a:solidFill>
              <a:srgbClr val="E7B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2" name="Shape 3042"/>
        <p:cNvGrpSpPr/>
        <p:nvPr/>
      </p:nvGrpSpPr>
      <p:grpSpPr>
        <a:xfrm>
          <a:off x="0" y="0"/>
          <a:ext cx="0" cy="0"/>
          <a:chOff x="0" y="0"/>
          <a:chExt cx="0" cy="0"/>
        </a:xfrm>
      </p:grpSpPr>
      <p:sp>
        <p:nvSpPr>
          <p:cNvPr id="3043" name="Google Shape;3043;p73"/>
          <p:cNvSpPr txBox="1"/>
          <p:nvPr>
            <p:ph idx="1" type="body"/>
          </p:nvPr>
        </p:nvSpPr>
        <p:spPr>
          <a:xfrm>
            <a:off x="720000" y="1452300"/>
            <a:ext cx="3830700" cy="28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in this template? Get them for free at our other websites:</a:t>
            </a:r>
            <a:endParaRPr/>
          </a:p>
          <a:p>
            <a:pPr indent="0" lvl="0" marL="0" rtl="0" algn="l">
              <a:spcBef>
                <a:spcPts val="1000"/>
              </a:spcBef>
              <a:spcAft>
                <a:spcPts val="0"/>
              </a:spcAft>
              <a:buNone/>
            </a:pPr>
            <a:r>
              <a:rPr b="1" lang="en"/>
              <a:t>Photos</a:t>
            </a:r>
            <a:endParaRPr b="1"/>
          </a:p>
          <a:p>
            <a:pPr indent="-180340" lvl="0" marL="182880" marR="0" rtl="0" algn="l">
              <a:lnSpc>
                <a:spcPct val="115000"/>
              </a:lnSpc>
              <a:spcBef>
                <a:spcPts val="0"/>
              </a:spcBef>
              <a:spcAft>
                <a:spcPts val="0"/>
              </a:spcAft>
              <a:buSzPts val="1400"/>
              <a:buChar char="●"/>
            </a:pPr>
            <a:r>
              <a:rPr lang="en" u="sng">
                <a:solidFill>
                  <a:schemeClr val="hlink"/>
                </a:solidFill>
                <a:hlinkClick r:id="rId3"/>
              </a:rPr>
              <a:t>Mom and daughter cleaning the house</a:t>
            </a:r>
            <a:endParaRPr/>
          </a:p>
          <a:p>
            <a:pPr indent="-180340" lvl="0" marL="182880" marR="0" rtl="0" algn="l">
              <a:lnSpc>
                <a:spcPct val="115000"/>
              </a:lnSpc>
              <a:spcBef>
                <a:spcPts val="0"/>
              </a:spcBef>
              <a:spcAft>
                <a:spcPts val="0"/>
              </a:spcAft>
              <a:buSzPts val="1400"/>
              <a:buChar char="●"/>
            </a:pPr>
            <a:r>
              <a:rPr lang="en" u="sng">
                <a:solidFill>
                  <a:schemeClr val="hlink"/>
                </a:solidFill>
                <a:hlinkClick r:id="rId4"/>
              </a:rPr>
              <a:t>Low angle kid brushing his teeth</a:t>
            </a:r>
            <a:endParaRPr/>
          </a:p>
          <a:p>
            <a:pPr indent="-180340" lvl="0" marL="182880" marR="0" rtl="0" algn="l">
              <a:lnSpc>
                <a:spcPct val="115000"/>
              </a:lnSpc>
              <a:spcBef>
                <a:spcPts val="0"/>
              </a:spcBef>
              <a:spcAft>
                <a:spcPts val="0"/>
              </a:spcAft>
              <a:buSzPts val="1400"/>
              <a:buChar char="●"/>
            </a:pPr>
            <a:r>
              <a:rPr lang="en" u="sng">
                <a:solidFill>
                  <a:schemeClr val="hlink"/>
                </a:solidFill>
                <a:hlinkClick r:id="rId5"/>
              </a:rPr>
              <a:t>Woman live streaming about dental problems</a:t>
            </a:r>
            <a:endParaRPr/>
          </a:p>
          <a:p>
            <a:pPr indent="-180340" lvl="0" marL="182880" marR="0" rtl="0" algn="l">
              <a:lnSpc>
                <a:spcPct val="115000"/>
              </a:lnSpc>
              <a:spcBef>
                <a:spcPts val="0"/>
              </a:spcBef>
              <a:spcAft>
                <a:spcPts val="0"/>
              </a:spcAft>
              <a:buSzPts val="1400"/>
              <a:buChar char="●"/>
            </a:pPr>
            <a:r>
              <a:rPr lang="en" u="sng">
                <a:solidFill>
                  <a:schemeClr val="hlink"/>
                </a:solidFill>
                <a:hlinkClick r:id="rId6"/>
              </a:rPr>
              <a:t>Side view man sitting on couch</a:t>
            </a:r>
            <a:endParaRPr/>
          </a:p>
          <a:p>
            <a:pPr indent="0" lvl="0" marL="0" rtl="0" algn="l">
              <a:spcBef>
                <a:spcPts val="1000"/>
              </a:spcBef>
              <a:spcAft>
                <a:spcPts val="0"/>
              </a:spcAft>
              <a:buNone/>
            </a:pPr>
            <a:r>
              <a:rPr b="1" lang="en"/>
              <a:t>Vectors</a:t>
            </a:r>
            <a:endParaRPr b="1"/>
          </a:p>
          <a:p>
            <a:pPr indent="-180340" lvl="0" marL="182880" marR="0" rtl="0" algn="l">
              <a:lnSpc>
                <a:spcPct val="115000"/>
              </a:lnSpc>
              <a:spcBef>
                <a:spcPts val="0"/>
              </a:spcBef>
              <a:spcAft>
                <a:spcPts val="0"/>
              </a:spcAft>
              <a:buSzPts val="1400"/>
              <a:buChar char="●"/>
            </a:pPr>
            <a:r>
              <a:rPr lang="en" u="sng">
                <a:solidFill>
                  <a:schemeClr val="hlink"/>
                </a:solidFill>
                <a:hlinkClick r:id="rId7"/>
              </a:rPr>
              <a:t>Dental care concept illustration</a:t>
            </a:r>
            <a:endParaRPr/>
          </a:p>
        </p:txBody>
      </p:sp>
      <p:sp>
        <p:nvSpPr>
          <p:cNvPr id="3044" name="Google Shape;3044;p7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esources</a:t>
            </a:r>
            <a:endParaRPr/>
          </a:p>
        </p:txBody>
      </p:sp>
      <p:sp>
        <p:nvSpPr>
          <p:cNvPr id="3045" name="Google Shape;3045;p73"/>
          <p:cNvSpPr txBox="1"/>
          <p:nvPr>
            <p:ph idx="2" type="body"/>
          </p:nvPr>
        </p:nvSpPr>
        <p:spPr>
          <a:xfrm>
            <a:off x="4599949" y="1452300"/>
            <a:ext cx="3830700" cy="2887500"/>
          </a:xfrm>
          <a:prstGeom prst="rect">
            <a:avLst/>
          </a:prstGeom>
        </p:spPr>
        <p:txBody>
          <a:bodyPr anchorCtr="0" anchor="t" bIns="91425" lIns="91425" spcFirstLastPara="1" rIns="91425" wrap="square" tIns="91425">
            <a:noAutofit/>
          </a:bodyPr>
          <a:lstStyle/>
          <a:p>
            <a:pPr indent="-180340" lvl="0" marL="182880" rtl="0" algn="l">
              <a:spcBef>
                <a:spcPts val="0"/>
              </a:spcBef>
              <a:spcAft>
                <a:spcPts val="0"/>
              </a:spcAft>
              <a:buSzPts val="1400"/>
              <a:buChar char="●"/>
            </a:pPr>
            <a:r>
              <a:rPr lang="en">
                <a:uFill>
                  <a:noFill/>
                </a:uFill>
                <a:hlinkClick r:id="rId8"/>
              </a:rPr>
              <a:t>Hand holding personal hygiene objects flat icons set</a:t>
            </a:r>
            <a:endParaRPr/>
          </a:p>
          <a:p>
            <a:pPr indent="-180340" lvl="0" marL="182880" rtl="0" algn="l">
              <a:spcBef>
                <a:spcPts val="0"/>
              </a:spcBef>
              <a:spcAft>
                <a:spcPts val="0"/>
              </a:spcAft>
              <a:buSzPts val="1400"/>
              <a:buChar char="●"/>
            </a:pPr>
            <a:r>
              <a:rPr lang="en">
                <a:uFill>
                  <a:noFill/>
                </a:uFill>
                <a:hlinkClick r:id="rId9"/>
              </a:rPr>
              <a:t>Children washing their hands at school</a:t>
            </a:r>
            <a:endParaRPr/>
          </a:p>
          <a:p>
            <a:pPr indent="-180340" lvl="0" marL="182880" rtl="0" algn="l">
              <a:spcBef>
                <a:spcPts val="0"/>
              </a:spcBef>
              <a:spcAft>
                <a:spcPts val="0"/>
              </a:spcAft>
              <a:buSzPts val="1400"/>
              <a:buChar char="●"/>
            </a:pPr>
            <a:r>
              <a:rPr lang="en">
                <a:solidFill>
                  <a:schemeClr val="hlink"/>
                </a:solidFill>
                <a:uFill>
                  <a:noFill/>
                </a:uFill>
                <a:hlinkClick r:id="rId10"/>
              </a:rPr>
              <a:t>How to wash your hands</a:t>
            </a:r>
            <a:endParaRPr/>
          </a:p>
          <a:p>
            <a:pPr indent="-180340" lvl="0" marL="182880" rtl="0" algn="l">
              <a:spcBef>
                <a:spcPts val="0"/>
              </a:spcBef>
              <a:spcAft>
                <a:spcPts val="0"/>
              </a:spcAft>
              <a:buSzPts val="1400"/>
              <a:buChar char="●"/>
            </a:pPr>
            <a:r>
              <a:rPr lang="en">
                <a:solidFill>
                  <a:schemeClr val="hlink"/>
                </a:solidFill>
                <a:uFill>
                  <a:noFill/>
                </a:uFill>
                <a:hlinkClick r:id="rId11"/>
              </a:rPr>
              <a:t>Hygiene accessories flat icons set</a:t>
            </a:r>
            <a:endParaRPr/>
          </a:p>
          <a:p>
            <a:pPr indent="-180340" lvl="0" marL="182880" rtl="0" algn="l">
              <a:spcBef>
                <a:spcPts val="0"/>
              </a:spcBef>
              <a:spcAft>
                <a:spcPts val="0"/>
              </a:spcAft>
              <a:buSzPts val="1400"/>
              <a:buChar char="●"/>
            </a:pPr>
            <a:r>
              <a:rPr lang="en">
                <a:solidFill>
                  <a:schemeClr val="hlink"/>
                </a:solidFill>
                <a:uFill>
                  <a:noFill/>
                </a:uFill>
                <a:hlinkClick r:id="rId12"/>
              </a:rPr>
              <a:t>School children greeting in the new normal</a:t>
            </a:r>
            <a:endParaRPr/>
          </a:p>
          <a:p>
            <a:pPr indent="-180340" lvl="0" marL="182880" rtl="0" algn="l">
              <a:spcBef>
                <a:spcPts val="0"/>
              </a:spcBef>
              <a:spcAft>
                <a:spcPts val="0"/>
              </a:spcAft>
              <a:buSzPts val="1400"/>
              <a:buChar char="●"/>
            </a:pPr>
            <a:r>
              <a:rPr lang="en">
                <a:solidFill>
                  <a:schemeClr val="hlink"/>
                </a:solidFill>
                <a:uFill>
                  <a:noFill/>
                </a:uFill>
                <a:hlinkClick r:id="rId13"/>
              </a:rPr>
              <a:t>Hand drawn flat global handwashing day landing page template</a:t>
            </a:r>
            <a:endParaRPr/>
          </a:p>
          <a:p>
            <a:pPr indent="-180340" lvl="0" marL="182880" rtl="0" algn="l">
              <a:spcBef>
                <a:spcPts val="0"/>
              </a:spcBef>
              <a:spcAft>
                <a:spcPts val="0"/>
              </a:spcAft>
              <a:buSzPts val="1400"/>
              <a:buChar char="●"/>
            </a:pPr>
            <a:r>
              <a:rPr lang="en">
                <a:solidFill>
                  <a:schemeClr val="hlink"/>
                </a:solidFill>
                <a:uFill>
                  <a:noFill/>
                </a:uFill>
                <a:hlinkClick r:id="rId14"/>
              </a:rPr>
              <a:t>Flat design dental care concept</a:t>
            </a:r>
            <a:endParaRPr/>
          </a:p>
          <a:p>
            <a:pPr indent="-180340" lvl="0" marL="182880" rtl="0" algn="l">
              <a:spcBef>
                <a:spcPts val="0"/>
              </a:spcBef>
              <a:spcAft>
                <a:spcPts val="0"/>
              </a:spcAft>
              <a:buSzPts val="1400"/>
              <a:buChar char="●"/>
            </a:pPr>
            <a:r>
              <a:rPr lang="en">
                <a:solidFill>
                  <a:schemeClr val="hlink"/>
                </a:solidFill>
                <a:uFill>
                  <a:noFill/>
                </a:uFill>
                <a:hlinkClick r:id="rId15"/>
              </a:rPr>
              <a:t>Healthy personal hygiene background</a:t>
            </a:r>
            <a:endParaRPr/>
          </a:p>
          <a:p>
            <a:pPr indent="-180340" lvl="0" marL="182880" rtl="0" algn="l">
              <a:spcBef>
                <a:spcPts val="0"/>
              </a:spcBef>
              <a:spcAft>
                <a:spcPts val="0"/>
              </a:spcAft>
              <a:buSzPts val="1400"/>
              <a:buChar char="●"/>
            </a:pPr>
            <a:r>
              <a:rPr lang="en">
                <a:solidFill>
                  <a:schemeClr val="hlink"/>
                </a:solidFill>
                <a:uFill>
                  <a:noFill/>
                </a:uFill>
                <a:hlinkClick r:id="rId16"/>
              </a:rPr>
              <a:t>Pack of people enjoying their hobbies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49" name="Shape 3049"/>
        <p:cNvGrpSpPr/>
        <p:nvPr/>
      </p:nvGrpSpPr>
      <p:grpSpPr>
        <a:xfrm>
          <a:off x="0" y="0"/>
          <a:ext cx="0" cy="0"/>
          <a:chOff x="0" y="0"/>
          <a:chExt cx="0" cy="0"/>
        </a:xfrm>
      </p:grpSpPr>
      <p:sp>
        <p:nvSpPr>
          <p:cNvPr id="3050" name="Google Shape;3050;p74"/>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3051" name="Google Shape;3051;p74"/>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None/>
            </a:pPr>
            <a:r>
              <a:t/>
            </a:r>
            <a:endParaRPr sz="1100">
              <a:solidFill>
                <a:schemeClr val="lt1"/>
              </a:solidFill>
            </a:endParaRPr>
          </a:p>
          <a:p>
            <a:pPr indent="0" lvl="0" marL="0" rtl="0" algn="l">
              <a:spcBef>
                <a:spcPts val="0"/>
              </a:spcBef>
              <a:spcAft>
                <a:spcPts val="0"/>
              </a:spcAft>
              <a:buNone/>
            </a:pPr>
            <a:r>
              <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1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55" name="Shape 3055"/>
        <p:cNvGrpSpPr/>
        <p:nvPr/>
      </p:nvGrpSpPr>
      <p:grpSpPr>
        <a:xfrm>
          <a:off x="0" y="0"/>
          <a:ext cx="0" cy="0"/>
          <a:chOff x="0" y="0"/>
          <a:chExt cx="0" cy="0"/>
        </a:xfrm>
      </p:grpSpPr>
      <p:sp>
        <p:nvSpPr>
          <p:cNvPr id="3056" name="Google Shape;3056;p75"/>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3057" name="Google Shape;3057;p75"/>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 name="Shape 1097"/>
        <p:cNvGrpSpPr/>
        <p:nvPr/>
      </p:nvGrpSpPr>
      <p:grpSpPr>
        <a:xfrm>
          <a:off x="0" y="0"/>
          <a:ext cx="0" cy="0"/>
          <a:chOff x="0" y="0"/>
          <a:chExt cx="0" cy="0"/>
        </a:xfrm>
      </p:grpSpPr>
      <p:sp>
        <p:nvSpPr>
          <p:cNvPr id="1098" name="Google Shape;1098;p40"/>
          <p:cNvSpPr txBox="1"/>
          <p:nvPr>
            <p:ph type="title"/>
          </p:nvPr>
        </p:nvSpPr>
        <p:spPr>
          <a:xfrm>
            <a:off x="1961100" y="1671700"/>
            <a:ext cx="5221800" cy="105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099" name="Google Shape;1099;p40"/>
          <p:cNvSpPr txBox="1"/>
          <p:nvPr>
            <p:ph idx="1" type="subTitle"/>
          </p:nvPr>
        </p:nvSpPr>
        <p:spPr>
          <a:xfrm>
            <a:off x="1961100" y="2730200"/>
            <a:ext cx="5221800" cy="74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grpSp>
        <p:nvGrpSpPr>
          <p:cNvPr id="1100" name="Google Shape;1100;p40"/>
          <p:cNvGrpSpPr/>
          <p:nvPr/>
        </p:nvGrpSpPr>
        <p:grpSpPr>
          <a:xfrm>
            <a:off x="4766365" y="1089267"/>
            <a:ext cx="6433464" cy="4657610"/>
            <a:chOff x="4766365" y="1089267"/>
            <a:chExt cx="6433464" cy="4657610"/>
          </a:xfrm>
        </p:grpSpPr>
        <p:grpSp>
          <p:nvGrpSpPr>
            <p:cNvPr id="1101" name="Google Shape;1101;p40"/>
            <p:cNvGrpSpPr/>
            <p:nvPr/>
          </p:nvGrpSpPr>
          <p:grpSpPr>
            <a:xfrm>
              <a:off x="4766365" y="1089267"/>
              <a:ext cx="6433464" cy="4206765"/>
              <a:chOff x="1600365" y="936742"/>
              <a:chExt cx="6433464" cy="4206765"/>
            </a:xfrm>
          </p:grpSpPr>
          <p:sp>
            <p:nvSpPr>
              <p:cNvPr id="1102" name="Google Shape;1102;p4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40"/>
            <p:cNvGrpSpPr/>
            <p:nvPr/>
          </p:nvGrpSpPr>
          <p:grpSpPr>
            <a:xfrm>
              <a:off x="5814723" y="3308701"/>
              <a:ext cx="3329279" cy="2438176"/>
              <a:chOff x="4223709" y="2353191"/>
              <a:chExt cx="3810116" cy="2790314"/>
            </a:xfrm>
          </p:grpSpPr>
          <p:sp>
            <p:nvSpPr>
              <p:cNvPr id="1109" name="Google Shape;1109;p4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 name="Google Shape;1110;p40"/>
              <p:cNvGrpSpPr/>
              <p:nvPr/>
            </p:nvGrpSpPr>
            <p:grpSpPr>
              <a:xfrm>
                <a:off x="4431991" y="2773358"/>
                <a:ext cx="3284848" cy="2238986"/>
                <a:chOff x="4431991" y="2773358"/>
                <a:chExt cx="3284848" cy="2238986"/>
              </a:xfrm>
            </p:grpSpPr>
            <p:sp>
              <p:nvSpPr>
                <p:cNvPr id="1111" name="Google Shape;1111;p4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14" name="Google Shape;1114;p40"/>
          <p:cNvGrpSpPr/>
          <p:nvPr/>
        </p:nvGrpSpPr>
        <p:grpSpPr>
          <a:xfrm>
            <a:off x="-1846363" y="-12"/>
            <a:ext cx="5633785" cy="3683875"/>
            <a:chOff x="-1846363" y="-12"/>
            <a:chExt cx="5633785" cy="3683875"/>
          </a:xfrm>
        </p:grpSpPr>
        <p:grpSp>
          <p:nvGrpSpPr>
            <p:cNvPr id="1115" name="Google Shape;1115;p40"/>
            <p:cNvGrpSpPr/>
            <p:nvPr/>
          </p:nvGrpSpPr>
          <p:grpSpPr>
            <a:xfrm rot="10800000">
              <a:off x="-1846363" y="-1"/>
              <a:ext cx="5633785" cy="3683864"/>
              <a:chOff x="1600365" y="936742"/>
              <a:chExt cx="6433464" cy="4206765"/>
            </a:xfrm>
          </p:grpSpPr>
          <p:sp>
            <p:nvSpPr>
              <p:cNvPr id="1116" name="Google Shape;1116;p40"/>
              <p:cNvSpPr/>
              <p:nvPr/>
            </p:nvSpPr>
            <p:spPr>
              <a:xfrm>
                <a:off x="1600365" y="936742"/>
                <a:ext cx="6433464" cy="4206765"/>
              </a:xfrm>
              <a:custGeom>
                <a:rect b="b" l="l" r="r" t="t"/>
                <a:pathLst>
                  <a:path extrusionOk="0" h="19854" w="30363">
                    <a:moveTo>
                      <a:pt x="29956" y="338"/>
                    </a:moveTo>
                    <a:lnTo>
                      <a:pt x="29956" y="338"/>
                    </a:lnTo>
                    <a:cubicBezTo>
                      <a:pt x="29955" y="338"/>
                      <a:pt x="29681" y="604"/>
                      <a:pt x="29444" y="1049"/>
                    </a:cubicBezTo>
                    <a:cubicBezTo>
                      <a:pt x="29162" y="1586"/>
                      <a:pt x="29044" y="2361"/>
                      <a:pt x="29044" y="2361"/>
                    </a:cubicBezTo>
                    <a:cubicBezTo>
                      <a:pt x="29044" y="2361"/>
                      <a:pt x="29025" y="1690"/>
                      <a:pt x="29203" y="1171"/>
                    </a:cubicBezTo>
                    <a:cubicBezTo>
                      <a:pt x="29410" y="560"/>
                      <a:pt x="29955" y="338"/>
                      <a:pt x="29956" y="338"/>
                    </a:cubicBezTo>
                    <a:close/>
                    <a:moveTo>
                      <a:pt x="26372" y="3228"/>
                    </a:moveTo>
                    <a:cubicBezTo>
                      <a:pt x="26550" y="3228"/>
                      <a:pt x="26739" y="3269"/>
                      <a:pt x="26939" y="3365"/>
                    </a:cubicBezTo>
                    <a:lnTo>
                      <a:pt x="26909" y="3365"/>
                    </a:lnTo>
                    <a:cubicBezTo>
                      <a:pt x="26795" y="3365"/>
                      <a:pt x="26368" y="3391"/>
                      <a:pt x="25727" y="3758"/>
                    </a:cubicBezTo>
                    <a:cubicBezTo>
                      <a:pt x="25093" y="4121"/>
                      <a:pt x="24315" y="5948"/>
                      <a:pt x="24315" y="5948"/>
                    </a:cubicBezTo>
                    <a:cubicBezTo>
                      <a:pt x="24315" y="5948"/>
                      <a:pt x="24956" y="3228"/>
                      <a:pt x="26372" y="3228"/>
                    </a:cubicBezTo>
                    <a:close/>
                    <a:moveTo>
                      <a:pt x="17908" y="5303"/>
                    </a:moveTo>
                    <a:cubicBezTo>
                      <a:pt x="18763" y="5303"/>
                      <a:pt x="19364" y="5559"/>
                      <a:pt x="19364" y="5559"/>
                    </a:cubicBezTo>
                    <a:cubicBezTo>
                      <a:pt x="19364" y="5559"/>
                      <a:pt x="19049" y="5489"/>
                      <a:pt x="18571" y="5489"/>
                    </a:cubicBezTo>
                    <a:cubicBezTo>
                      <a:pt x="17730" y="5489"/>
                      <a:pt x="16373" y="5700"/>
                      <a:pt x="15332" y="6871"/>
                    </a:cubicBezTo>
                    <a:cubicBezTo>
                      <a:pt x="13701" y="8702"/>
                      <a:pt x="13364" y="11518"/>
                      <a:pt x="13364" y="11518"/>
                    </a:cubicBezTo>
                    <a:cubicBezTo>
                      <a:pt x="13364" y="11518"/>
                      <a:pt x="13090" y="8205"/>
                      <a:pt x="15102" y="6401"/>
                    </a:cubicBezTo>
                    <a:cubicBezTo>
                      <a:pt x="16077" y="5525"/>
                      <a:pt x="17107" y="5303"/>
                      <a:pt x="17908" y="5303"/>
                    </a:cubicBezTo>
                    <a:close/>
                    <a:moveTo>
                      <a:pt x="8965" y="16465"/>
                    </a:moveTo>
                    <a:cubicBezTo>
                      <a:pt x="9058" y="16465"/>
                      <a:pt x="9150" y="16477"/>
                      <a:pt x="9251" y="16499"/>
                    </a:cubicBezTo>
                    <a:cubicBezTo>
                      <a:pt x="9251" y="16499"/>
                      <a:pt x="8806" y="16588"/>
                      <a:pt x="8406" y="16862"/>
                    </a:cubicBezTo>
                    <a:cubicBezTo>
                      <a:pt x="7979" y="17151"/>
                      <a:pt x="7561" y="17633"/>
                      <a:pt x="7561" y="17633"/>
                    </a:cubicBezTo>
                    <a:cubicBezTo>
                      <a:pt x="7561" y="17633"/>
                      <a:pt x="8009" y="16465"/>
                      <a:pt x="8965" y="16465"/>
                    </a:cubicBezTo>
                    <a:close/>
                    <a:moveTo>
                      <a:pt x="3769" y="17566"/>
                    </a:moveTo>
                    <a:cubicBezTo>
                      <a:pt x="4381" y="17566"/>
                      <a:pt x="4870" y="17751"/>
                      <a:pt x="4870" y="17751"/>
                    </a:cubicBezTo>
                    <a:cubicBezTo>
                      <a:pt x="4870" y="17751"/>
                      <a:pt x="4766" y="17744"/>
                      <a:pt x="4599" y="17744"/>
                    </a:cubicBezTo>
                    <a:cubicBezTo>
                      <a:pt x="4236" y="17744"/>
                      <a:pt x="3562" y="17774"/>
                      <a:pt x="3017" y="17970"/>
                    </a:cubicBezTo>
                    <a:cubicBezTo>
                      <a:pt x="2136" y="18282"/>
                      <a:pt x="1164" y="19000"/>
                      <a:pt x="1164" y="19000"/>
                    </a:cubicBezTo>
                    <a:cubicBezTo>
                      <a:pt x="1164" y="19000"/>
                      <a:pt x="1698" y="17792"/>
                      <a:pt x="3443" y="17585"/>
                    </a:cubicBezTo>
                    <a:cubicBezTo>
                      <a:pt x="3554" y="17570"/>
                      <a:pt x="3665" y="17566"/>
                      <a:pt x="3769" y="17566"/>
                    </a:cubicBezTo>
                    <a:close/>
                    <a:moveTo>
                      <a:pt x="30363" y="0"/>
                    </a:moveTo>
                    <a:lnTo>
                      <a:pt x="29663" y="237"/>
                    </a:lnTo>
                    <a:cubicBezTo>
                      <a:pt x="29184" y="456"/>
                      <a:pt x="28955" y="1005"/>
                      <a:pt x="28873" y="1523"/>
                    </a:cubicBezTo>
                    <a:cubicBezTo>
                      <a:pt x="28791" y="2038"/>
                      <a:pt x="28814" y="2576"/>
                      <a:pt x="28644" y="3072"/>
                    </a:cubicBezTo>
                    <a:cubicBezTo>
                      <a:pt x="28603" y="3194"/>
                      <a:pt x="28536" y="3324"/>
                      <a:pt x="28418" y="3372"/>
                    </a:cubicBezTo>
                    <a:cubicBezTo>
                      <a:pt x="28380" y="3387"/>
                      <a:pt x="28343" y="3391"/>
                      <a:pt x="28307" y="3391"/>
                    </a:cubicBezTo>
                    <a:cubicBezTo>
                      <a:pt x="28243" y="3391"/>
                      <a:pt x="28177" y="3377"/>
                      <a:pt x="28117" y="3358"/>
                    </a:cubicBezTo>
                    <a:cubicBezTo>
                      <a:pt x="27543" y="3194"/>
                      <a:pt x="27002" y="2839"/>
                      <a:pt x="26409" y="2839"/>
                    </a:cubicBezTo>
                    <a:cubicBezTo>
                      <a:pt x="26386" y="2839"/>
                      <a:pt x="26364" y="2839"/>
                      <a:pt x="26342" y="2843"/>
                    </a:cubicBezTo>
                    <a:cubicBezTo>
                      <a:pt x="25661" y="2872"/>
                      <a:pt x="25093" y="3394"/>
                      <a:pt x="24744" y="3977"/>
                    </a:cubicBezTo>
                    <a:cubicBezTo>
                      <a:pt x="24397" y="4562"/>
                      <a:pt x="24207" y="5229"/>
                      <a:pt x="23892" y="5830"/>
                    </a:cubicBezTo>
                    <a:cubicBezTo>
                      <a:pt x="23682" y="6241"/>
                      <a:pt x="23352" y="6656"/>
                      <a:pt x="22892" y="6697"/>
                    </a:cubicBezTo>
                    <a:cubicBezTo>
                      <a:pt x="22866" y="6700"/>
                      <a:pt x="22844" y="6700"/>
                      <a:pt x="22818" y="6700"/>
                    </a:cubicBezTo>
                    <a:cubicBezTo>
                      <a:pt x="22473" y="6700"/>
                      <a:pt x="22154" y="6490"/>
                      <a:pt x="21862" y="6293"/>
                    </a:cubicBezTo>
                    <a:cubicBezTo>
                      <a:pt x="20602" y="5448"/>
                      <a:pt x="19105" y="4718"/>
                      <a:pt x="17629" y="4718"/>
                    </a:cubicBezTo>
                    <a:cubicBezTo>
                      <a:pt x="17203" y="4718"/>
                      <a:pt x="16774" y="4781"/>
                      <a:pt x="16358" y="4918"/>
                    </a:cubicBezTo>
                    <a:cubicBezTo>
                      <a:pt x="14543" y="5515"/>
                      <a:pt x="13427" y="7405"/>
                      <a:pt x="13067" y="9280"/>
                    </a:cubicBezTo>
                    <a:cubicBezTo>
                      <a:pt x="12708" y="11159"/>
                      <a:pt x="12934" y="13094"/>
                      <a:pt x="12897" y="15001"/>
                    </a:cubicBezTo>
                    <a:cubicBezTo>
                      <a:pt x="12886" y="15495"/>
                      <a:pt x="12841" y="16029"/>
                      <a:pt x="12511" y="16392"/>
                    </a:cubicBezTo>
                    <a:cubicBezTo>
                      <a:pt x="12245" y="16688"/>
                      <a:pt x="11878" y="16792"/>
                      <a:pt x="11478" y="16792"/>
                    </a:cubicBezTo>
                    <a:cubicBezTo>
                      <a:pt x="11040" y="16792"/>
                      <a:pt x="10566" y="16665"/>
                      <a:pt x="10147" y="16529"/>
                    </a:cubicBezTo>
                    <a:cubicBezTo>
                      <a:pt x="9751" y="16399"/>
                      <a:pt x="9295" y="16284"/>
                      <a:pt x="8873" y="16284"/>
                    </a:cubicBezTo>
                    <a:cubicBezTo>
                      <a:pt x="8454" y="16284"/>
                      <a:pt x="8064" y="16399"/>
                      <a:pt x="7798" y="16722"/>
                    </a:cubicBezTo>
                    <a:cubicBezTo>
                      <a:pt x="7609" y="16951"/>
                      <a:pt x="7520" y="17259"/>
                      <a:pt x="7316" y="17478"/>
                    </a:cubicBezTo>
                    <a:cubicBezTo>
                      <a:pt x="7090" y="17722"/>
                      <a:pt x="6756" y="17818"/>
                      <a:pt x="6415" y="17818"/>
                    </a:cubicBezTo>
                    <a:cubicBezTo>
                      <a:pt x="6282" y="17818"/>
                      <a:pt x="6149" y="17803"/>
                      <a:pt x="6022" y="17777"/>
                    </a:cubicBezTo>
                    <a:cubicBezTo>
                      <a:pt x="5570" y="17681"/>
                      <a:pt x="5152" y="17462"/>
                      <a:pt x="4707" y="17325"/>
                    </a:cubicBezTo>
                    <a:cubicBezTo>
                      <a:pt x="4459" y="17252"/>
                      <a:pt x="4192" y="17214"/>
                      <a:pt x="3921" y="17214"/>
                    </a:cubicBezTo>
                    <a:cubicBezTo>
                      <a:pt x="2346" y="17214"/>
                      <a:pt x="571" y="18430"/>
                      <a:pt x="1" y="19853"/>
                    </a:cubicBezTo>
                    <a:lnTo>
                      <a:pt x="12382" y="19853"/>
                    </a:lnTo>
                    <a:cubicBezTo>
                      <a:pt x="12386" y="19842"/>
                      <a:pt x="13368" y="17736"/>
                      <a:pt x="15776" y="17514"/>
                    </a:cubicBezTo>
                    <a:cubicBezTo>
                      <a:pt x="15969" y="17496"/>
                      <a:pt x="16166" y="17488"/>
                      <a:pt x="16362" y="17488"/>
                    </a:cubicBezTo>
                    <a:cubicBezTo>
                      <a:pt x="17482" y="17488"/>
                      <a:pt x="18600" y="17774"/>
                      <a:pt x="19635" y="18211"/>
                    </a:cubicBezTo>
                    <a:cubicBezTo>
                      <a:pt x="19423" y="16243"/>
                      <a:pt x="19938" y="14201"/>
                      <a:pt x="21061" y="12567"/>
                    </a:cubicBezTo>
                    <a:cubicBezTo>
                      <a:pt x="21754" y="11555"/>
                      <a:pt x="22692" y="10684"/>
                      <a:pt x="23826" y="10207"/>
                    </a:cubicBezTo>
                    <a:cubicBezTo>
                      <a:pt x="24407" y="9962"/>
                      <a:pt x="25045" y="9829"/>
                      <a:pt x="25678" y="9829"/>
                    </a:cubicBezTo>
                    <a:cubicBezTo>
                      <a:pt x="26272" y="9829"/>
                      <a:pt x="26865" y="9947"/>
                      <a:pt x="27402" y="10199"/>
                    </a:cubicBezTo>
                    <a:cubicBezTo>
                      <a:pt x="27183" y="9425"/>
                      <a:pt x="27777" y="8520"/>
                      <a:pt x="28577" y="8420"/>
                    </a:cubicBezTo>
                    <a:cubicBezTo>
                      <a:pt x="28688" y="8405"/>
                      <a:pt x="28814" y="8397"/>
                      <a:pt x="28888" y="8316"/>
                    </a:cubicBezTo>
                    <a:cubicBezTo>
                      <a:pt x="28974" y="8220"/>
                      <a:pt x="28947" y="8068"/>
                      <a:pt x="28940" y="7938"/>
                    </a:cubicBezTo>
                    <a:cubicBezTo>
                      <a:pt x="28888" y="7297"/>
                      <a:pt x="29629" y="6685"/>
                      <a:pt x="30278" y="6685"/>
                    </a:cubicBezTo>
                    <a:cubicBezTo>
                      <a:pt x="30308" y="6685"/>
                      <a:pt x="30334" y="6685"/>
                      <a:pt x="30363" y="6690"/>
                    </a:cubicBezTo>
                    <a:lnTo>
                      <a:pt x="30363" y="26"/>
                    </a:lnTo>
                    <a:lnTo>
                      <a:pt x="30363" y="0"/>
                    </a:lnTo>
                    <a:close/>
                    <a:moveTo>
                      <a:pt x="30359" y="19715"/>
                    </a:moveTo>
                    <a:lnTo>
                      <a:pt x="30359" y="19715"/>
                    </a:lnTo>
                    <a:cubicBezTo>
                      <a:pt x="30326" y="19797"/>
                      <a:pt x="30248" y="19853"/>
                      <a:pt x="30156" y="19853"/>
                    </a:cubicBezTo>
                    <a:lnTo>
                      <a:pt x="30197" y="19853"/>
                    </a:lnTo>
                    <a:cubicBezTo>
                      <a:pt x="30226" y="19853"/>
                      <a:pt x="30255" y="19845"/>
                      <a:pt x="30281" y="19831"/>
                    </a:cubicBezTo>
                    <a:cubicBezTo>
                      <a:pt x="30322" y="19804"/>
                      <a:pt x="30352" y="19764"/>
                      <a:pt x="30359" y="19715"/>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0"/>
              <p:cNvSpPr/>
              <p:nvPr/>
            </p:nvSpPr>
            <p:spPr>
              <a:xfrm>
                <a:off x="1846999" y="4658708"/>
                <a:ext cx="785458" cy="304055"/>
              </a:xfrm>
              <a:custGeom>
                <a:rect b="b" l="l" r="r" t="t"/>
                <a:pathLst>
                  <a:path extrusionOk="0" h="1435" w="3707">
                    <a:moveTo>
                      <a:pt x="2605" y="0"/>
                    </a:moveTo>
                    <a:cubicBezTo>
                      <a:pt x="2501" y="0"/>
                      <a:pt x="2390" y="4"/>
                      <a:pt x="2279" y="19"/>
                    </a:cubicBezTo>
                    <a:cubicBezTo>
                      <a:pt x="534" y="226"/>
                      <a:pt x="0" y="1434"/>
                      <a:pt x="0" y="1434"/>
                    </a:cubicBezTo>
                    <a:cubicBezTo>
                      <a:pt x="0" y="1434"/>
                      <a:pt x="972" y="716"/>
                      <a:pt x="1853" y="404"/>
                    </a:cubicBezTo>
                    <a:cubicBezTo>
                      <a:pt x="2398" y="208"/>
                      <a:pt x="3072" y="178"/>
                      <a:pt x="3435" y="178"/>
                    </a:cubicBezTo>
                    <a:cubicBezTo>
                      <a:pt x="3602" y="178"/>
                      <a:pt x="3706" y="185"/>
                      <a:pt x="3706" y="185"/>
                    </a:cubicBezTo>
                    <a:cubicBezTo>
                      <a:pt x="3706" y="185"/>
                      <a:pt x="3217" y="0"/>
                      <a:pt x="2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0"/>
              <p:cNvSpPr/>
              <p:nvPr/>
            </p:nvSpPr>
            <p:spPr>
              <a:xfrm>
                <a:off x="3202213" y="4425423"/>
                <a:ext cx="358298" cy="247694"/>
              </a:xfrm>
              <a:custGeom>
                <a:rect b="b" l="l" r="r" t="t"/>
                <a:pathLst>
                  <a:path extrusionOk="0" h="1169" w="1691">
                    <a:moveTo>
                      <a:pt x="1405" y="0"/>
                    </a:moveTo>
                    <a:cubicBezTo>
                      <a:pt x="449" y="0"/>
                      <a:pt x="1" y="1168"/>
                      <a:pt x="1" y="1168"/>
                    </a:cubicBezTo>
                    <a:cubicBezTo>
                      <a:pt x="1" y="1168"/>
                      <a:pt x="419" y="686"/>
                      <a:pt x="846" y="397"/>
                    </a:cubicBezTo>
                    <a:cubicBezTo>
                      <a:pt x="1246" y="123"/>
                      <a:pt x="1691" y="34"/>
                      <a:pt x="1691" y="34"/>
                    </a:cubicBezTo>
                    <a:cubicBezTo>
                      <a:pt x="1590" y="12"/>
                      <a:pt x="149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0"/>
              <p:cNvSpPr/>
              <p:nvPr/>
            </p:nvSpPr>
            <p:spPr>
              <a:xfrm>
                <a:off x="6752128" y="1620706"/>
                <a:ext cx="556198" cy="576327"/>
              </a:xfrm>
              <a:custGeom>
                <a:rect b="b" l="l" r="r" t="t"/>
                <a:pathLst>
                  <a:path extrusionOk="0" h="2720" w="2625">
                    <a:moveTo>
                      <a:pt x="2058" y="0"/>
                    </a:moveTo>
                    <a:cubicBezTo>
                      <a:pt x="642" y="0"/>
                      <a:pt x="1" y="2720"/>
                      <a:pt x="1" y="2720"/>
                    </a:cubicBezTo>
                    <a:cubicBezTo>
                      <a:pt x="1" y="2720"/>
                      <a:pt x="779" y="893"/>
                      <a:pt x="1413" y="530"/>
                    </a:cubicBezTo>
                    <a:cubicBezTo>
                      <a:pt x="2054" y="163"/>
                      <a:pt x="2481" y="137"/>
                      <a:pt x="2595" y="137"/>
                    </a:cubicBezTo>
                    <a:lnTo>
                      <a:pt x="2625" y="137"/>
                    </a:lnTo>
                    <a:cubicBezTo>
                      <a:pt x="2425" y="41"/>
                      <a:pt x="2236"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0"/>
              <p:cNvSpPr/>
              <p:nvPr/>
            </p:nvSpPr>
            <p:spPr>
              <a:xfrm>
                <a:off x="7750317" y="1008147"/>
                <a:ext cx="197265" cy="428855"/>
              </a:xfrm>
              <a:custGeom>
                <a:rect b="b" l="l" r="r" t="t"/>
                <a:pathLst>
                  <a:path extrusionOk="0" h="2024" w="931">
                    <a:moveTo>
                      <a:pt x="931" y="1"/>
                    </a:moveTo>
                    <a:cubicBezTo>
                      <a:pt x="930" y="1"/>
                      <a:pt x="385" y="223"/>
                      <a:pt x="178" y="834"/>
                    </a:cubicBezTo>
                    <a:cubicBezTo>
                      <a:pt x="0" y="1353"/>
                      <a:pt x="19" y="2024"/>
                      <a:pt x="19" y="2024"/>
                    </a:cubicBezTo>
                    <a:cubicBezTo>
                      <a:pt x="19" y="2024"/>
                      <a:pt x="137" y="1249"/>
                      <a:pt x="419" y="712"/>
                    </a:cubicBezTo>
                    <a:cubicBezTo>
                      <a:pt x="656" y="267"/>
                      <a:pt x="93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0"/>
              <p:cNvSpPr/>
              <p:nvPr/>
            </p:nvSpPr>
            <p:spPr>
              <a:xfrm>
                <a:off x="4373723" y="2060366"/>
                <a:ext cx="1329578" cy="1317077"/>
              </a:xfrm>
              <a:custGeom>
                <a:rect b="b" l="l" r="r" t="t"/>
                <a:pathLst>
                  <a:path extrusionOk="0" h="6216" w="6275">
                    <a:moveTo>
                      <a:pt x="4819" y="0"/>
                    </a:moveTo>
                    <a:cubicBezTo>
                      <a:pt x="4018" y="0"/>
                      <a:pt x="2988" y="222"/>
                      <a:pt x="2013" y="1098"/>
                    </a:cubicBezTo>
                    <a:cubicBezTo>
                      <a:pt x="1" y="2902"/>
                      <a:pt x="275" y="6215"/>
                      <a:pt x="275" y="6215"/>
                    </a:cubicBezTo>
                    <a:cubicBezTo>
                      <a:pt x="275" y="6215"/>
                      <a:pt x="612" y="3399"/>
                      <a:pt x="2243" y="1568"/>
                    </a:cubicBezTo>
                    <a:cubicBezTo>
                      <a:pt x="3284" y="397"/>
                      <a:pt x="4641" y="186"/>
                      <a:pt x="5482" y="186"/>
                    </a:cubicBezTo>
                    <a:cubicBezTo>
                      <a:pt x="5960" y="186"/>
                      <a:pt x="6275" y="256"/>
                      <a:pt x="6275" y="256"/>
                    </a:cubicBezTo>
                    <a:cubicBezTo>
                      <a:pt x="6275" y="256"/>
                      <a:pt x="5674" y="0"/>
                      <a:pt x="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40"/>
            <p:cNvGrpSpPr/>
            <p:nvPr/>
          </p:nvGrpSpPr>
          <p:grpSpPr>
            <a:xfrm rot="10800000">
              <a:off x="-215293" y="-12"/>
              <a:ext cx="2915501" cy="2135148"/>
              <a:chOff x="4223709" y="2353191"/>
              <a:chExt cx="3810116" cy="2790314"/>
            </a:xfrm>
          </p:grpSpPr>
          <p:sp>
            <p:nvSpPr>
              <p:cNvPr id="1123" name="Google Shape;1123;p40"/>
              <p:cNvSpPr/>
              <p:nvPr/>
            </p:nvSpPr>
            <p:spPr>
              <a:xfrm>
                <a:off x="4223709" y="2353191"/>
                <a:ext cx="3810116" cy="2790314"/>
              </a:xfrm>
              <a:custGeom>
                <a:rect b="b" l="l" r="r" t="t"/>
                <a:pathLst>
                  <a:path extrusionOk="0" h="13169" w="17982">
                    <a:moveTo>
                      <a:pt x="16485" y="1984"/>
                    </a:moveTo>
                    <a:lnTo>
                      <a:pt x="16485" y="1984"/>
                    </a:lnTo>
                    <a:cubicBezTo>
                      <a:pt x="16485" y="1984"/>
                      <a:pt x="16207" y="2217"/>
                      <a:pt x="15903" y="2410"/>
                    </a:cubicBezTo>
                    <a:cubicBezTo>
                      <a:pt x="15596" y="2602"/>
                      <a:pt x="15317" y="3195"/>
                      <a:pt x="15317" y="3195"/>
                    </a:cubicBezTo>
                    <a:cubicBezTo>
                      <a:pt x="15358" y="3065"/>
                      <a:pt x="15339" y="2068"/>
                      <a:pt x="16485" y="1984"/>
                    </a:cubicBezTo>
                    <a:close/>
                    <a:moveTo>
                      <a:pt x="13150" y="3465"/>
                    </a:moveTo>
                    <a:cubicBezTo>
                      <a:pt x="13631" y="3465"/>
                      <a:pt x="14173" y="3551"/>
                      <a:pt x="14769" y="3773"/>
                    </a:cubicBezTo>
                    <a:cubicBezTo>
                      <a:pt x="14769" y="3773"/>
                      <a:pt x="14535" y="3703"/>
                      <a:pt x="14002" y="3703"/>
                    </a:cubicBezTo>
                    <a:cubicBezTo>
                      <a:pt x="13642" y="3703"/>
                      <a:pt x="13142" y="3736"/>
                      <a:pt x="12486" y="3843"/>
                    </a:cubicBezTo>
                    <a:cubicBezTo>
                      <a:pt x="10867" y="4114"/>
                      <a:pt x="10456" y="4563"/>
                      <a:pt x="10456" y="4563"/>
                    </a:cubicBezTo>
                    <a:cubicBezTo>
                      <a:pt x="10456" y="4563"/>
                      <a:pt x="11430" y="3465"/>
                      <a:pt x="13150" y="3465"/>
                    </a:cubicBezTo>
                    <a:close/>
                    <a:moveTo>
                      <a:pt x="4074" y="11148"/>
                    </a:moveTo>
                    <a:cubicBezTo>
                      <a:pt x="4589" y="11148"/>
                      <a:pt x="5171" y="11229"/>
                      <a:pt x="5819" y="11434"/>
                    </a:cubicBezTo>
                    <a:cubicBezTo>
                      <a:pt x="5819" y="11434"/>
                      <a:pt x="5575" y="11381"/>
                      <a:pt x="5093" y="11381"/>
                    </a:cubicBezTo>
                    <a:cubicBezTo>
                      <a:pt x="4648" y="11381"/>
                      <a:pt x="4003" y="11426"/>
                      <a:pt x="3170" y="11597"/>
                    </a:cubicBezTo>
                    <a:cubicBezTo>
                      <a:pt x="1539" y="11927"/>
                      <a:pt x="983" y="12549"/>
                      <a:pt x="983" y="12549"/>
                    </a:cubicBezTo>
                    <a:cubicBezTo>
                      <a:pt x="983" y="12549"/>
                      <a:pt x="1957" y="11148"/>
                      <a:pt x="4074" y="11148"/>
                    </a:cubicBezTo>
                    <a:close/>
                    <a:moveTo>
                      <a:pt x="17897" y="0"/>
                    </a:moveTo>
                    <a:cubicBezTo>
                      <a:pt x="17248" y="0"/>
                      <a:pt x="16507" y="612"/>
                      <a:pt x="16559" y="1253"/>
                    </a:cubicBezTo>
                    <a:cubicBezTo>
                      <a:pt x="16566" y="1383"/>
                      <a:pt x="16593" y="1535"/>
                      <a:pt x="16507" y="1631"/>
                    </a:cubicBezTo>
                    <a:cubicBezTo>
                      <a:pt x="16433" y="1712"/>
                      <a:pt x="16307" y="1720"/>
                      <a:pt x="16196" y="1735"/>
                    </a:cubicBezTo>
                    <a:cubicBezTo>
                      <a:pt x="15396" y="1835"/>
                      <a:pt x="14802" y="2740"/>
                      <a:pt x="15021" y="3514"/>
                    </a:cubicBezTo>
                    <a:cubicBezTo>
                      <a:pt x="14484" y="3262"/>
                      <a:pt x="13891" y="3144"/>
                      <a:pt x="13297" y="3144"/>
                    </a:cubicBezTo>
                    <a:cubicBezTo>
                      <a:pt x="12664" y="3144"/>
                      <a:pt x="12026" y="3277"/>
                      <a:pt x="11445" y="3522"/>
                    </a:cubicBezTo>
                    <a:cubicBezTo>
                      <a:pt x="10311" y="3999"/>
                      <a:pt x="9373" y="4870"/>
                      <a:pt x="8680" y="5882"/>
                    </a:cubicBezTo>
                    <a:cubicBezTo>
                      <a:pt x="7557" y="7516"/>
                      <a:pt x="7042" y="9558"/>
                      <a:pt x="7254" y="11526"/>
                    </a:cubicBezTo>
                    <a:cubicBezTo>
                      <a:pt x="6219" y="11089"/>
                      <a:pt x="5101" y="10803"/>
                      <a:pt x="3981" y="10803"/>
                    </a:cubicBezTo>
                    <a:cubicBezTo>
                      <a:pt x="3785" y="10803"/>
                      <a:pt x="3588" y="10811"/>
                      <a:pt x="3395" y="10829"/>
                    </a:cubicBezTo>
                    <a:cubicBezTo>
                      <a:pt x="987" y="11051"/>
                      <a:pt x="5" y="13157"/>
                      <a:pt x="1" y="13168"/>
                    </a:cubicBezTo>
                    <a:lnTo>
                      <a:pt x="17775" y="13168"/>
                    </a:lnTo>
                    <a:cubicBezTo>
                      <a:pt x="17867" y="13168"/>
                      <a:pt x="17945" y="13112"/>
                      <a:pt x="17978" y="13030"/>
                    </a:cubicBezTo>
                    <a:cubicBezTo>
                      <a:pt x="17982" y="13020"/>
                      <a:pt x="17982" y="13008"/>
                      <a:pt x="17982" y="12997"/>
                    </a:cubicBezTo>
                    <a:lnTo>
                      <a:pt x="17982" y="5"/>
                    </a:lnTo>
                    <a:cubicBezTo>
                      <a:pt x="17953" y="0"/>
                      <a:pt x="17927" y="0"/>
                      <a:pt x="17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 name="Google Shape;1124;p40"/>
              <p:cNvGrpSpPr/>
              <p:nvPr/>
            </p:nvGrpSpPr>
            <p:grpSpPr>
              <a:xfrm>
                <a:off x="4431991" y="2773358"/>
                <a:ext cx="3284848" cy="2238986"/>
                <a:chOff x="4431991" y="2773358"/>
                <a:chExt cx="3284848" cy="2238986"/>
              </a:xfrm>
            </p:grpSpPr>
            <p:sp>
              <p:nvSpPr>
                <p:cNvPr id="1125" name="Google Shape;1125;p40"/>
                <p:cNvSpPr/>
                <p:nvPr/>
              </p:nvSpPr>
              <p:spPr>
                <a:xfrm>
                  <a:off x="4431991" y="4715281"/>
                  <a:ext cx="1024888" cy="297063"/>
                </a:xfrm>
                <a:custGeom>
                  <a:rect b="b" l="l" r="r" t="t"/>
                  <a:pathLst>
                    <a:path extrusionOk="0" h="1402" w="4837">
                      <a:moveTo>
                        <a:pt x="3091" y="0"/>
                      </a:moveTo>
                      <a:cubicBezTo>
                        <a:pt x="974" y="0"/>
                        <a:pt x="0" y="1401"/>
                        <a:pt x="0" y="1401"/>
                      </a:cubicBezTo>
                      <a:cubicBezTo>
                        <a:pt x="0" y="1401"/>
                        <a:pt x="556" y="779"/>
                        <a:pt x="2187" y="449"/>
                      </a:cubicBezTo>
                      <a:cubicBezTo>
                        <a:pt x="3020" y="278"/>
                        <a:pt x="3665" y="233"/>
                        <a:pt x="4110" y="233"/>
                      </a:cubicBezTo>
                      <a:cubicBezTo>
                        <a:pt x="4592" y="233"/>
                        <a:pt x="4836" y="286"/>
                        <a:pt x="4836" y="286"/>
                      </a:cubicBezTo>
                      <a:cubicBezTo>
                        <a:pt x="4188" y="81"/>
                        <a:pt x="3606" y="0"/>
                        <a:pt x="30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0"/>
                <p:cNvSpPr/>
                <p:nvPr/>
              </p:nvSpPr>
              <p:spPr>
                <a:xfrm>
                  <a:off x="6438963" y="3087371"/>
                  <a:ext cx="914284" cy="232862"/>
                </a:xfrm>
                <a:custGeom>
                  <a:rect b="b" l="l" r="r" t="t"/>
                  <a:pathLst>
                    <a:path extrusionOk="0" h="1099" w="4315">
                      <a:moveTo>
                        <a:pt x="2695" y="0"/>
                      </a:moveTo>
                      <a:cubicBezTo>
                        <a:pt x="975" y="0"/>
                        <a:pt x="1" y="1098"/>
                        <a:pt x="1" y="1098"/>
                      </a:cubicBezTo>
                      <a:cubicBezTo>
                        <a:pt x="1" y="1098"/>
                        <a:pt x="412" y="649"/>
                        <a:pt x="2031" y="378"/>
                      </a:cubicBezTo>
                      <a:cubicBezTo>
                        <a:pt x="2687" y="271"/>
                        <a:pt x="3187" y="238"/>
                        <a:pt x="3547" y="238"/>
                      </a:cubicBezTo>
                      <a:cubicBezTo>
                        <a:pt x="4080" y="238"/>
                        <a:pt x="4314" y="308"/>
                        <a:pt x="4314" y="308"/>
                      </a:cubicBezTo>
                      <a:cubicBezTo>
                        <a:pt x="3718" y="86"/>
                        <a:pt x="3176" y="0"/>
                        <a:pt x="2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0"/>
                <p:cNvSpPr/>
                <p:nvPr/>
              </p:nvSpPr>
              <p:spPr>
                <a:xfrm>
                  <a:off x="7469146" y="2773358"/>
                  <a:ext cx="247694" cy="257017"/>
                </a:xfrm>
                <a:custGeom>
                  <a:rect b="b" l="l" r="r" t="t"/>
                  <a:pathLst>
                    <a:path extrusionOk="0" h="1213" w="1169">
                      <a:moveTo>
                        <a:pt x="1168" y="1"/>
                      </a:moveTo>
                      <a:lnTo>
                        <a:pt x="1168" y="1"/>
                      </a:lnTo>
                      <a:cubicBezTo>
                        <a:pt x="22" y="85"/>
                        <a:pt x="41" y="1082"/>
                        <a:pt x="0" y="1212"/>
                      </a:cubicBezTo>
                      <a:cubicBezTo>
                        <a:pt x="0" y="1212"/>
                        <a:pt x="279" y="619"/>
                        <a:pt x="586" y="427"/>
                      </a:cubicBezTo>
                      <a:cubicBezTo>
                        <a:pt x="890" y="234"/>
                        <a:pt x="1168" y="1"/>
                        <a:pt x="1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8" name="Google Shape;1128;p40"/>
          <p:cNvGrpSpPr/>
          <p:nvPr/>
        </p:nvGrpSpPr>
        <p:grpSpPr>
          <a:xfrm>
            <a:off x="352650" y="3683885"/>
            <a:ext cx="720548" cy="1195265"/>
            <a:chOff x="352650" y="3683885"/>
            <a:chExt cx="720548" cy="1195265"/>
          </a:xfrm>
        </p:grpSpPr>
        <p:sp>
          <p:nvSpPr>
            <p:cNvPr id="1129" name="Google Shape;1129;p40"/>
            <p:cNvSpPr/>
            <p:nvPr/>
          </p:nvSpPr>
          <p:spPr>
            <a:xfrm>
              <a:off x="867849" y="4088787"/>
              <a:ext cx="205350" cy="266486"/>
            </a:xfrm>
            <a:custGeom>
              <a:rect b="b" l="l" r="r" t="t"/>
              <a:pathLst>
                <a:path extrusionOk="0" h="1386" w="1068">
                  <a:moveTo>
                    <a:pt x="546" y="0"/>
                  </a:moveTo>
                  <a:cubicBezTo>
                    <a:pt x="538" y="0"/>
                    <a:pt x="531" y="4"/>
                    <a:pt x="527" y="11"/>
                  </a:cubicBezTo>
                  <a:lnTo>
                    <a:pt x="390" y="560"/>
                  </a:lnTo>
                  <a:lnTo>
                    <a:pt x="16" y="686"/>
                  </a:lnTo>
                  <a:cubicBezTo>
                    <a:pt x="8" y="690"/>
                    <a:pt x="0" y="697"/>
                    <a:pt x="0" y="704"/>
                  </a:cubicBezTo>
                  <a:cubicBezTo>
                    <a:pt x="0" y="708"/>
                    <a:pt x="8" y="715"/>
                    <a:pt x="16" y="719"/>
                  </a:cubicBezTo>
                  <a:lnTo>
                    <a:pt x="386" y="830"/>
                  </a:lnTo>
                  <a:lnTo>
                    <a:pt x="527" y="1375"/>
                  </a:lnTo>
                  <a:cubicBezTo>
                    <a:pt x="531" y="1382"/>
                    <a:pt x="538" y="1386"/>
                    <a:pt x="546" y="1386"/>
                  </a:cubicBezTo>
                  <a:cubicBezTo>
                    <a:pt x="553" y="1386"/>
                    <a:pt x="556" y="1382"/>
                    <a:pt x="560" y="1375"/>
                  </a:cubicBezTo>
                  <a:lnTo>
                    <a:pt x="686" y="827"/>
                  </a:lnTo>
                  <a:lnTo>
                    <a:pt x="1057" y="719"/>
                  </a:lnTo>
                  <a:cubicBezTo>
                    <a:pt x="1064" y="715"/>
                    <a:pt x="1068" y="708"/>
                    <a:pt x="1068" y="704"/>
                  </a:cubicBezTo>
                  <a:cubicBezTo>
                    <a:pt x="1068" y="697"/>
                    <a:pt x="1064" y="690"/>
                    <a:pt x="1057" y="686"/>
                  </a:cubicBezTo>
                  <a:lnTo>
                    <a:pt x="686" y="563"/>
                  </a:lnTo>
                  <a:lnTo>
                    <a:pt x="560" y="15"/>
                  </a:lnTo>
                  <a:cubicBezTo>
                    <a:pt x="556" y="7"/>
                    <a:pt x="553" y="0"/>
                    <a:pt x="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 name="Google Shape;1130;p40"/>
            <p:cNvGrpSpPr/>
            <p:nvPr/>
          </p:nvGrpSpPr>
          <p:grpSpPr>
            <a:xfrm>
              <a:off x="352653" y="4488814"/>
              <a:ext cx="433705" cy="390336"/>
              <a:chOff x="1908553" y="1111661"/>
              <a:chExt cx="1102172" cy="991961"/>
            </a:xfrm>
          </p:grpSpPr>
          <p:sp>
            <p:nvSpPr>
              <p:cNvPr id="1131" name="Google Shape;1131;p4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40"/>
            <p:cNvGrpSpPr/>
            <p:nvPr/>
          </p:nvGrpSpPr>
          <p:grpSpPr>
            <a:xfrm>
              <a:off x="352650" y="3683885"/>
              <a:ext cx="255814" cy="230234"/>
              <a:chOff x="1908553" y="1111661"/>
              <a:chExt cx="1102172" cy="991961"/>
            </a:xfrm>
          </p:grpSpPr>
          <p:sp>
            <p:nvSpPr>
              <p:cNvPr id="1134" name="Google Shape;1134;p4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6" name="Google Shape;1136;p40"/>
          <p:cNvGrpSpPr/>
          <p:nvPr/>
        </p:nvGrpSpPr>
        <p:grpSpPr>
          <a:xfrm>
            <a:off x="6582003" y="818598"/>
            <a:ext cx="1294037" cy="809815"/>
            <a:chOff x="6582003" y="818598"/>
            <a:chExt cx="1294037" cy="809815"/>
          </a:xfrm>
        </p:grpSpPr>
        <p:grpSp>
          <p:nvGrpSpPr>
            <p:cNvPr id="1137" name="Google Shape;1137;p40"/>
            <p:cNvGrpSpPr/>
            <p:nvPr/>
          </p:nvGrpSpPr>
          <p:grpSpPr>
            <a:xfrm>
              <a:off x="6582003" y="1238076"/>
              <a:ext cx="433705" cy="390336"/>
              <a:chOff x="1908553" y="1111661"/>
              <a:chExt cx="1102172" cy="991961"/>
            </a:xfrm>
          </p:grpSpPr>
          <p:sp>
            <p:nvSpPr>
              <p:cNvPr id="1138" name="Google Shape;1138;p4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 name="Google Shape;1140;p40"/>
            <p:cNvGrpSpPr/>
            <p:nvPr/>
          </p:nvGrpSpPr>
          <p:grpSpPr>
            <a:xfrm>
              <a:off x="7620225" y="818598"/>
              <a:ext cx="255814" cy="230234"/>
              <a:chOff x="1908553" y="1111661"/>
              <a:chExt cx="1102172" cy="991961"/>
            </a:xfrm>
          </p:grpSpPr>
          <p:sp>
            <p:nvSpPr>
              <p:cNvPr id="1141" name="Google Shape;1141;p40"/>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0"/>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61" name="Shape 3061"/>
        <p:cNvGrpSpPr/>
        <p:nvPr/>
      </p:nvGrpSpPr>
      <p:grpSpPr>
        <a:xfrm>
          <a:off x="0" y="0"/>
          <a:ext cx="0" cy="0"/>
          <a:chOff x="0" y="0"/>
          <a:chExt cx="0" cy="0"/>
        </a:xfrm>
      </p:grpSpPr>
      <p:sp>
        <p:nvSpPr>
          <p:cNvPr id="3062" name="Google Shape;3062;p76"/>
          <p:cNvSpPr/>
          <p:nvPr/>
        </p:nvSpPr>
        <p:spPr>
          <a:xfrm>
            <a:off x="2052650" y="2947175"/>
            <a:ext cx="791400" cy="754200"/>
          </a:xfrm>
          <a:prstGeom prst="roundRect">
            <a:avLst>
              <a:gd fmla="val 16667" name="adj"/>
            </a:avLst>
          </a:prstGeom>
          <a:solidFill>
            <a:srgbClr val="043C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63" name="Google Shape;3063;p76"/>
          <p:cNvSpPr/>
          <p:nvPr/>
        </p:nvSpPr>
        <p:spPr>
          <a:xfrm>
            <a:off x="3114470" y="2947175"/>
            <a:ext cx="791400" cy="754200"/>
          </a:xfrm>
          <a:prstGeom prst="roundRect">
            <a:avLst>
              <a:gd fmla="val 16667" name="adj"/>
            </a:avLst>
          </a:prstGeom>
          <a:solidFill>
            <a:srgbClr val="CAEC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64" name="Google Shape;3064;p76"/>
          <p:cNvSpPr/>
          <p:nvPr/>
        </p:nvSpPr>
        <p:spPr>
          <a:xfrm>
            <a:off x="4176289" y="29471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65" name="Google Shape;3065;p76"/>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#043c5b</a:t>
            </a:r>
            <a:endParaRPr sz="1000">
              <a:solidFill>
                <a:srgbClr val="FFFFFF"/>
              </a:solidFill>
            </a:endParaRPr>
          </a:p>
        </p:txBody>
      </p:sp>
      <p:sp>
        <p:nvSpPr>
          <p:cNvPr id="3066" name="Google Shape;3066;p76"/>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#caecff</a:t>
            </a:r>
            <a:endParaRPr sz="1000">
              <a:solidFill>
                <a:schemeClr val="dk1"/>
              </a:solidFill>
            </a:endParaRPr>
          </a:p>
        </p:txBody>
      </p:sp>
      <p:sp>
        <p:nvSpPr>
          <p:cNvPr id="3067" name="Google Shape;3067;p76"/>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068" name="Google Shape;3068;p76"/>
          <p:cNvSpPr/>
          <p:nvPr/>
        </p:nvSpPr>
        <p:spPr>
          <a:xfrm>
            <a:off x="5238125" y="2947175"/>
            <a:ext cx="791400" cy="754200"/>
          </a:xfrm>
          <a:prstGeom prst="roundRect">
            <a:avLst>
              <a:gd fmla="val 16667" name="adj"/>
            </a:avLst>
          </a:prstGeom>
          <a:solidFill>
            <a:srgbClr val="44B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69" name="Google Shape;3069;p76"/>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#44bfff</a:t>
            </a:r>
            <a:endParaRPr sz="1000">
              <a:solidFill>
                <a:schemeClr val="dk1"/>
              </a:solidFill>
            </a:endParaRPr>
          </a:p>
        </p:txBody>
      </p:sp>
      <p:sp>
        <p:nvSpPr>
          <p:cNvPr id="3070" name="Google Shape;3070;p76"/>
          <p:cNvSpPr/>
          <p:nvPr/>
        </p:nvSpPr>
        <p:spPr>
          <a:xfrm>
            <a:off x="2052650" y="3878275"/>
            <a:ext cx="791400" cy="754200"/>
          </a:xfrm>
          <a:prstGeom prst="roundRect">
            <a:avLst>
              <a:gd fmla="val 16667" name="adj"/>
            </a:avLst>
          </a:prstGeom>
          <a:solidFill>
            <a:srgbClr val="AFC2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1" name="Google Shape;3071;p76"/>
          <p:cNvSpPr/>
          <p:nvPr/>
        </p:nvSpPr>
        <p:spPr>
          <a:xfrm>
            <a:off x="3114470" y="3878275"/>
            <a:ext cx="791400" cy="754200"/>
          </a:xfrm>
          <a:prstGeom prst="roundRect">
            <a:avLst>
              <a:gd fmla="val 16667" name="adj"/>
            </a:avLst>
          </a:prstGeom>
          <a:solidFill>
            <a:srgbClr val="F0719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2" name="Google Shape;3072;p76"/>
          <p:cNvSpPr/>
          <p:nvPr/>
        </p:nvSpPr>
        <p:spPr>
          <a:xfrm>
            <a:off x="4176289" y="3878275"/>
            <a:ext cx="791400" cy="754200"/>
          </a:xfrm>
          <a:prstGeom prst="roundRect">
            <a:avLst>
              <a:gd fmla="val 16667" name="adj"/>
            </a:avLst>
          </a:prstGeom>
          <a:solidFill>
            <a:srgbClr val="1BD1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3" name="Google Shape;3073;p76"/>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#afc2d1</a:t>
            </a:r>
            <a:endParaRPr sz="1000">
              <a:solidFill>
                <a:schemeClr val="dk1"/>
              </a:solidFill>
            </a:endParaRPr>
          </a:p>
        </p:txBody>
      </p:sp>
      <p:sp>
        <p:nvSpPr>
          <p:cNvPr id="3074" name="Google Shape;3074;p76"/>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#f0719c</a:t>
            </a:r>
            <a:endParaRPr sz="1000">
              <a:solidFill>
                <a:schemeClr val="dk1"/>
              </a:solidFill>
            </a:endParaRPr>
          </a:p>
        </p:txBody>
      </p:sp>
      <p:sp>
        <p:nvSpPr>
          <p:cNvPr id="3075" name="Google Shape;3075;p76"/>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#1bd16d</a:t>
            </a:r>
            <a:endParaRPr sz="1000">
              <a:solidFill>
                <a:schemeClr val="dk1"/>
              </a:solidFill>
            </a:endParaRPr>
          </a:p>
        </p:txBody>
      </p:sp>
      <p:sp>
        <p:nvSpPr>
          <p:cNvPr id="3076" name="Google Shape;3076;p76"/>
          <p:cNvSpPr/>
          <p:nvPr/>
        </p:nvSpPr>
        <p:spPr>
          <a:xfrm>
            <a:off x="5238125" y="3878275"/>
            <a:ext cx="791400" cy="754200"/>
          </a:xfrm>
          <a:prstGeom prst="roundRect">
            <a:avLst>
              <a:gd fmla="val 16667" name="adj"/>
            </a:avLst>
          </a:prstGeom>
          <a:solidFill>
            <a:srgbClr val="00B6B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7" name="Google Shape;3077;p76"/>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#00b6b6</a:t>
            </a:r>
            <a:endParaRPr sz="1000">
              <a:solidFill>
                <a:schemeClr val="dk1"/>
              </a:solidFill>
            </a:endParaRPr>
          </a:p>
        </p:txBody>
      </p:sp>
      <p:sp>
        <p:nvSpPr>
          <p:cNvPr id="3078" name="Google Shape;3078;p76"/>
          <p:cNvSpPr/>
          <p:nvPr/>
        </p:nvSpPr>
        <p:spPr>
          <a:xfrm>
            <a:off x="6299950" y="2947175"/>
            <a:ext cx="791400" cy="754200"/>
          </a:xfrm>
          <a:prstGeom prst="roundRect">
            <a:avLst>
              <a:gd fmla="val 16667" name="adj"/>
            </a:avLst>
          </a:prstGeom>
          <a:solidFill>
            <a:srgbClr val="4B36A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79" name="Google Shape;3079;p76"/>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#4b36aa</a:t>
            </a:r>
            <a:endParaRPr sz="1000">
              <a:solidFill>
                <a:srgbClr val="FFFFFF"/>
              </a:solidFill>
            </a:endParaRPr>
          </a:p>
        </p:txBody>
      </p:sp>
      <p:sp>
        <p:nvSpPr>
          <p:cNvPr id="3080" name="Google Shape;3080;p76"/>
          <p:cNvSpPr/>
          <p:nvPr/>
        </p:nvSpPr>
        <p:spPr>
          <a:xfrm>
            <a:off x="6299950" y="3878275"/>
            <a:ext cx="791400" cy="754200"/>
          </a:xfrm>
          <a:prstGeom prst="roundRect">
            <a:avLst>
              <a:gd fmla="val 16667" name="adj"/>
            </a:avLst>
          </a:prstGeom>
          <a:solidFill>
            <a:srgbClr val="FFA8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81" name="Google Shape;3081;p76"/>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#ffa800</a:t>
            </a:r>
            <a:endParaRPr sz="1000">
              <a:solidFill>
                <a:schemeClr val="dk1"/>
              </a:solidFill>
            </a:endParaRPr>
          </a:p>
        </p:txBody>
      </p:sp>
      <p:sp>
        <p:nvSpPr>
          <p:cNvPr id="3082" name="Google Shape;3082;p76"/>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
        <p:nvSpPr>
          <p:cNvPr id="3083" name="Google Shape;3083;p76"/>
          <p:cNvSpPr txBox="1"/>
          <p:nvPr/>
        </p:nvSpPr>
        <p:spPr>
          <a:xfrm>
            <a:off x="716700" y="1188000"/>
            <a:ext cx="7710600" cy="137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Nunito</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val="tx"/>
                    </a:ext>
                  </a:extLst>
                </a:hlinkClick>
              </a:rPr>
              <a:t>https://fonts.google.com/specimen/Nunito</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Asap</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val="tx"/>
                    </a:ext>
                  </a:extLst>
                </a:hlinkClick>
              </a:rPr>
              <a:t>https://fonts.google.com/specimen/Asap</a:t>
            </a:r>
            <a:r>
              <a:rPr lang="en" sz="1100">
                <a:solidFill>
                  <a:schemeClr val="lt1"/>
                </a:solidFill>
              </a:rPr>
              <a:t>)</a:t>
            </a:r>
            <a:endParaRPr sz="1100">
              <a:solidFill>
                <a:schemeClr val="lt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87" name="Shape 3087"/>
        <p:cNvGrpSpPr/>
        <p:nvPr/>
      </p:nvGrpSpPr>
      <p:grpSpPr>
        <a:xfrm>
          <a:off x="0" y="0"/>
          <a:ext cx="0" cy="0"/>
          <a:chOff x="0" y="0"/>
          <a:chExt cx="0" cy="0"/>
        </a:xfrm>
      </p:grpSpPr>
      <p:sp>
        <p:nvSpPr>
          <p:cNvPr id="3088" name="Google Shape;3088;p77"/>
          <p:cNvSpPr txBox="1"/>
          <p:nvPr/>
        </p:nvSpPr>
        <p:spPr>
          <a:xfrm>
            <a:off x="1472200" y="1188000"/>
            <a:ext cx="6199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3089" name="Google Shape;3089;p77"/>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3090" name="Google Shape;3090;p77"/>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3091" name="Google Shape;3091;p77">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3092" name="Google Shape;3092;p77">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3093" name="Google Shape;3093;p77">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3094" name="Google Shape;3094;p77">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3095" name="Google Shape;3095;p77"/>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3096" name="Google Shape;3096;p77"/>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3097" name="Google Shape;3097;p77"/>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3098" name="Google Shape;3098;p77"/>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3099" name="Google Shape;3099;p77">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03" name="Shape 3103"/>
        <p:cNvGrpSpPr/>
        <p:nvPr/>
      </p:nvGrpSpPr>
      <p:grpSpPr>
        <a:xfrm>
          <a:off x="0" y="0"/>
          <a:ext cx="0" cy="0"/>
          <a:chOff x="0" y="0"/>
          <a:chExt cx="0" cy="0"/>
        </a:xfrm>
      </p:grpSpPr>
      <p:sp>
        <p:nvSpPr>
          <p:cNvPr id="3104" name="Google Shape;3104;p78"/>
          <p:cNvSpPr txBox="1"/>
          <p:nvPr/>
        </p:nvSpPr>
        <p:spPr>
          <a:xfrm>
            <a:off x="716700" y="1188004"/>
            <a:ext cx="7710600" cy="895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sp>
        <p:nvSpPr>
          <p:cNvPr id="3105" name="Google Shape;3105;p78"/>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grpSp>
        <p:nvGrpSpPr>
          <p:cNvPr id="3106" name="Google Shape;3106;p78"/>
          <p:cNvGrpSpPr/>
          <p:nvPr/>
        </p:nvGrpSpPr>
        <p:grpSpPr>
          <a:xfrm>
            <a:off x="5048544" y="3019584"/>
            <a:ext cx="442841" cy="514271"/>
            <a:chOff x="4727025" y="1332775"/>
            <a:chExt cx="59900" cy="69625"/>
          </a:xfrm>
        </p:grpSpPr>
        <p:sp>
          <p:nvSpPr>
            <p:cNvPr id="3107" name="Google Shape;3107;p7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78"/>
          <p:cNvGrpSpPr/>
          <p:nvPr/>
        </p:nvGrpSpPr>
        <p:grpSpPr>
          <a:xfrm>
            <a:off x="5723860" y="2267072"/>
            <a:ext cx="500909" cy="500899"/>
            <a:chOff x="4820425" y="1329900"/>
            <a:chExt cx="70175" cy="70350"/>
          </a:xfrm>
        </p:grpSpPr>
        <p:sp>
          <p:nvSpPr>
            <p:cNvPr id="3110" name="Google Shape;3110;p7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78"/>
          <p:cNvGrpSpPr/>
          <p:nvPr/>
        </p:nvGrpSpPr>
        <p:grpSpPr>
          <a:xfrm>
            <a:off x="6376484" y="2278862"/>
            <a:ext cx="538135" cy="493119"/>
            <a:chOff x="4903200" y="1331525"/>
            <a:chExt cx="73575" cy="67425"/>
          </a:xfrm>
        </p:grpSpPr>
        <p:sp>
          <p:nvSpPr>
            <p:cNvPr id="3115" name="Google Shape;3115;p7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116" name="Google Shape;3116;p7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78"/>
          <p:cNvGrpSpPr/>
          <p:nvPr/>
        </p:nvGrpSpPr>
        <p:grpSpPr>
          <a:xfrm>
            <a:off x="5636435" y="3020840"/>
            <a:ext cx="544563" cy="511895"/>
            <a:chOff x="4815575" y="1416800"/>
            <a:chExt cx="73750" cy="71400"/>
          </a:xfrm>
        </p:grpSpPr>
        <p:sp>
          <p:nvSpPr>
            <p:cNvPr id="3118" name="Google Shape;3118;p7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1" name="Google Shape;3121;p78"/>
          <p:cNvGrpSpPr/>
          <p:nvPr/>
        </p:nvGrpSpPr>
        <p:grpSpPr>
          <a:xfrm>
            <a:off x="6333060" y="3020546"/>
            <a:ext cx="602914" cy="512477"/>
            <a:chOff x="4902475" y="1418875"/>
            <a:chExt cx="74500" cy="63775"/>
          </a:xfrm>
        </p:grpSpPr>
        <p:sp>
          <p:nvSpPr>
            <p:cNvPr id="3122" name="Google Shape;3122;p7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8"/>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78"/>
          <p:cNvGrpSpPr/>
          <p:nvPr/>
        </p:nvGrpSpPr>
        <p:grpSpPr>
          <a:xfrm>
            <a:off x="5748932" y="3759785"/>
            <a:ext cx="515391" cy="525699"/>
            <a:chOff x="4818100" y="1507675"/>
            <a:chExt cx="71225" cy="71625"/>
          </a:xfrm>
        </p:grpSpPr>
        <p:sp>
          <p:nvSpPr>
            <p:cNvPr id="3125" name="Google Shape;3125;p7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78"/>
          <p:cNvGrpSpPr/>
          <p:nvPr/>
        </p:nvGrpSpPr>
        <p:grpSpPr>
          <a:xfrm>
            <a:off x="5087034" y="3781317"/>
            <a:ext cx="522956" cy="489869"/>
            <a:chOff x="4721450" y="1509475"/>
            <a:chExt cx="79350" cy="74325"/>
          </a:xfrm>
        </p:grpSpPr>
        <p:sp>
          <p:nvSpPr>
            <p:cNvPr id="3130" name="Google Shape;3130;p7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4" name="Google Shape;3134;p78"/>
          <p:cNvGrpSpPr/>
          <p:nvPr/>
        </p:nvGrpSpPr>
        <p:grpSpPr>
          <a:xfrm>
            <a:off x="6410277" y="3761069"/>
            <a:ext cx="525704" cy="535436"/>
            <a:chOff x="4906800" y="1507500"/>
            <a:chExt cx="70350" cy="71075"/>
          </a:xfrm>
        </p:grpSpPr>
        <p:sp>
          <p:nvSpPr>
            <p:cNvPr id="3135" name="Google Shape;3135;p7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0" name="Google Shape;3140;p78"/>
          <p:cNvGrpSpPr/>
          <p:nvPr/>
        </p:nvGrpSpPr>
        <p:grpSpPr>
          <a:xfrm>
            <a:off x="4443099" y="2267050"/>
            <a:ext cx="508054" cy="508095"/>
            <a:chOff x="3736598" y="2170606"/>
            <a:chExt cx="404889" cy="404889"/>
          </a:xfrm>
        </p:grpSpPr>
        <p:sp>
          <p:nvSpPr>
            <p:cNvPr id="3141" name="Google Shape;3141;p7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78"/>
          <p:cNvGrpSpPr/>
          <p:nvPr/>
        </p:nvGrpSpPr>
        <p:grpSpPr>
          <a:xfrm>
            <a:off x="3731139" y="2267145"/>
            <a:ext cx="575790" cy="507904"/>
            <a:chOff x="3161917" y="2170682"/>
            <a:chExt cx="458870" cy="404737"/>
          </a:xfrm>
        </p:grpSpPr>
        <p:sp>
          <p:nvSpPr>
            <p:cNvPr id="3146" name="Google Shape;3146;p7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147" name="Google Shape;3147;p7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78"/>
          <p:cNvGrpSpPr/>
          <p:nvPr/>
        </p:nvGrpSpPr>
        <p:grpSpPr>
          <a:xfrm>
            <a:off x="3758669" y="3027517"/>
            <a:ext cx="520730" cy="498567"/>
            <a:chOff x="3179914" y="2889488"/>
            <a:chExt cx="422876" cy="404911"/>
          </a:xfrm>
        </p:grpSpPr>
        <p:sp>
          <p:nvSpPr>
            <p:cNvPr id="3150" name="Google Shape;3150;p7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6" name="Google Shape;3156;p78"/>
          <p:cNvGrpSpPr/>
          <p:nvPr/>
        </p:nvGrpSpPr>
        <p:grpSpPr>
          <a:xfrm>
            <a:off x="4387349" y="3027477"/>
            <a:ext cx="516145" cy="498648"/>
            <a:chOff x="3729467" y="2889422"/>
            <a:chExt cx="419153" cy="404977"/>
          </a:xfrm>
        </p:grpSpPr>
        <p:sp>
          <p:nvSpPr>
            <p:cNvPr id="3157" name="Google Shape;3157;p7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4" name="Google Shape;3164;p78"/>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8"/>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8"/>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8"/>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8" name="Google Shape;3168;p78"/>
          <p:cNvGrpSpPr/>
          <p:nvPr/>
        </p:nvGrpSpPr>
        <p:grpSpPr>
          <a:xfrm>
            <a:off x="7107677" y="2474362"/>
            <a:ext cx="166473" cy="141497"/>
            <a:chOff x="4660325" y="1866850"/>
            <a:chExt cx="68350" cy="58100"/>
          </a:xfrm>
        </p:grpSpPr>
        <p:sp>
          <p:nvSpPr>
            <p:cNvPr id="3169" name="Google Shape;3169;p7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1" name="Google Shape;3171;p78"/>
          <p:cNvGrpSpPr/>
          <p:nvPr/>
        </p:nvGrpSpPr>
        <p:grpSpPr>
          <a:xfrm>
            <a:off x="7417022" y="2500086"/>
            <a:ext cx="162515" cy="90049"/>
            <a:chOff x="4791775" y="1877500"/>
            <a:chExt cx="66725" cy="36975"/>
          </a:xfrm>
        </p:grpSpPr>
        <p:sp>
          <p:nvSpPr>
            <p:cNvPr id="3172" name="Google Shape;3172;p7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78"/>
          <p:cNvGrpSpPr/>
          <p:nvPr/>
        </p:nvGrpSpPr>
        <p:grpSpPr>
          <a:xfrm>
            <a:off x="7738734" y="2500086"/>
            <a:ext cx="144979" cy="90049"/>
            <a:chOff x="4923925" y="1877500"/>
            <a:chExt cx="59525" cy="36975"/>
          </a:xfrm>
        </p:grpSpPr>
        <p:sp>
          <p:nvSpPr>
            <p:cNvPr id="3175" name="Google Shape;3175;p7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7" name="Google Shape;3177;p78"/>
          <p:cNvGrpSpPr/>
          <p:nvPr/>
        </p:nvGrpSpPr>
        <p:grpSpPr>
          <a:xfrm>
            <a:off x="8033226" y="2482277"/>
            <a:ext cx="141447" cy="125667"/>
            <a:chOff x="5058450" y="1870100"/>
            <a:chExt cx="58075" cy="51600"/>
          </a:xfrm>
        </p:grpSpPr>
        <p:sp>
          <p:nvSpPr>
            <p:cNvPr id="3178" name="Google Shape;3178;p7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0" name="Google Shape;3180;p78"/>
          <p:cNvGrpSpPr/>
          <p:nvPr/>
        </p:nvGrpSpPr>
        <p:grpSpPr>
          <a:xfrm>
            <a:off x="7447741" y="2904685"/>
            <a:ext cx="101077" cy="107645"/>
            <a:chOff x="4811425" y="2065025"/>
            <a:chExt cx="41500" cy="44200"/>
          </a:xfrm>
        </p:grpSpPr>
        <p:sp>
          <p:nvSpPr>
            <p:cNvPr id="3181" name="Google Shape;3181;p7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3" name="Google Shape;3183;p78"/>
          <p:cNvGrpSpPr/>
          <p:nvPr/>
        </p:nvGrpSpPr>
        <p:grpSpPr>
          <a:xfrm>
            <a:off x="7740178" y="2904898"/>
            <a:ext cx="120867" cy="107218"/>
            <a:chOff x="4929875" y="2065025"/>
            <a:chExt cx="49625" cy="44025"/>
          </a:xfrm>
        </p:grpSpPr>
        <p:sp>
          <p:nvSpPr>
            <p:cNvPr id="3184" name="Google Shape;3184;p7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6" name="Google Shape;3186;p78"/>
          <p:cNvGrpSpPr/>
          <p:nvPr/>
        </p:nvGrpSpPr>
        <p:grpSpPr>
          <a:xfrm>
            <a:off x="8068847" y="2907912"/>
            <a:ext cx="70206" cy="101191"/>
            <a:chOff x="5083925" y="2066350"/>
            <a:chExt cx="28825" cy="41550"/>
          </a:xfrm>
        </p:grpSpPr>
        <p:sp>
          <p:nvSpPr>
            <p:cNvPr id="3187" name="Google Shape;3187;p7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9" name="Google Shape;3189;p78"/>
          <p:cNvGrpSpPr/>
          <p:nvPr/>
        </p:nvGrpSpPr>
        <p:grpSpPr>
          <a:xfrm>
            <a:off x="7100401" y="2923559"/>
            <a:ext cx="181026" cy="69896"/>
            <a:chOff x="4659775" y="2072775"/>
            <a:chExt cx="74325" cy="28700"/>
          </a:xfrm>
        </p:grpSpPr>
        <p:sp>
          <p:nvSpPr>
            <p:cNvPr id="3190" name="Google Shape;3190;p7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3" name="Google Shape;3193;p78"/>
          <p:cNvGrpSpPr/>
          <p:nvPr/>
        </p:nvGrpSpPr>
        <p:grpSpPr>
          <a:xfrm>
            <a:off x="8020257" y="2714124"/>
            <a:ext cx="167387" cy="89197"/>
            <a:chOff x="4662475" y="1976500"/>
            <a:chExt cx="68725" cy="36625"/>
          </a:xfrm>
        </p:grpSpPr>
        <p:sp>
          <p:nvSpPr>
            <p:cNvPr id="3194" name="Google Shape;3194;p7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7" name="Google Shape;3197;p78"/>
          <p:cNvGrpSpPr/>
          <p:nvPr/>
        </p:nvGrpSpPr>
        <p:grpSpPr>
          <a:xfrm>
            <a:off x="7717162" y="2717564"/>
            <a:ext cx="166899" cy="82317"/>
            <a:chOff x="4920150" y="1977875"/>
            <a:chExt cx="68525" cy="33800"/>
          </a:xfrm>
        </p:grpSpPr>
        <p:sp>
          <p:nvSpPr>
            <p:cNvPr id="3198" name="Google Shape;3198;p7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1" name="Google Shape;3201;p78"/>
          <p:cNvGrpSpPr/>
          <p:nvPr/>
        </p:nvGrpSpPr>
        <p:grpSpPr>
          <a:xfrm>
            <a:off x="7128319" y="3121482"/>
            <a:ext cx="125190" cy="127858"/>
            <a:chOff x="4676550" y="2160575"/>
            <a:chExt cx="51400" cy="52500"/>
          </a:xfrm>
        </p:grpSpPr>
        <p:sp>
          <p:nvSpPr>
            <p:cNvPr id="3202" name="Google Shape;3202;p7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5" name="Google Shape;3205;p78"/>
          <p:cNvGrpSpPr/>
          <p:nvPr/>
        </p:nvGrpSpPr>
        <p:grpSpPr>
          <a:xfrm>
            <a:off x="7425577" y="3128514"/>
            <a:ext cx="145405" cy="113794"/>
            <a:chOff x="4768325" y="2163475"/>
            <a:chExt cx="59700" cy="46725"/>
          </a:xfrm>
        </p:grpSpPr>
        <p:sp>
          <p:nvSpPr>
            <p:cNvPr id="3206" name="Google Shape;3206;p7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8" name="Google Shape;3208;p78"/>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8"/>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8"/>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8"/>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8"/>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8"/>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4" name="Google Shape;3214;p78"/>
          <p:cNvGrpSpPr/>
          <p:nvPr/>
        </p:nvGrpSpPr>
        <p:grpSpPr>
          <a:xfrm>
            <a:off x="7441895" y="3383608"/>
            <a:ext cx="112768" cy="106853"/>
            <a:chOff x="4768575" y="2253950"/>
            <a:chExt cx="46300" cy="43875"/>
          </a:xfrm>
        </p:grpSpPr>
        <p:sp>
          <p:nvSpPr>
            <p:cNvPr id="3215" name="Google Shape;3215;p7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7" name="Google Shape;3217;p78"/>
          <p:cNvGrpSpPr/>
          <p:nvPr/>
        </p:nvGrpSpPr>
        <p:grpSpPr>
          <a:xfrm>
            <a:off x="7741518" y="3872634"/>
            <a:ext cx="118187" cy="146246"/>
            <a:chOff x="4960900" y="2433225"/>
            <a:chExt cx="48525" cy="60050"/>
          </a:xfrm>
        </p:grpSpPr>
        <p:sp>
          <p:nvSpPr>
            <p:cNvPr id="3218" name="Google Shape;3218;p7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78"/>
          <p:cNvGrpSpPr/>
          <p:nvPr/>
        </p:nvGrpSpPr>
        <p:grpSpPr>
          <a:xfrm>
            <a:off x="7430083" y="4136695"/>
            <a:ext cx="136394" cy="143810"/>
            <a:chOff x="4854075" y="2527625"/>
            <a:chExt cx="56000" cy="59050"/>
          </a:xfrm>
        </p:grpSpPr>
        <p:sp>
          <p:nvSpPr>
            <p:cNvPr id="3221" name="Google Shape;3221;p7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3" name="Google Shape;3223;p78"/>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8"/>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8"/>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6" name="Google Shape;3226;p78"/>
          <p:cNvGrpSpPr/>
          <p:nvPr/>
        </p:nvGrpSpPr>
        <p:grpSpPr>
          <a:xfrm>
            <a:off x="8054294" y="3600439"/>
            <a:ext cx="99312" cy="160797"/>
            <a:chOff x="5059700" y="2334775"/>
            <a:chExt cx="40775" cy="66025"/>
          </a:xfrm>
        </p:grpSpPr>
        <p:sp>
          <p:nvSpPr>
            <p:cNvPr id="3227" name="Google Shape;3227;p7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6" name="Google Shape;3236;p78"/>
          <p:cNvGrpSpPr/>
          <p:nvPr/>
        </p:nvGrpSpPr>
        <p:grpSpPr>
          <a:xfrm>
            <a:off x="8011458" y="3865571"/>
            <a:ext cx="184984" cy="160371"/>
            <a:chOff x="5037700" y="2430325"/>
            <a:chExt cx="75950" cy="65850"/>
          </a:xfrm>
        </p:grpSpPr>
        <p:sp>
          <p:nvSpPr>
            <p:cNvPr id="3237" name="Google Shape;3237;p7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9" name="Google Shape;3239;p78"/>
          <p:cNvGrpSpPr/>
          <p:nvPr/>
        </p:nvGrpSpPr>
        <p:grpSpPr>
          <a:xfrm>
            <a:off x="7430964" y="3632023"/>
            <a:ext cx="173014" cy="97629"/>
            <a:chOff x="4756975" y="2341800"/>
            <a:chExt cx="91975" cy="51925"/>
          </a:xfrm>
        </p:grpSpPr>
        <p:sp>
          <p:nvSpPr>
            <p:cNvPr id="3240" name="Google Shape;3240;p7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0" name="Google Shape;3260;p78"/>
          <p:cNvGrpSpPr/>
          <p:nvPr/>
        </p:nvGrpSpPr>
        <p:grpSpPr>
          <a:xfrm>
            <a:off x="7697901" y="4120720"/>
            <a:ext cx="212497" cy="175761"/>
            <a:chOff x="4943575" y="2516350"/>
            <a:chExt cx="98675" cy="81700"/>
          </a:xfrm>
        </p:grpSpPr>
        <p:sp>
          <p:nvSpPr>
            <p:cNvPr id="3261" name="Google Shape;3261;p7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78"/>
          <p:cNvGrpSpPr/>
          <p:nvPr/>
        </p:nvGrpSpPr>
        <p:grpSpPr>
          <a:xfrm>
            <a:off x="1955962" y="3346963"/>
            <a:ext cx="965351" cy="134611"/>
            <a:chOff x="4411970" y="2962952"/>
            <a:chExt cx="706544" cy="104212"/>
          </a:xfrm>
        </p:grpSpPr>
        <p:sp>
          <p:nvSpPr>
            <p:cNvPr id="3340" name="Google Shape;3340;p7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4" name="Google Shape;3344;p78"/>
          <p:cNvGrpSpPr/>
          <p:nvPr/>
        </p:nvGrpSpPr>
        <p:grpSpPr>
          <a:xfrm>
            <a:off x="1955962" y="2935877"/>
            <a:ext cx="960158" cy="289172"/>
            <a:chOff x="4411970" y="2726085"/>
            <a:chExt cx="643107" cy="193659"/>
          </a:xfrm>
        </p:grpSpPr>
        <p:sp>
          <p:nvSpPr>
            <p:cNvPr id="3345" name="Google Shape;3345;p7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8" name="Google Shape;3348;p78"/>
          <p:cNvGrpSpPr/>
          <p:nvPr/>
        </p:nvGrpSpPr>
        <p:grpSpPr>
          <a:xfrm>
            <a:off x="958854" y="3201987"/>
            <a:ext cx="833173" cy="259209"/>
            <a:chOff x="4411970" y="4340222"/>
            <a:chExt cx="779467" cy="242683"/>
          </a:xfrm>
        </p:grpSpPr>
        <p:sp>
          <p:nvSpPr>
            <p:cNvPr id="3349" name="Google Shape;3349;p7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78"/>
          <p:cNvGrpSpPr/>
          <p:nvPr/>
        </p:nvGrpSpPr>
        <p:grpSpPr>
          <a:xfrm>
            <a:off x="1955962" y="2597733"/>
            <a:ext cx="965160" cy="216230"/>
            <a:chOff x="4411970" y="2468674"/>
            <a:chExt cx="747317" cy="167425"/>
          </a:xfrm>
        </p:grpSpPr>
        <p:sp>
          <p:nvSpPr>
            <p:cNvPr id="3353" name="Google Shape;3353;p7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5" name="Google Shape;3355;p78"/>
          <p:cNvGrpSpPr/>
          <p:nvPr/>
        </p:nvGrpSpPr>
        <p:grpSpPr>
          <a:xfrm>
            <a:off x="954709" y="2502450"/>
            <a:ext cx="810451" cy="319148"/>
            <a:chOff x="4411970" y="3686602"/>
            <a:chExt cx="797845" cy="314215"/>
          </a:xfrm>
        </p:grpSpPr>
        <p:sp>
          <p:nvSpPr>
            <p:cNvPr id="3356" name="Google Shape;3356;p78"/>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8"/>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8"/>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8"/>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8"/>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1" name="Google Shape;3361;p78"/>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2" name="Google Shape;3362;p78"/>
          <p:cNvGrpSpPr/>
          <p:nvPr/>
        </p:nvGrpSpPr>
        <p:grpSpPr>
          <a:xfrm>
            <a:off x="954806" y="2256974"/>
            <a:ext cx="1970333" cy="208784"/>
            <a:chOff x="6336019" y="3733725"/>
            <a:chExt cx="2566206" cy="351310"/>
          </a:xfrm>
        </p:grpSpPr>
        <p:sp>
          <p:nvSpPr>
            <p:cNvPr id="3363" name="Google Shape;3363;p78"/>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8"/>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8"/>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8"/>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78"/>
          <p:cNvGrpSpPr/>
          <p:nvPr/>
        </p:nvGrpSpPr>
        <p:grpSpPr>
          <a:xfrm>
            <a:off x="1955962" y="3864529"/>
            <a:ext cx="946551" cy="153200"/>
            <a:chOff x="4404545" y="3301592"/>
            <a:chExt cx="782403" cy="129272"/>
          </a:xfrm>
        </p:grpSpPr>
        <p:sp>
          <p:nvSpPr>
            <p:cNvPr id="3368" name="Google Shape;3368;p7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8"/>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78"/>
          <p:cNvGrpSpPr/>
          <p:nvPr/>
        </p:nvGrpSpPr>
        <p:grpSpPr>
          <a:xfrm>
            <a:off x="1955962" y="3603488"/>
            <a:ext cx="962257" cy="139127"/>
            <a:chOff x="4411970" y="3131459"/>
            <a:chExt cx="710520" cy="117397"/>
          </a:xfrm>
        </p:grpSpPr>
        <p:sp>
          <p:nvSpPr>
            <p:cNvPr id="3371" name="Google Shape;3371;p7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73" name="Google Shape;3373;p78"/>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4" name="Google Shape;3374;p78"/>
          <p:cNvGrpSpPr/>
          <p:nvPr/>
        </p:nvGrpSpPr>
        <p:grpSpPr>
          <a:xfrm>
            <a:off x="956107" y="3538282"/>
            <a:ext cx="823838" cy="458988"/>
            <a:chOff x="4411970" y="1801825"/>
            <a:chExt cx="734586" cy="409262"/>
          </a:xfrm>
        </p:grpSpPr>
        <p:sp>
          <p:nvSpPr>
            <p:cNvPr id="3375" name="Google Shape;3375;p7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7" name="Google Shape;3377;p78"/>
          <p:cNvGrpSpPr/>
          <p:nvPr/>
        </p:nvGrpSpPr>
        <p:grpSpPr>
          <a:xfrm>
            <a:off x="956107" y="4086708"/>
            <a:ext cx="856348" cy="212039"/>
            <a:chOff x="4411970" y="2233974"/>
            <a:chExt cx="763574" cy="189068"/>
          </a:xfrm>
        </p:grpSpPr>
        <p:sp>
          <p:nvSpPr>
            <p:cNvPr id="3378" name="Google Shape;3378;p78"/>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8"/>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0" name="Google Shape;3380;p78"/>
          <p:cNvGrpSpPr/>
          <p:nvPr/>
        </p:nvGrpSpPr>
        <p:grpSpPr>
          <a:xfrm>
            <a:off x="3066303" y="2262044"/>
            <a:ext cx="511602" cy="511602"/>
            <a:chOff x="5681300" y="2527788"/>
            <a:chExt cx="805800" cy="805800"/>
          </a:xfrm>
        </p:grpSpPr>
        <p:sp>
          <p:nvSpPr>
            <p:cNvPr id="3381" name="Google Shape;3381;p78"/>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78"/>
          <p:cNvGrpSpPr/>
          <p:nvPr/>
        </p:nvGrpSpPr>
        <p:grpSpPr>
          <a:xfrm>
            <a:off x="3063497" y="3028627"/>
            <a:ext cx="513021" cy="512935"/>
            <a:chOff x="4049800" y="640400"/>
            <a:chExt cx="858900" cy="858900"/>
          </a:xfrm>
        </p:grpSpPr>
        <p:sp>
          <p:nvSpPr>
            <p:cNvPr id="3384" name="Google Shape;3384;p78"/>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8"/>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6" name="Google Shape;3386;p78"/>
          <p:cNvGrpSpPr/>
          <p:nvPr/>
        </p:nvGrpSpPr>
        <p:grpSpPr>
          <a:xfrm>
            <a:off x="2980696" y="3680519"/>
            <a:ext cx="686489" cy="686585"/>
            <a:chOff x="5080188" y="927900"/>
            <a:chExt cx="961200" cy="961200"/>
          </a:xfrm>
        </p:grpSpPr>
        <p:sp>
          <p:nvSpPr>
            <p:cNvPr id="3387" name="Google Shape;3387;p78"/>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8"/>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8"/>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8"/>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5" name="Google Shape;3395;p78"/>
          <p:cNvGrpSpPr/>
          <p:nvPr/>
        </p:nvGrpSpPr>
        <p:grpSpPr>
          <a:xfrm>
            <a:off x="3763848" y="3773248"/>
            <a:ext cx="510373" cy="510937"/>
            <a:chOff x="7508249" y="1522825"/>
            <a:chExt cx="1326332" cy="1322987"/>
          </a:xfrm>
        </p:grpSpPr>
        <p:sp>
          <p:nvSpPr>
            <p:cNvPr id="3396" name="Google Shape;3396;p78"/>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8"/>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8"/>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8"/>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8"/>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8"/>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8"/>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8"/>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8"/>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8"/>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6" name="Google Shape;3406;p78"/>
          <p:cNvGrpSpPr/>
          <p:nvPr/>
        </p:nvGrpSpPr>
        <p:grpSpPr>
          <a:xfrm>
            <a:off x="4455441" y="3774653"/>
            <a:ext cx="492652" cy="503348"/>
            <a:chOff x="6039282" y="1042577"/>
            <a:chExt cx="734315" cy="731929"/>
          </a:xfrm>
        </p:grpSpPr>
        <p:sp>
          <p:nvSpPr>
            <p:cNvPr id="3407" name="Google Shape;3407;p7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78"/>
          <p:cNvGrpSpPr/>
          <p:nvPr/>
        </p:nvGrpSpPr>
        <p:grpSpPr>
          <a:xfrm>
            <a:off x="5095855" y="2270694"/>
            <a:ext cx="483304" cy="504902"/>
            <a:chOff x="1825800" y="1651625"/>
            <a:chExt cx="568125" cy="591775"/>
          </a:xfrm>
        </p:grpSpPr>
        <p:sp>
          <p:nvSpPr>
            <p:cNvPr id="3429" name="Google Shape;3429;p78"/>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8"/>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8"/>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8"/>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8"/>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5" name="Google Shape;3435;p78"/>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8"/>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8"/>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8"/>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2" name="Shape 3442"/>
        <p:cNvGrpSpPr/>
        <p:nvPr/>
      </p:nvGrpSpPr>
      <p:grpSpPr>
        <a:xfrm>
          <a:off x="0" y="0"/>
          <a:ext cx="0" cy="0"/>
          <a:chOff x="0" y="0"/>
          <a:chExt cx="0" cy="0"/>
        </a:xfrm>
      </p:grpSpPr>
      <p:grpSp>
        <p:nvGrpSpPr>
          <p:cNvPr id="3443" name="Google Shape;3443;p79"/>
          <p:cNvGrpSpPr/>
          <p:nvPr/>
        </p:nvGrpSpPr>
        <p:grpSpPr>
          <a:xfrm>
            <a:off x="722059" y="974193"/>
            <a:ext cx="2492868" cy="1379876"/>
            <a:chOff x="2654821" y="2311071"/>
            <a:chExt cx="2279715" cy="1262120"/>
          </a:xfrm>
        </p:grpSpPr>
        <p:grpSp>
          <p:nvGrpSpPr>
            <p:cNvPr id="3444" name="Google Shape;3444;p79"/>
            <p:cNvGrpSpPr/>
            <p:nvPr/>
          </p:nvGrpSpPr>
          <p:grpSpPr>
            <a:xfrm>
              <a:off x="4034269" y="2840745"/>
              <a:ext cx="40212" cy="36437"/>
              <a:chOff x="4293400" y="2574725"/>
              <a:chExt cx="84425" cy="80100"/>
            </a:xfrm>
          </p:grpSpPr>
          <p:sp>
            <p:nvSpPr>
              <p:cNvPr id="3445" name="Google Shape;3445;p7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46" name="Google Shape;3446;p7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7" name="Google Shape;3447;p79"/>
            <p:cNvGrpSpPr/>
            <p:nvPr/>
          </p:nvGrpSpPr>
          <p:grpSpPr>
            <a:xfrm>
              <a:off x="3894606" y="2334874"/>
              <a:ext cx="913198" cy="518984"/>
              <a:chOff x="4000175" y="1462675"/>
              <a:chExt cx="1917275" cy="1140875"/>
            </a:xfrm>
          </p:grpSpPr>
          <p:sp>
            <p:nvSpPr>
              <p:cNvPr id="3448" name="Google Shape;3448;p7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49" name="Google Shape;3449;p79"/>
              <p:cNvGrpSpPr/>
              <p:nvPr/>
            </p:nvGrpSpPr>
            <p:grpSpPr>
              <a:xfrm>
                <a:off x="4000175" y="1462675"/>
                <a:ext cx="1917275" cy="1140875"/>
                <a:chOff x="4000175" y="1462675"/>
                <a:chExt cx="1917275" cy="1140875"/>
              </a:xfrm>
            </p:grpSpPr>
            <p:sp>
              <p:nvSpPr>
                <p:cNvPr id="3450" name="Google Shape;3450;p7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51" name="Google Shape;3451;p7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55" name="Google Shape;3455;p7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56" name="Google Shape;3456;p79"/>
            <p:cNvGrpSpPr/>
            <p:nvPr/>
          </p:nvGrpSpPr>
          <p:grpSpPr>
            <a:xfrm>
              <a:off x="3875768" y="2846704"/>
              <a:ext cx="44796" cy="47366"/>
              <a:chOff x="3960625" y="2587825"/>
              <a:chExt cx="94050" cy="104125"/>
            </a:xfrm>
          </p:grpSpPr>
          <p:sp>
            <p:nvSpPr>
              <p:cNvPr id="3457" name="Google Shape;3457;p7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58" name="Google Shape;3458;p7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9" name="Google Shape;3459;p79"/>
            <p:cNvGrpSpPr/>
            <p:nvPr/>
          </p:nvGrpSpPr>
          <p:grpSpPr>
            <a:xfrm>
              <a:off x="3782759" y="2807162"/>
              <a:ext cx="82686" cy="85487"/>
              <a:chOff x="3765350" y="2500900"/>
              <a:chExt cx="173600" cy="187925"/>
            </a:xfrm>
          </p:grpSpPr>
          <p:sp>
            <p:nvSpPr>
              <p:cNvPr id="3460" name="Google Shape;3460;p7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61" name="Google Shape;3461;p7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6" name="Google Shape;3466;p79"/>
            <p:cNvGrpSpPr/>
            <p:nvPr/>
          </p:nvGrpSpPr>
          <p:grpSpPr>
            <a:xfrm>
              <a:off x="3775674" y="2798496"/>
              <a:ext cx="40545" cy="23564"/>
              <a:chOff x="3750475" y="2481850"/>
              <a:chExt cx="85125" cy="51800"/>
            </a:xfrm>
          </p:grpSpPr>
          <p:sp>
            <p:nvSpPr>
              <p:cNvPr id="3467" name="Google Shape;3467;p7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469" name="Google Shape;3469;p79"/>
            <p:cNvGrpSpPr/>
            <p:nvPr/>
          </p:nvGrpSpPr>
          <p:grpSpPr>
            <a:xfrm>
              <a:off x="3716946" y="2776024"/>
              <a:ext cx="81971" cy="76912"/>
              <a:chOff x="3627175" y="2432450"/>
              <a:chExt cx="172100" cy="169075"/>
            </a:xfrm>
          </p:grpSpPr>
          <p:sp>
            <p:nvSpPr>
              <p:cNvPr id="3470" name="Google Shape;3470;p7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472" name="Google Shape;3472;p7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473" name="Google Shape;3473;p79"/>
            <p:cNvGrpSpPr/>
            <p:nvPr/>
          </p:nvGrpSpPr>
          <p:grpSpPr>
            <a:xfrm>
              <a:off x="3685682" y="2845624"/>
              <a:ext cx="29311" cy="45055"/>
              <a:chOff x="3561536" y="2585450"/>
              <a:chExt cx="61539" cy="99045"/>
            </a:xfrm>
          </p:grpSpPr>
          <p:sp>
            <p:nvSpPr>
              <p:cNvPr id="3474" name="Google Shape;3474;p7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476" name="Google Shape;3476;p79"/>
            <p:cNvGrpSpPr/>
            <p:nvPr/>
          </p:nvGrpSpPr>
          <p:grpSpPr>
            <a:xfrm>
              <a:off x="3849905" y="2572252"/>
              <a:ext cx="74339" cy="119559"/>
              <a:chOff x="3906325" y="1984500"/>
              <a:chExt cx="156075" cy="262825"/>
            </a:xfrm>
          </p:grpSpPr>
          <p:sp>
            <p:nvSpPr>
              <p:cNvPr id="3477" name="Google Shape;3477;p7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478" name="Google Shape;3478;p7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79"/>
            <p:cNvGrpSpPr/>
            <p:nvPr/>
          </p:nvGrpSpPr>
          <p:grpSpPr>
            <a:xfrm>
              <a:off x="2654821" y="2414345"/>
              <a:ext cx="667570" cy="558731"/>
              <a:chOff x="1397225" y="1637375"/>
              <a:chExt cx="1401575" cy="1228250"/>
            </a:xfrm>
          </p:grpSpPr>
          <p:sp>
            <p:nvSpPr>
              <p:cNvPr id="3480" name="Google Shape;3480;p7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481" name="Google Shape;3481;p79"/>
              <p:cNvGrpSpPr/>
              <p:nvPr/>
            </p:nvGrpSpPr>
            <p:grpSpPr>
              <a:xfrm>
                <a:off x="1397225" y="1637375"/>
                <a:ext cx="1398775" cy="1228250"/>
                <a:chOff x="1397225" y="1637375"/>
                <a:chExt cx="1398775" cy="1228250"/>
              </a:xfrm>
            </p:grpSpPr>
            <p:sp>
              <p:nvSpPr>
                <p:cNvPr id="3482" name="Google Shape;3482;p7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4" name="Google Shape;3484;p79"/>
            <p:cNvGrpSpPr/>
            <p:nvPr/>
          </p:nvGrpSpPr>
          <p:grpSpPr>
            <a:xfrm>
              <a:off x="3230417" y="3103734"/>
              <a:ext cx="282982" cy="280332"/>
              <a:chOff x="2605700" y="3152850"/>
              <a:chExt cx="594125" cy="616250"/>
            </a:xfrm>
          </p:grpSpPr>
          <p:sp>
            <p:nvSpPr>
              <p:cNvPr id="3485" name="Google Shape;3485;p7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86" name="Google Shape;3486;p7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487" name="Google Shape;3487;p79"/>
            <p:cNvGrpSpPr/>
            <p:nvPr/>
          </p:nvGrpSpPr>
          <p:grpSpPr>
            <a:xfrm>
              <a:off x="3265985" y="3226989"/>
              <a:ext cx="87151" cy="346202"/>
              <a:chOff x="2680375" y="3423800"/>
              <a:chExt cx="182975" cy="761050"/>
            </a:xfrm>
          </p:grpSpPr>
          <p:sp>
            <p:nvSpPr>
              <p:cNvPr id="3488" name="Google Shape;3488;p7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89" name="Google Shape;3489;p7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79"/>
            <p:cNvGrpSpPr/>
            <p:nvPr/>
          </p:nvGrpSpPr>
          <p:grpSpPr>
            <a:xfrm>
              <a:off x="3855466" y="3289811"/>
              <a:ext cx="112514" cy="94210"/>
              <a:chOff x="3918000" y="3561900"/>
              <a:chExt cx="236225" cy="207100"/>
            </a:xfrm>
          </p:grpSpPr>
          <p:sp>
            <p:nvSpPr>
              <p:cNvPr id="3491" name="Google Shape;3491;p7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92" name="Google Shape;3492;p7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3" name="Google Shape;3493;p7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496" name="Google Shape;3496;p79"/>
            <p:cNvGrpSpPr/>
            <p:nvPr/>
          </p:nvGrpSpPr>
          <p:grpSpPr>
            <a:xfrm>
              <a:off x="2905224" y="2311071"/>
              <a:ext cx="596721" cy="528992"/>
              <a:chOff x="1922950" y="1410350"/>
              <a:chExt cx="1252825" cy="1162875"/>
            </a:xfrm>
          </p:grpSpPr>
          <p:sp>
            <p:nvSpPr>
              <p:cNvPr id="3497" name="Google Shape;3497;p7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513" name="Google Shape;3513;p7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33" name="Google Shape;3533;p7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34" name="Google Shape;3534;p7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5" name="Google Shape;3535;p79"/>
            <p:cNvGrpSpPr/>
            <p:nvPr/>
          </p:nvGrpSpPr>
          <p:grpSpPr>
            <a:xfrm>
              <a:off x="3280929" y="3294542"/>
              <a:ext cx="109894" cy="272224"/>
              <a:chOff x="2711750" y="3572300"/>
              <a:chExt cx="230725" cy="598425"/>
            </a:xfrm>
          </p:grpSpPr>
          <p:sp>
            <p:nvSpPr>
              <p:cNvPr id="3536" name="Google Shape;3536;p7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8" name="Google Shape;3538;p7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9" name="Google Shape;3539;p79"/>
            <p:cNvGrpSpPr/>
            <p:nvPr/>
          </p:nvGrpSpPr>
          <p:grpSpPr>
            <a:xfrm>
              <a:off x="3790439" y="2408636"/>
              <a:ext cx="73017" cy="75684"/>
              <a:chOff x="3781475" y="1624825"/>
              <a:chExt cx="153300" cy="166375"/>
            </a:xfrm>
          </p:grpSpPr>
          <p:sp>
            <p:nvSpPr>
              <p:cNvPr id="3540" name="Google Shape;3540;p7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4" name="Google Shape;3544;p7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1" name="Google Shape;3551;p79"/>
            <p:cNvGrpSpPr/>
            <p:nvPr/>
          </p:nvGrpSpPr>
          <p:grpSpPr>
            <a:xfrm>
              <a:off x="4403342" y="3107749"/>
              <a:ext cx="316680" cy="101374"/>
              <a:chOff x="5068275" y="3161675"/>
              <a:chExt cx="664875" cy="222850"/>
            </a:xfrm>
          </p:grpSpPr>
          <p:sp>
            <p:nvSpPr>
              <p:cNvPr id="3552" name="Google Shape;3552;p7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6" name="Google Shape;3556;p7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5" name="Google Shape;3585;p79"/>
            <p:cNvGrpSpPr/>
            <p:nvPr/>
          </p:nvGrpSpPr>
          <p:grpSpPr>
            <a:xfrm>
              <a:off x="3697513" y="2707266"/>
              <a:ext cx="59549" cy="79733"/>
              <a:chOff x="3586375" y="2281300"/>
              <a:chExt cx="125025" cy="175275"/>
            </a:xfrm>
          </p:grpSpPr>
          <p:sp>
            <p:nvSpPr>
              <p:cNvPr id="3586" name="Google Shape;3586;p7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8" name="Google Shape;3588;p7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9" name="Google Shape;3589;p79"/>
            <p:cNvGrpSpPr/>
            <p:nvPr/>
          </p:nvGrpSpPr>
          <p:grpSpPr>
            <a:xfrm>
              <a:off x="4513224" y="3221724"/>
              <a:ext cx="274563" cy="280321"/>
              <a:chOff x="5298975" y="3412225"/>
              <a:chExt cx="576450" cy="616225"/>
            </a:xfrm>
          </p:grpSpPr>
          <p:sp>
            <p:nvSpPr>
              <p:cNvPr id="3590" name="Google Shape;3590;p7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91" name="Google Shape;3591;p7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2" name="Google Shape;3592;p79"/>
            <p:cNvGrpSpPr/>
            <p:nvPr/>
          </p:nvGrpSpPr>
          <p:grpSpPr>
            <a:xfrm>
              <a:off x="4824403" y="3421846"/>
              <a:ext cx="110132" cy="130647"/>
              <a:chOff x="5952300" y="3852150"/>
              <a:chExt cx="231225" cy="287200"/>
            </a:xfrm>
          </p:grpSpPr>
          <p:sp>
            <p:nvSpPr>
              <p:cNvPr id="3593" name="Google Shape;3593;p7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5" name="Google Shape;3595;p7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3" name="Google Shape;3603;p79"/>
            <p:cNvGrpSpPr/>
            <p:nvPr/>
          </p:nvGrpSpPr>
          <p:grpSpPr>
            <a:xfrm>
              <a:off x="4295710" y="3079670"/>
              <a:ext cx="14968" cy="27135"/>
              <a:chOff x="4842300" y="3099950"/>
              <a:chExt cx="31425" cy="59650"/>
            </a:xfrm>
          </p:grpSpPr>
          <p:sp>
            <p:nvSpPr>
              <p:cNvPr id="3604" name="Google Shape;3604;p7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8" name="Google Shape;3608;p7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6" name="Google Shape;3616;p79"/>
            <p:cNvGrpSpPr/>
            <p:nvPr/>
          </p:nvGrpSpPr>
          <p:grpSpPr>
            <a:xfrm>
              <a:off x="3831056" y="2816010"/>
              <a:ext cx="37378" cy="27612"/>
              <a:chOff x="3866750" y="2520350"/>
              <a:chExt cx="78475" cy="60700"/>
            </a:xfrm>
          </p:grpSpPr>
          <p:sp>
            <p:nvSpPr>
              <p:cNvPr id="3617" name="Google Shape;3617;p7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1" name="Google Shape;3621;p7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38" name="Google Shape;3638;p7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50" name="Google Shape;3650;p7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3" name="Google Shape;3663;p79"/>
            <p:cNvGrpSpPr/>
            <p:nvPr/>
          </p:nvGrpSpPr>
          <p:grpSpPr>
            <a:xfrm>
              <a:off x="3632736" y="3051591"/>
              <a:ext cx="63288" cy="45217"/>
              <a:chOff x="3450375" y="3038225"/>
              <a:chExt cx="132875" cy="99400"/>
            </a:xfrm>
          </p:grpSpPr>
          <p:sp>
            <p:nvSpPr>
              <p:cNvPr id="3664" name="Google Shape;3664;p7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6" name="Google Shape;3666;p7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75" name="Google Shape;3675;p7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85" name="Google Shape;3685;p7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91" name="Google Shape;3691;p7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1" name="Google Shape;3701;p79"/>
          <p:cNvGrpSpPr/>
          <p:nvPr/>
        </p:nvGrpSpPr>
        <p:grpSpPr>
          <a:xfrm>
            <a:off x="719116" y="2869970"/>
            <a:ext cx="2622876" cy="1333540"/>
            <a:chOff x="238125" y="1038125"/>
            <a:chExt cx="7146800" cy="3633625"/>
          </a:xfrm>
        </p:grpSpPr>
        <p:sp>
          <p:nvSpPr>
            <p:cNvPr id="3702" name="Google Shape;3702;p7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79"/>
          <p:cNvGrpSpPr/>
          <p:nvPr/>
        </p:nvGrpSpPr>
        <p:grpSpPr>
          <a:xfrm>
            <a:off x="5834044" y="1012080"/>
            <a:ext cx="2590840" cy="1380235"/>
            <a:chOff x="233350" y="949250"/>
            <a:chExt cx="7137300" cy="3802300"/>
          </a:xfrm>
        </p:grpSpPr>
        <p:sp>
          <p:nvSpPr>
            <p:cNvPr id="5275" name="Google Shape;5275;p7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6" name="Google Shape;5326;p79"/>
          <p:cNvGrpSpPr/>
          <p:nvPr/>
        </p:nvGrpSpPr>
        <p:grpSpPr>
          <a:xfrm>
            <a:off x="7648473" y="3056853"/>
            <a:ext cx="104231" cy="320340"/>
            <a:chOff x="7564426" y="3224343"/>
            <a:chExt cx="119985" cy="368801"/>
          </a:xfrm>
        </p:grpSpPr>
        <p:sp>
          <p:nvSpPr>
            <p:cNvPr id="5327" name="Google Shape;5327;p7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9" name="Google Shape;5329;p79"/>
          <p:cNvGrpSpPr/>
          <p:nvPr/>
        </p:nvGrpSpPr>
        <p:grpSpPr>
          <a:xfrm>
            <a:off x="7347962" y="3050954"/>
            <a:ext cx="189489" cy="332132"/>
            <a:chOff x="8370831" y="3202002"/>
            <a:chExt cx="218129" cy="382376"/>
          </a:xfrm>
        </p:grpSpPr>
        <p:sp>
          <p:nvSpPr>
            <p:cNvPr id="5330" name="Google Shape;5330;p7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2" name="Google Shape;5332;p79"/>
          <p:cNvGrpSpPr/>
          <p:nvPr/>
        </p:nvGrpSpPr>
        <p:grpSpPr>
          <a:xfrm>
            <a:off x="8071351" y="3462086"/>
            <a:ext cx="309429" cy="267000"/>
            <a:chOff x="6742064" y="3750480"/>
            <a:chExt cx="399315" cy="344560"/>
          </a:xfrm>
        </p:grpSpPr>
        <p:sp>
          <p:nvSpPr>
            <p:cNvPr id="5333" name="Google Shape;5333;p7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79"/>
          <p:cNvGrpSpPr/>
          <p:nvPr/>
        </p:nvGrpSpPr>
        <p:grpSpPr>
          <a:xfrm>
            <a:off x="7610370" y="3813134"/>
            <a:ext cx="180437" cy="281608"/>
            <a:chOff x="7248525" y="3739696"/>
            <a:chExt cx="230531" cy="359790"/>
          </a:xfrm>
        </p:grpSpPr>
        <p:sp>
          <p:nvSpPr>
            <p:cNvPr id="5336" name="Google Shape;5336;p7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79"/>
          <p:cNvGrpSpPr/>
          <p:nvPr/>
        </p:nvGrpSpPr>
        <p:grpSpPr>
          <a:xfrm>
            <a:off x="7856289" y="3456358"/>
            <a:ext cx="162896" cy="278710"/>
            <a:chOff x="7601242" y="3729267"/>
            <a:chExt cx="222566" cy="380803"/>
          </a:xfrm>
        </p:grpSpPr>
        <p:sp>
          <p:nvSpPr>
            <p:cNvPr id="5339" name="Google Shape;5339;p7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1" name="Google Shape;5341;p79"/>
          <p:cNvSpPr/>
          <p:nvPr/>
        </p:nvSpPr>
        <p:spPr>
          <a:xfrm>
            <a:off x="7822315" y="306871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2" name="Google Shape;5342;p79"/>
          <p:cNvGrpSpPr/>
          <p:nvPr/>
        </p:nvGrpSpPr>
        <p:grpSpPr>
          <a:xfrm>
            <a:off x="7345935" y="3457498"/>
            <a:ext cx="193543" cy="275990"/>
            <a:chOff x="8304647" y="3738687"/>
            <a:chExt cx="225076" cy="320956"/>
          </a:xfrm>
        </p:grpSpPr>
        <p:sp>
          <p:nvSpPr>
            <p:cNvPr id="5343" name="Google Shape;5343;p7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9"/>
          <p:cNvGrpSpPr/>
          <p:nvPr/>
        </p:nvGrpSpPr>
        <p:grpSpPr>
          <a:xfrm>
            <a:off x="7618427" y="3457498"/>
            <a:ext cx="178492" cy="275990"/>
            <a:chOff x="8615101" y="3738687"/>
            <a:chExt cx="207573" cy="320956"/>
          </a:xfrm>
        </p:grpSpPr>
        <p:sp>
          <p:nvSpPr>
            <p:cNvPr id="5347" name="Google Shape;5347;p7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0" name="Google Shape;5350;p79"/>
          <p:cNvSpPr/>
          <p:nvPr/>
        </p:nvSpPr>
        <p:spPr>
          <a:xfrm>
            <a:off x="8114867" y="3047381"/>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1" name="Google Shape;5351;p79"/>
          <p:cNvGrpSpPr/>
          <p:nvPr/>
        </p:nvGrpSpPr>
        <p:grpSpPr>
          <a:xfrm>
            <a:off x="6013132" y="3578986"/>
            <a:ext cx="557671" cy="511283"/>
            <a:chOff x="6015419" y="3716859"/>
            <a:chExt cx="557671" cy="511283"/>
          </a:xfrm>
        </p:grpSpPr>
        <p:sp>
          <p:nvSpPr>
            <p:cNvPr id="5352" name="Google Shape;5352;p7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3" name="Google Shape;5353;p79"/>
            <p:cNvGrpSpPr/>
            <p:nvPr/>
          </p:nvGrpSpPr>
          <p:grpSpPr>
            <a:xfrm>
              <a:off x="6036094" y="3716980"/>
              <a:ext cx="529860" cy="510468"/>
              <a:chOff x="6036094" y="3716980"/>
              <a:chExt cx="529860" cy="510468"/>
            </a:xfrm>
          </p:grpSpPr>
          <p:sp>
            <p:nvSpPr>
              <p:cNvPr id="5354" name="Google Shape;5354;p7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4" name="Google Shape;5364;p79"/>
          <p:cNvGrpSpPr/>
          <p:nvPr/>
        </p:nvGrpSpPr>
        <p:grpSpPr>
          <a:xfrm>
            <a:off x="6642017" y="2935755"/>
            <a:ext cx="576302" cy="511871"/>
            <a:chOff x="6644304" y="3073628"/>
            <a:chExt cx="576302" cy="511871"/>
          </a:xfrm>
        </p:grpSpPr>
        <p:sp>
          <p:nvSpPr>
            <p:cNvPr id="5365" name="Google Shape;5365;p7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6" name="Google Shape;5366;p79"/>
            <p:cNvGrpSpPr/>
            <p:nvPr/>
          </p:nvGrpSpPr>
          <p:grpSpPr>
            <a:xfrm>
              <a:off x="6712169" y="3085440"/>
              <a:ext cx="481622" cy="494913"/>
              <a:chOff x="6712169" y="3085440"/>
              <a:chExt cx="481622" cy="494913"/>
            </a:xfrm>
          </p:grpSpPr>
          <p:sp>
            <p:nvSpPr>
              <p:cNvPr id="5367" name="Google Shape;5367;p7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2" name="Google Shape;5372;p7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5" name="Google Shape;5375;p79"/>
          <p:cNvSpPr/>
          <p:nvPr/>
        </p:nvSpPr>
        <p:spPr>
          <a:xfrm>
            <a:off x="6986052" y="2952384"/>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6" name="Google Shape;5376;p79"/>
          <p:cNvGrpSpPr/>
          <p:nvPr/>
        </p:nvGrpSpPr>
        <p:grpSpPr>
          <a:xfrm>
            <a:off x="6649868" y="3578750"/>
            <a:ext cx="560631" cy="511352"/>
            <a:chOff x="6652154" y="3716623"/>
            <a:chExt cx="560631" cy="511352"/>
          </a:xfrm>
        </p:grpSpPr>
        <p:sp>
          <p:nvSpPr>
            <p:cNvPr id="5377" name="Google Shape;5377;p7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8" name="Google Shape;5378;p79"/>
            <p:cNvGrpSpPr/>
            <p:nvPr/>
          </p:nvGrpSpPr>
          <p:grpSpPr>
            <a:xfrm>
              <a:off x="6669657" y="3716715"/>
              <a:ext cx="466779" cy="464290"/>
              <a:chOff x="6669657" y="3716715"/>
              <a:chExt cx="466779" cy="464290"/>
            </a:xfrm>
          </p:grpSpPr>
          <p:sp>
            <p:nvSpPr>
              <p:cNvPr id="5379" name="Google Shape;5379;p7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2" name="Google Shape;5392;p79"/>
          <p:cNvGrpSpPr/>
          <p:nvPr/>
        </p:nvGrpSpPr>
        <p:grpSpPr>
          <a:xfrm>
            <a:off x="7843959" y="3860159"/>
            <a:ext cx="187557" cy="187557"/>
            <a:chOff x="8565775" y="671075"/>
            <a:chExt cx="441000" cy="441000"/>
          </a:xfrm>
        </p:grpSpPr>
        <p:sp>
          <p:nvSpPr>
            <p:cNvPr id="5393" name="Google Shape;5393;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5" name="Google Shape;5395;p79"/>
          <p:cNvSpPr/>
          <p:nvPr/>
        </p:nvSpPr>
        <p:spPr>
          <a:xfrm>
            <a:off x="8145173" y="3856079"/>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9"/>
          <p:cNvSpPr/>
          <p:nvPr/>
        </p:nvSpPr>
        <p:spPr>
          <a:xfrm flipH="1">
            <a:off x="7353412" y="382253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7" name="Google Shape;5397;p79"/>
          <p:cNvGrpSpPr/>
          <p:nvPr/>
        </p:nvGrpSpPr>
        <p:grpSpPr>
          <a:xfrm>
            <a:off x="5997814" y="2938377"/>
            <a:ext cx="587871" cy="512373"/>
            <a:chOff x="6000100" y="3076250"/>
            <a:chExt cx="587871" cy="512373"/>
          </a:xfrm>
        </p:grpSpPr>
        <p:sp>
          <p:nvSpPr>
            <p:cNvPr id="5398" name="Google Shape;5398;p7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9" name="Google Shape;5399;p79"/>
            <p:cNvGrpSpPr/>
            <p:nvPr/>
          </p:nvGrpSpPr>
          <p:grpSpPr>
            <a:xfrm>
              <a:off x="6031360" y="3076713"/>
              <a:ext cx="539107" cy="480965"/>
              <a:chOff x="6031360" y="3076713"/>
              <a:chExt cx="539107" cy="480965"/>
            </a:xfrm>
          </p:grpSpPr>
          <p:sp>
            <p:nvSpPr>
              <p:cNvPr id="5400" name="Google Shape;5400;p7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7" name="Google Shape;5407;p79"/>
          <p:cNvGrpSpPr/>
          <p:nvPr/>
        </p:nvGrpSpPr>
        <p:grpSpPr>
          <a:xfrm>
            <a:off x="3416805" y="919691"/>
            <a:ext cx="2310381" cy="1488888"/>
            <a:chOff x="229225" y="549050"/>
            <a:chExt cx="7161750" cy="4615275"/>
          </a:xfrm>
        </p:grpSpPr>
        <p:sp>
          <p:nvSpPr>
            <p:cNvPr id="5408" name="Google Shape;5408;p79"/>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9"/>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9"/>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9"/>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9"/>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9"/>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9"/>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9"/>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9"/>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9"/>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9"/>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9"/>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9"/>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9"/>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9"/>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9"/>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9"/>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9"/>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9"/>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9"/>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9"/>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9"/>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9"/>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9"/>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9"/>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9"/>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9"/>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9"/>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9"/>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9"/>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9"/>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9"/>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9"/>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9"/>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9"/>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9"/>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9"/>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9"/>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9"/>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9"/>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9"/>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9"/>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9"/>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9"/>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9"/>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9"/>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9"/>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9"/>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9"/>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9"/>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9"/>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9"/>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9"/>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9"/>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9"/>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9"/>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9"/>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9"/>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9"/>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9"/>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9"/>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9"/>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9"/>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9"/>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9"/>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9"/>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9"/>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9"/>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9"/>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9"/>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9"/>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9"/>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9"/>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9"/>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9"/>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9"/>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9"/>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9"/>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9"/>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9"/>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9"/>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9"/>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9"/>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9"/>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9"/>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9"/>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9"/>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9"/>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9"/>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9"/>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9"/>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9"/>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9"/>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9"/>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9"/>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9"/>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9"/>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9"/>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9"/>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9"/>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9"/>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9"/>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9"/>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9"/>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9"/>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9"/>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9"/>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9"/>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9"/>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9"/>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9"/>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9"/>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9"/>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9"/>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9"/>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9"/>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9"/>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5" name="Google Shape;5525;p79"/>
          <p:cNvGrpSpPr/>
          <p:nvPr/>
        </p:nvGrpSpPr>
        <p:grpSpPr>
          <a:xfrm>
            <a:off x="3514723" y="2849588"/>
            <a:ext cx="2310282" cy="1374222"/>
            <a:chOff x="238125" y="732525"/>
            <a:chExt cx="7130500" cy="4241425"/>
          </a:xfrm>
        </p:grpSpPr>
        <p:sp>
          <p:nvSpPr>
            <p:cNvPr id="5526" name="Google Shape;5526;p79"/>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9"/>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9"/>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9"/>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9"/>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9"/>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9"/>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9"/>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9"/>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9"/>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9"/>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9"/>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9"/>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9"/>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9"/>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9"/>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9"/>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9"/>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9"/>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9"/>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9"/>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9"/>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9"/>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9"/>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9"/>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9"/>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9"/>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9"/>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9"/>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9"/>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9"/>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9"/>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9"/>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9"/>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9"/>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9"/>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9"/>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9"/>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9"/>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9"/>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9"/>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9"/>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9"/>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9"/>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9"/>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9"/>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9"/>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9"/>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9"/>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9"/>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9"/>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9"/>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9"/>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9"/>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9"/>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9"/>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9"/>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9"/>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9"/>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9"/>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9"/>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9"/>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9"/>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9"/>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9"/>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9"/>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9"/>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9"/>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9"/>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9"/>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9"/>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9"/>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9"/>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9"/>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9"/>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9"/>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9"/>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9"/>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9"/>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9"/>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9"/>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9"/>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9"/>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9"/>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9"/>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9"/>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9"/>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9"/>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9"/>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9"/>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9"/>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9"/>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9"/>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9"/>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9"/>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9"/>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9"/>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9"/>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9"/>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9"/>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9"/>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9"/>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9"/>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9"/>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9"/>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9"/>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9"/>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9"/>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9"/>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9"/>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9"/>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9"/>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9"/>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9"/>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3" name="Shape 5643"/>
        <p:cNvGrpSpPr/>
        <p:nvPr/>
      </p:nvGrpSpPr>
      <p:grpSpPr>
        <a:xfrm>
          <a:off x="0" y="0"/>
          <a:ext cx="0" cy="0"/>
          <a:chOff x="0" y="0"/>
          <a:chExt cx="0" cy="0"/>
        </a:xfrm>
      </p:grpSpPr>
      <p:grpSp>
        <p:nvGrpSpPr>
          <p:cNvPr id="5644" name="Google Shape;5644;p80"/>
          <p:cNvGrpSpPr/>
          <p:nvPr/>
        </p:nvGrpSpPr>
        <p:grpSpPr>
          <a:xfrm>
            <a:off x="725414" y="969763"/>
            <a:ext cx="2507799" cy="206239"/>
            <a:chOff x="106648" y="895722"/>
            <a:chExt cx="4481413" cy="374300"/>
          </a:xfrm>
        </p:grpSpPr>
        <p:grpSp>
          <p:nvGrpSpPr>
            <p:cNvPr id="5645" name="Google Shape;5645;p80"/>
            <p:cNvGrpSpPr/>
            <p:nvPr/>
          </p:nvGrpSpPr>
          <p:grpSpPr>
            <a:xfrm>
              <a:off x="2233276" y="895722"/>
              <a:ext cx="1082667" cy="223591"/>
              <a:chOff x="4808316" y="2800065"/>
              <a:chExt cx="1999386" cy="412910"/>
            </a:xfrm>
          </p:grpSpPr>
          <p:sp>
            <p:nvSpPr>
              <p:cNvPr id="5646" name="Google Shape;5646;p8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7" name="Google Shape;5647;p80"/>
              <p:cNvGrpSpPr/>
              <p:nvPr/>
            </p:nvGrpSpPr>
            <p:grpSpPr>
              <a:xfrm>
                <a:off x="4808316" y="2800065"/>
                <a:ext cx="92400" cy="411825"/>
                <a:chOff x="845575" y="2563700"/>
                <a:chExt cx="92400" cy="411825"/>
              </a:xfrm>
            </p:grpSpPr>
            <p:cxnSp>
              <p:nvCxnSpPr>
                <p:cNvPr id="5648" name="Google Shape;5648;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49" name="Google Shape;5649;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0" name="Google Shape;5650;p80"/>
            <p:cNvGrpSpPr/>
            <p:nvPr/>
          </p:nvGrpSpPr>
          <p:grpSpPr>
            <a:xfrm>
              <a:off x="106648" y="895722"/>
              <a:ext cx="1088401" cy="223591"/>
              <a:chOff x="881025" y="2800065"/>
              <a:chExt cx="2009975" cy="412910"/>
            </a:xfrm>
          </p:grpSpPr>
          <p:sp>
            <p:nvSpPr>
              <p:cNvPr id="5651" name="Google Shape;5651;p8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2" name="Google Shape;5652;p80"/>
              <p:cNvGrpSpPr/>
              <p:nvPr/>
            </p:nvGrpSpPr>
            <p:grpSpPr>
              <a:xfrm>
                <a:off x="881025" y="2800065"/>
                <a:ext cx="92400" cy="411825"/>
                <a:chOff x="845575" y="2563700"/>
                <a:chExt cx="92400" cy="411825"/>
              </a:xfrm>
            </p:grpSpPr>
            <p:cxnSp>
              <p:nvCxnSpPr>
                <p:cNvPr id="5653" name="Google Shape;5653;p8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54" name="Google Shape;5654;p8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5" name="Google Shape;5655;p80"/>
            <p:cNvGrpSpPr/>
            <p:nvPr/>
          </p:nvGrpSpPr>
          <p:grpSpPr>
            <a:xfrm>
              <a:off x="1172346" y="1047018"/>
              <a:ext cx="1083151" cy="223003"/>
              <a:chOff x="2849073" y="3079467"/>
              <a:chExt cx="2000279" cy="411825"/>
            </a:xfrm>
          </p:grpSpPr>
          <p:sp>
            <p:nvSpPr>
              <p:cNvPr id="5656" name="Google Shape;5656;p8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7" name="Google Shape;5657;p80"/>
              <p:cNvGrpSpPr/>
              <p:nvPr/>
            </p:nvGrpSpPr>
            <p:grpSpPr>
              <a:xfrm rot="10800000">
                <a:off x="2849073" y="3079467"/>
                <a:ext cx="92400" cy="411825"/>
                <a:chOff x="2070100" y="2563700"/>
                <a:chExt cx="92400" cy="411825"/>
              </a:xfrm>
            </p:grpSpPr>
            <p:cxnSp>
              <p:nvCxnSpPr>
                <p:cNvPr id="5658" name="Google Shape;5658;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59" name="Google Shape;5659;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0" name="Google Shape;5660;p80"/>
            <p:cNvGrpSpPr/>
            <p:nvPr/>
          </p:nvGrpSpPr>
          <p:grpSpPr>
            <a:xfrm>
              <a:off x="3290132" y="1047018"/>
              <a:ext cx="1297929" cy="223003"/>
              <a:chOff x="6760035" y="3079467"/>
              <a:chExt cx="2396914" cy="411825"/>
            </a:xfrm>
          </p:grpSpPr>
          <p:sp>
            <p:nvSpPr>
              <p:cNvPr id="5661" name="Google Shape;5661;p8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2" name="Google Shape;5662;p80"/>
              <p:cNvGrpSpPr/>
              <p:nvPr/>
            </p:nvGrpSpPr>
            <p:grpSpPr>
              <a:xfrm rot="10800000">
                <a:off x="6760035" y="3079467"/>
                <a:ext cx="92400" cy="411825"/>
                <a:chOff x="2070100" y="2563700"/>
                <a:chExt cx="92400" cy="411825"/>
              </a:xfrm>
            </p:grpSpPr>
            <p:cxnSp>
              <p:nvCxnSpPr>
                <p:cNvPr id="5663" name="Google Shape;5663;p8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64" name="Google Shape;5664;p8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65" name="Google Shape;5665;p80"/>
          <p:cNvGrpSpPr/>
          <p:nvPr/>
        </p:nvGrpSpPr>
        <p:grpSpPr>
          <a:xfrm>
            <a:off x="2143176" y="3369134"/>
            <a:ext cx="1086701" cy="799429"/>
            <a:chOff x="2183288" y="3555572"/>
            <a:chExt cx="1136241" cy="835873"/>
          </a:xfrm>
        </p:grpSpPr>
        <p:sp>
          <p:nvSpPr>
            <p:cNvPr id="5666" name="Google Shape;5666;p8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7" name="Google Shape;5667;p80"/>
            <p:cNvGrpSpPr/>
            <p:nvPr/>
          </p:nvGrpSpPr>
          <p:grpSpPr>
            <a:xfrm>
              <a:off x="2205895" y="3637269"/>
              <a:ext cx="1089848" cy="724993"/>
              <a:chOff x="2205895" y="3637269"/>
              <a:chExt cx="1089848" cy="724993"/>
            </a:xfrm>
          </p:grpSpPr>
          <p:sp>
            <p:nvSpPr>
              <p:cNvPr id="5668" name="Google Shape;5668;p8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4" name="Google Shape;5674;p8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75" name="Google Shape;5675;p8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676" name="Google Shape;5676;p80"/>
            <p:cNvGrpSpPr/>
            <p:nvPr/>
          </p:nvGrpSpPr>
          <p:grpSpPr>
            <a:xfrm>
              <a:off x="3173850" y="3779426"/>
              <a:ext cx="145679" cy="70048"/>
              <a:chOff x="3173850" y="3779426"/>
              <a:chExt cx="145679" cy="70048"/>
            </a:xfrm>
          </p:grpSpPr>
          <p:cxnSp>
            <p:nvCxnSpPr>
              <p:cNvPr id="5677" name="Google Shape;5677;p8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678" name="Google Shape;5678;p8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80"/>
            <p:cNvGrpSpPr/>
            <p:nvPr/>
          </p:nvGrpSpPr>
          <p:grpSpPr>
            <a:xfrm>
              <a:off x="2183288" y="4139483"/>
              <a:ext cx="145133" cy="70048"/>
              <a:chOff x="2183288" y="4139483"/>
              <a:chExt cx="145133" cy="70048"/>
            </a:xfrm>
          </p:grpSpPr>
          <p:cxnSp>
            <p:nvCxnSpPr>
              <p:cNvPr id="5680" name="Google Shape;5680;p8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681" name="Google Shape;5681;p8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2" name="Google Shape;5682;p8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83" name="Google Shape;5683;p8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684" name="Google Shape;5684;p80"/>
            <p:cNvGrpSpPr/>
            <p:nvPr/>
          </p:nvGrpSpPr>
          <p:grpSpPr>
            <a:xfrm>
              <a:off x="2943836" y="4268886"/>
              <a:ext cx="60717" cy="122559"/>
              <a:chOff x="2943836" y="4268886"/>
              <a:chExt cx="60717" cy="122559"/>
            </a:xfrm>
          </p:grpSpPr>
          <p:sp>
            <p:nvSpPr>
              <p:cNvPr id="5685" name="Google Shape;5685;p8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86" name="Google Shape;5686;p8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687" name="Google Shape;5687;p80"/>
          <p:cNvGrpSpPr/>
          <p:nvPr/>
        </p:nvGrpSpPr>
        <p:grpSpPr>
          <a:xfrm>
            <a:off x="3406121" y="1290134"/>
            <a:ext cx="1675870" cy="758251"/>
            <a:chOff x="3530532" y="1496185"/>
            <a:chExt cx="1562000" cy="706730"/>
          </a:xfrm>
        </p:grpSpPr>
        <p:cxnSp>
          <p:nvCxnSpPr>
            <p:cNvPr id="5688" name="Google Shape;5688;p8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689" name="Google Shape;5689;p80"/>
            <p:cNvGrpSpPr/>
            <p:nvPr/>
          </p:nvGrpSpPr>
          <p:grpSpPr>
            <a:xfrm>
              <a:off x="3530532" y="1496185"/>
              <a:ext cx="323430" cy="463587"/>
              <a:chOff x="3530532" y="1496185"/>
              <a:chExt cx="323430" cy="463587"/>
            </a:xfrm>
          </p:grpSpPr>
          <p:grpSp>
            <p:nvGrpSpPr>
              <p:cNvPr id="5690" name="Google Shape;5690;p80"/>
              <p:cNvGrpSpPr/>
              <p:nvPr/>
            </p:nvGrpSpPr>
            <p:grpSpPr>
              <a:xfrm>
                <a:off x="3567462" y="1496185"/>
                <a:ext cx="286500" cy="361376"/>
                <a:chOff x="3567462" y="1496185"/>
                <a:chExt cx="286500" cy="361376"/>
              </a:xfrm>
            </p:grpSpPr>
            <p:cxnSp>
              <p:nvCxnSpPr>
                <p:cNvPr id="5691" name="Google Shape;5691;p8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692" name="Google Shape;5692;p8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3" name="Google Shape;5693;p8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80"/>
            <p:cNvGrpSpPr/>
            <p:nvPr/>
          </p:nvGrpSpPr>
          <p:grpSpPr>
            <a:xfrm>
              <a:off x="3891569" y="1779209"/>
              <a:ext cx="323945" cy="423706"/>
              <a:chOff x="3891569" y="1779209"/>
              <a:chExt cx="323945" cy="423706"/>
            </a:xfrm>
          </p:grpSpPr>
          <p:grpSp>
            <p:nvGrpSpPr>
              <p:cNvPr id="5695" name="Google Shape;5695;p80"/>
              <p:cNvGrpSpPr/>
              <p:nvPr/>
            </p:nvGrpSpPr>
            <p:grpSpPr>
              <a:xfrm>
                <a:off x="3929014" y="1881638"/>
                <a:ext cx="286500" cy="321278"/>
                <a:chOff x="3929014" y="1881638"/>
                <a:chExt cx="286500" cy="321278"/>
              </a:xfrm>
            </p:grpSpPr>
            <p:cxnSp>
              <p:nvCxnSpPr>
                <p:cNvPr id="5696" name="Google Shape;5696;p8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697" name="Google Shape;5697;p8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8" name="Google Shape;5698;p8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80"/>
            <p:cNvGrpSpPr/>
            <p:nvPr/>
          </p:nvGrpSpPr>
          <p:grpSpPr>
            <a:xfrm>
              <a:off x="4252606" y="1496185"/>
              <a:ext cx="324721" cy="463587"/>
              <a:chOff x="4252606" y="1496185"/>
              <a:chExt cx="324721" cy="463587"/>
            </a:xfrm>
          </p:grpSpPr>
          <p:grpSp>
            <p:nvGrpSpPr>
              <p:cNvPr id="5700" name="Google Shape;5700;p80"/>
              <p:cNvGrpSpPr/>
              <p:nvPr/>
            </p:nvGrpSpPr>
            <p:grpSpPr>
              <a:xfrm>
                <a:off x="4290828" y="1496185"/>
                <a:ext cx="286500" cy="361376"/>
                <a:chOff x="4290828" y="1496185"/>
                <a:chExt cx="286500" cy="361376"/>
              </a:xfrm>
            </p:grpSpPr>
            <p:cxnSp>
              <p:nvCxnSpPr>
                <p:cNvPr id="5701" name="Google Shape;5701;p8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702" name="Google Shape;5702;p8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3" name="Google Shape;5703;p8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4" name="Google Shape;5704;p80"/>
            <p:cNvGrpSpPr/>
            <p:nvPr/>
          </p:nvGrpSpPr>
          <p:grpSpPr>
            <a:xfrm>
              <a:off x="4613643" y="1763716"/>
              <a:ext cx="325308" cy="439200"/>
              <a:chOff x="4613643" y="1763716"/>
              <a:chExt cx="325308" cy="439200"/>
            </a:xfrm>
          </p:grpSpPr>
          <p:grpSp>
            <p:nvGrpSpPr>
              <p:cNvPr id="5705" name="Google Shape;5705;p80"/>
              <p:cNvGrpSpPr/>
              <p:nvPr/>
            </p:nvGrpSpPr>
            <p:grpSpPr>
              <a:xfrm>
                <a:off x="4652451" y="1879538"/>
                <a:ext cx="286500" cy="323378"/>
                <a:chOff x="4652451" y="1879538"/>
                <a:chExt cx="286500" cy="323378"/>
              </a:xfrm>
            </p:grpSpPr>
            <p:cxnSp>
              <p:nvCxnSpPr>
                <p:cNvPr id="5706" name="Google Shape;5706;p8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707" name="Google Shape;5707;p8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8" name="Google Shape;5708;p8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9" name="Google Shape;5709;p80"/>
          <p:cNvGrpSpPr/>
          <p:nvPr/>
        </p:nvGrpSpPr>
        <p:grpSpPr>
          <a:xfrm>
            <a:off x="3417981" y="2143759"/>
            <a:ext cx="1652173" cy="391517"/>
            <a:chOff x="3512551" y="2358270"/>
            <a:chExt cx="1597383" cy="378533"/>
          </a:xfrm>
        </p:grpSpPr>
        <p:cxnSp>
          <p:nvCxnSpPr>
            <p:cNvPr id="5710" name="Google Shape;5710;p80"/>
            <p:cNvCxnSpPr>
              <a:stCxn id="5711" idx="6"/>
              <a:endCxn id="571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713" name="Google Shape;5713;p80"/>
            <p:cNvGrpSpPr/>
            <p:nvPr/>
          </p:nvGrpSpPr>
          <p:grpSpPr>
            <a:xfrm>
              <a:off x="3512551" y="2358270"/>
              <a:ext cx="225647" cy="307714"/>
              <a:chOff x="2182679" y="2004714"/>
              <a:chExt cx="792300" cy="1080458"/>
            </a:xfrm>
          </p:grpSpPr>
          <p:cxnSp>
            <p:nvCxnSpPr>
              <p:cNvPr id="5714" name="Google Shape;5714;p80"/>
              <p:cNvCxnSpPr>
                <a:stCxn id="571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711" name="Google Shape;5711;p8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6" name="Google Shape;5716;p80"/>
            <p:cNvGrpSpPr/>
            <p:nvPr/>
          </p:nvGrpSpPr>
          <p:grpSpPr>
            <a:xfrm>
              <a:off x="3969644" y="2440153"/>
              <a:ext cx="225853" cy="296651"/>
              <a:chOff x="3775710" y="1729289"/>
              <a:chExt cx="136500" cy="179289"/>
            </a:xfrm>
          </p:grpSpPr>
          <p:cxnSp>
            <p:nvCxnSpPr>
              <p:cNvPr id="5717" name="Google Shape;5717;p8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718" name="Google Shape;5718;p8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80"/>
            <p:cNvGrpSpPr/>
            <p:nvPr/>
          </p:nvGrpSpPr>
          <p:grpSpPr>
            <a:xfrm>
              <a:off x="4427051" y="2358270"/>
              <a:ext cx="225647" cy="307714"/>
              <a:chOff x="5393704" y="2004714"/>
              <a:chExt cx="792300" cy="1080458"/>
            </a:xfrm>
          </p:grpSpPr>
          <p:cxnSp>
            <p:nvCxnSpPr>
              <p:cNvPr id="5721" name="Google Shape;5721;p80"/>
              <p:cNvCxnSpPr>
                <a:stCxn id="572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723" name="Google Shape;5723;p8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80"/>
            <p:cNvGrpSpPr/>
            <p:nvPr/>
          </p:nvGrpSpPr>
          <p:grpSpPr>
            <a:xfrm>
              <a:off x="4884287" y="2440252"/>
              <a:ext cx="225647" cy="296532"/>
              <a:chOff x="6999166" y="2292572"/>
              <a:chExt cx="792300" cy="1041192"/>
            </a:xfrm>
          </p:grpSpPr>
          <p:cxnSp>
            <p:nvCxnSpPr>
              <p:cNvPr id="5725" name="Google Shape;5725;p8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712" name="Google Shape;5712;p8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7" name="Google Shape;5727;p80"/>
          <p:cNvGrpSpPr/>
          <p:nvPr/>
        </p:nvGrpSpPr>
        <p:grpSpPr>
          <a:xfrm>
            <a:off x="6838789" y="979959"/>
            <a:ext cx="1581844" cy="732818"/>
            <a:chOff x="634175" y="2986275"/>
            <a:chExt cx="3147949" cy="1458344"/>
          </a:xfrm>
        </p:grpSpPr>
        <p:cxnSp>
          <p:nvCxnSpPr>
            <p:cNvPr id="5728" name="Google Shape;5728;p80"/>
            <p:cNvCxnSpPr>
              <a:stCxn id="5729" idx="4"/>
              <a:endCxn id="573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731" name="Google Shape;5731;p80"/>
            <p:cNvCxnSpPr>
              <a:stCxn id="5730" idx="0"/>
              <a:endCxn id="573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733" name="Google Shape;5733;p80"/>
            <p:cNvCxnSpPr>
              <a:stCxn id="5732" idx="4"/>
              <a:endCxn id="573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735" name="Google Shape;5735;p80"/>
            <p:cNvCxnSpPr>
              <a:stCxn id="5734" idx="0"/>
              <a:endCxn id="573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736" name="Google Shape;5736;p8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32" name="Google Shape;5732;p8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29" name="Google Shape;5729;p8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34" name="Google Shape;5734;p8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30" name="Google Shape;5730;p8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737" name="Google Shape;5737;p80"/>
          <p:cNvGrpSpPr/>
          <p:nvPr/>
        </p:nvGrpSpPr>
        <p:grpSpPr>
          <a:xfrm>
            <a:off x="3406504" y="2674269"/>
            <a:ext cx="1675128" cy="313674"/>
            <a:chOff x="998425" y="1182125"/>
            <a:chExt cx="1065400" cy="199500"/>
          </a:xfrm>
        </p:grpSpPr>
        <p:sp>
          <p:nvSpPr>
            <p:cNvPr id="5738" name="Google Shape;5738;p8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80"/>
          <p:cNvGrpSpPr/>
          <p:nvPr/>
        </p:nvGrpSpPr>
        <p:grpSpPr>
          <a:xfrm>
            <a:off x="3406503" y="3630235"/>
            <a:ext cx="1675129" cy="525345"/>
            <a:chOff x="5194708" y="3484366"/>
            <a:chExt cx="3148148" cy="987304"/>
          </a:xfrm>
        </p:grpSpPr>
        <p:grpSp>
          <p:nvGrpSpPr>
            <p:cNvPr id="5744" name="Google Shape;5744;p80"/>
            <p:cNvGrpSpPr/>
            <p:nvPr/>
          </p:nvGrpSpPr>
          <p:grpSpPr>
            <a:xfrm>
              <a:off x="7531521" y="3484366"/>
              <a:ext cx="811335" cy="987304"/>
              <a:chOff x="3379425" y="1617275"/>
              <a:chExt cx="1090650" cy="1327200"/>
            </a:xfrm>
          </p:grpSpPr>
          <p:sp>
            <p:nvSpPr>
              <p:cNvPr id="5745" name="Google Shape;5745;p8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80"/>
            <p:cNvGrpSpPr/>
            <p:nvPr/>
          </p:nvGrpSpPr>
          <p:grpSpPr>
            <a:xfrm>
              <a:off x="6752546" y="3484366"/>
              <a:ext cx="811428" cy="987304"/>
              <a:chOff x="2332275" y="1617275"/>
              <a:chExt cx="1090775" cy="1327200"/>
            </a:xfrm>
          </p:grpSpPr>
          <p:sp>
            <p:nvSpPr>
              <p:cNvPr id="5749" name="Google Shape;5749;p8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80"/>
            <p:cNvGrpSpPr/>
            <p:nvPr/>
          </p:nvGrpSpPr>
          <p:grpSpPr>
            <a:xfrm>
              <a:off x="5973664" y="3484366"/>
              <a:ext cx="811335" cy="987304"/>
              <a:chOff x="1285250" y="1617275"/>
              <a:chExt cx="1090650" cy="1327200"/>
            </a:xfrm>
          </p:grpSpPr>
          <p:sp>
            <p:nvSpPr>
              <p:cNvPr id="5753" name="Google Shape;5753;p8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80"/>
            <p:cNvGrpSpPr/>
            <p:nvPr/>
          </p:nvGrpSpPr>
          <p:grpSpPr>
            <a:xfrm>
              <a:off x="5194708" y="3484366"/>
              <a:ext cx="811409" cy="987304"/>
              <a:chOff x="238125" y="1617275"/>
              <a:chExt cx="1090750" cy="1327200"/>
            </a:xfrm>
          </p:grpSpPr>
          <p:sp>
            <p:nvSpPr>
              <p:cNvPr id="5757" name="Google Shape;5757;p8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0" name="Google Shape;5760;p80"/>
          <p:cNvGrpSpPr/>
          <p:nvPr/>
        </p:nvGrpSpPr>
        <p:grpSpPr>
          <a:xfrm>
            <a:off x="6840188" y="2276124"/>
            <a:ext cx="1579046" cy="522230"/>
            <a:chOff x="6853641" y="2534077"/>
            <a:chExt cx="1515545" cy="501229"/>
          </a:xfrm>
        </p:grpSpPr>
        <p:grpSp>
          <p:nvGrpSpPr>
            <p:cNvPr id="5761" name="Google Shape;5761;p80"/>
            <p:cNvGrpSpPr/>
            <p:nvPr/>
          </p:nvGrpSpPr>
          <p:grpSpPr>
            <a:xfrm>
              <a:off x="6853641" y="2618923"/>
              <a:ext cx="1515545" cy="324556"/>
              <a:chOff x="6853641" y="2618923"/>
              <a:chExt cx="1515545" cy="324556"/>
            </a:xfrm>
          </p:grpSpPr>
          <p:sp>
            <p:nvSpPr>
              <p:cNvPr id="5762" name="Google Shape;5762;p8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7" name="Google Shape;5767;p8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2" name="Google Shape;5772;p80"/>
          <p:cNvGrpSpPr/>
          <p:nvPr/>
        </p:nvGrpSpPr>
        <p:grpSpPr>
          <a:xfrm>
            <a:off x="3435080" y="3151165"/>
            <a:ext cx="1617976" cy="346616"/>
            <a:chOff x="1808063" y="4294338"/>
            <a:chExt cx="3370782" cy="721817"/>
          </a:xfrm>
        </p:grpSpPr>
        <p:sp>
          <p:nvSpPr>
            <p:cNvPr id="5773" name="Google Shape;5773;p8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80"/>
          <p:cNvGrpSpPr/>
          <p:nvPr/>
        </p:nvGrpSpPr>
        <p:grpSpPr>
          <a:xfrm>
            <a:off x="5261076" y="3817915"/>
            <a:ext cx="1417067" cy="350605"/>
            <a:chOff x="4234950" y="2101012"/>
            <a:chExt cx="4219974" cy="1044090"/>
          </a:xfrm>
        </p:grpSpPr>
        <p:sp>
          <p:nvSpPr>
            <p:cNvPr id="5784" name="Google Shape;5784;p8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0" name="Google Shape;5800;p80"/>
          <p:cNvGrpSpPr/>
          <p:nvPr/>
        </p:nvGrpSpPr>
        <p:grpSpPr>
          <a:xfrm>
            <a:off x="6836548" y="1808672"/>
            <a:ext cx="1586327" cy="371557"/>
            <a:chOff x="1247650" y="2075423"/>
            <a:chExt cx="6648477" cy="1557238"/>
          </a:xfrm>
        </p:grpSpPr>
        <p:sp>
          <p:nvSpPr>
            <p:cNvPr id="5801" name="Google Shape;5801;p8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80"/>
          <p:cNvGrpSpPr/>
          <p:nvPr/>
        </p:nvGrpSpPr>
        <p:grpSpPr>
          <a:xfrm>
            <a:off x="5267818" y="961862"/>
            <a:ext cx="1415601" cy="1648533"/>
            <a:chOff x="1839112" y="2209163"/>
            <a:chExt cx="1918159" cy="2233784"/>
          </a:xfrm>
        </p:grpSpPr>
        <p:sp>
          <p:nvSpPr>
            <p:cNvPr id="5808" name="Google Shape;5808;p8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11" name="Google Shape;5811;p80"/>
            <p:cNvCxnSpPr>
              <a:stCxn id="5808" idx="6"/>
              <a:endCxn id="580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12" name="Google Shape;5812;p80"/>
            <p:cNvCxnSpPr>
              <a:stCxn id="5809" idx="4"/>
              <a:endCxn id="581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814" name="Google Shape;5814;p80"/>
            <p:cNvCxnSpPr>
              <a:stCxn id="5813" idx="6"/>
              <a:endCxn id="581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15" name="Google Shape;5815;p80"/>
            <p:cNvCxnSpPr>
              <a:stCxn id="5810" idx="4"/>
              <a:endCxn id="581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813" name="Google Shape;5813;p8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18" name="Google Shape;5818;p80"/>
            <p:cNvCxnSpPr>
              <a:endCxn id="581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819" name="Google Shape;5819;p80"/>
          <p:cNvGrpSpPr/>
          <p:nvPr/>
        </p:nvGrpSpPr>
        <p:grpSpPr>
          <a:xfrm>
            <a:off x="3425084" y="979946"/>
            <a:ext cx="1637968" cy="154942"/>
            <a:chOff x="238125" y="2506075"/>
            <a:chExt cx="7115411" cy="673075"/>
          </a:xfrm>
        </p:grpSpPr>
        <p:sp>
          <p:nvSpPr>
            <p:cNvPr id="5820" name="Google Shape;5820;p8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80"/>
          <p:cNvGrpSpPr/>
          <p:nvPr/>
        </p:nvGrpSpPr>
        <p:grpSpPr>
          <a:xfrm>
            <a:off x="1965820" y="1294664"/>
            <a:ext cx="1262932" cy="785408"/>
            <a:chOff x="548861" y="389676"/>
            <a:chExt cx="3843371" cy="2390163"/>
          </a:xfrm>
        </p:grpSpPr>
        <p:cxnSp>
          <p:nvCxnSpPr>
            <p:cNvPr id="5826" name="Google Shape;5826;p8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27" name="Google Shape;5827;p8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28" name="Google Shape;5828;p8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29" name="Google Shape;5829;p8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830" name="Google Shape;5830;p8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831" name="Google Shape;5831;p8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2" name="Google Shape;5832;p8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833" name="Google Shape;5833;p8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9" name="Google Shape;5839;p80"/>
          <p:cNvGrpSpPr/>
          <p:nvPr/>
        </p:nvGrpSpPr>
        <p:grpSpPr>
          <a:xfrm>
            <a:off x="753952" y="2401541"/>
            <a:ext cx="1412054" cy="633562"/>
            <a:chOff x="1187400" y="2529299"/>
            <a:chExt cx="6769193" cy="2241903"/>
          </a:xfrm>
        </p:grpSpPr>
        <p:sp>
          <p:nvSpPr>
            <p:cNvPr id="5840" name="Google Shape;5840;p8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841" name="Google Shape;5841;p8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42" name="Google Shape;5842;p8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43" name="Google Shape;5843;p8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44" name="Google Shape;5844;p8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45" name="Google Shape;5845;p8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46" name="Google Shape;5846;p8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847" name="Google Shape;5847;p80"/>
            <p:cNvCxnSpPr>
              <a:stCxn id="5840" idx="2"/>
              <a:endCxn id="584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48" name="Google Shape;5848;p80"/>
            <p:cNvCxnSpPr>
              <a:stCxn id="5842" idx="0"/>
              <a:endCxn id="584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49" name="Google Shape;5849;p80"/>
            <p:cNvCxnSpPr>
              <a:stCxn id="5842" idx="2"/>
              <a:endCxn id="584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50" name="Google Shape;5850;p80"/>
            <p:cNvCxnSpPr>
              <a:stCxn id="5843" idx="0"/>
              <a:endCxn id="584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51" name="Google Shape;5851;p80"/>
            <p:cNvCxnSpPr>
              <a:stCxn id="5841" idx="2"/>
              <a:endCxn id="584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52" name="Google Shape;5852;p80"/>
            <p:cNvCxnSpPr>
              <a:stCxn id="5845" idx="0"/>
              <a:endCxn id="584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853" name="Google Shape;5853;p80"/>
          <p:cNvGrpSpPr/>
          <p:nvPr/>
        </p:nvGrpSpPr>
        <p:grpSpPr>
          <a:xfrm>
            <a:off x="6840198" y="2894250"/>
            <a:ext cx="1579035" cy="540873"/>
            <a:chOff x="6895650" y="3126697"/>
            <a:chExt cx="1436662" cy="492105"/>
          </a:xfrm>
        </p:grpSpPr>
        <p:sp>
          <p:nvSpPr>
            <p:cNvPr id="5854" name="Google Shape;5854;p8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9" name="Google Shape;5859;p80"/>
            <p:cNvGrpSpPr/>
            <p:nvPr/>
          </p:nvGrpSpPr>
          <p:grpSpPr>
            <a:xfrm>
              <a:off x="6995957" y="3335810"/>
              <a:ext cx="1230393" cy="71754"/>
              <a:chOff x="6995957" y="3287964"/>
              <a:chExt cx="1230393" cy="71754"/>
            </a:xfrm>
          </p:grpSpPr>
          <p:sp>
            <p:nvSpPr>
              <p:cNvPr id="5860" name="Google Shape;5860;p8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65" name="Google Shape;5865;p80"/>
          <p:cNvGrpSpPr/>
          <p:nvPr/>
        </p:nvGrpSpPr>
        <p:grpSpPr>
          <a:xfrm>
            <a:off x="6838780" y="3531013"/>
            <a:ext cx="1581862" cy="650625"/>
            <a:chOff x="6777990" y="3710194"/>
            <a:chExt cx="1646915" cy="677382"/>
          </a:xfrm>
        </p:grpSpPr>
        <p:grpSp>
          <p:nvGrpSpPr>
            <p:cNvPr id="5866" name="Google Shape;5866;p80"/>
            <p:cNvGrpSpPr/>
            <p:nvPr/>
          </p:nvGrpSpPr>
          <p:grpSpPr>
            <a:xfrm>
              <a:off x="6777990" y="3874492"/>
              <a:ext cx="411129" cy="513083"/>
              <a:chOff x="6777990" y="3874492"/>
              <a:chExt cx="411129" cy="513083"/>
            </a:xfrm>
          </p:grpSpPr>
          <p:cxnSp>
            <p:nvCxnSpPr>
              <p:cNvPr id="5867" name="Google Shape;5867;p8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868" name="Google Shape;5868;p8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80"/>
            <p:cNvGrpSpPr/>
            <p:nvPr/>
          </p:nvGrpSpPr>
          <p:grpSpPr>
            <a:xfrm>
              <a:off x="7188425" y="3710194"/>
              <a:ext cx="411123" cy="520535"/>
              <a:chOff x="7188425" y="3710194"/>
              <a:chExt cx="411123" cy="520535"/>
            </a:xfrm>
          </p:grpSpPr>
          <p:cxnSp>
            <p:nvCxnSpPr>
              <p:cNvPr id="5870" name="Google Shape;5870;p8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871" name="Google Shape;5871;p8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80"/>
            <p:cNvGrpSpPr/>
            <p:nvPr/>
          </p:nvGrpSpPr>
          <p:grpSpPr>
            <a:xfrm>
              <a:off x="7603341" y="3874492"/>
              <a:ext cx="411474" cy="513083"/>
              <a:chOff x="7603341" y="3874492"/>
              <a:chExt cx="411474" cy="513083"/>
            </a:xfrm>
          </p:grpSpPr>
          <p:cxnSp>
            <p:nvCxnSpPr>
              <p:cNvPr id="5873" name="Google Shape;5873;p8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874" name="Google Shape;5874;p8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5" name="Google Shape;5875;p80"/>
            <p:cNvGrpSpPr/>
            <p:nvPr/>
          </p:nvGrpSpPr>
          <p:grpSpPr>
            <a:xfrm>
              <a:off x="8013776" y="3722847"/>
              <a:ext cx="411129" cy="507881"/>
              <a:chOff x="8013776" y="3722847"/>
              <a:chExt cx="411129" cy="507881"/>
            </a:xfrm>
          </p:grpSpPr>
          <p:cxnSp>
            <p:nvCxnSpPr>
              <p:cNvPr id="5876" name="Google Shape;5876;p8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877" name="Google Shape;5877;p8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8" name="Google Shape;5878;p80"/>
          <p:cNvGrpSpPr/>
          <p:nvPr/>
        </p:nvGrpSpPr>
        <p:grpSpPr>
          <a:xfrm>
            <a:off x="5258295" y="2703853"/>
            <a:ext cx="1421889" cy="1020603"/>
            <a:chOff x="5190863" y="2824811"/>
            <a:chExt cx="1544860" cy="1108869"/>
          </a:xfrm>
        </p:grpSpPr>
        <p:grpSp>
          <p:nvGrpSpPr>
            <p:cNvPr id="5879" name="Google Shape;5879;p80"/>
            <p:cNvGrpSpPr/>
            <p:nvPr/>
          </p:nvGrpSpPr>
          <p:grpSpPr>
            <a:xfrm>
              <a:off x="5938695" y="3176919"/>
              <a:ext cx="685761" cy="404739"/>
              <a:chOff x="5938695" y="3176919"/>
              <a:chExt cx="685761" cy="404739"/>
            </a:xfrm>
          </p:grpSpPr>
          <p:grpSp>
            <p:nvGrpSpPr>
              <p:cNvPr id="5880" name="Google Shape;5880;p80"/>
              <p:cNvGrpSpPr/>
              <p:nvPr/>
            </p:nvGrpSpPr>
            <p:grpSpPr>
              <a:xfrm>
                <a:off x="5938695" y="3176919"/>
                <a:ext cx="685761" cy="404739"/>
                <a:chOff x="5938695" y="3176919"/>
                <a:chExt cx="685761" cy="404739"/>
              </a:xfrm>
            </p:grpSpPr>
            <p:sp>
              <p:nvSpPr>
                <p:cNvPr id="5881" name="Google Shape;5881;p8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3" name="Google Shape;5883;p8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80"/>
            <p:cNvGrpSpPr/>
            <p:nvPr/>
          </p:nvGrpSpPr>
          <p:grpSpPr>
            <a:xfrm>
              <a:off x="5305233" y="3176835"/>
              <a:ext cx="685971" cy="404655"/>
              <a:chOff x="5305233" y="3176835"/>
              <a:chExt cx="685971" cy="404655"/>
            </a:xfrm>
          </p:grpSpPr>
          <p:grpSp>
            <p:nvGrpSpPr>
              <p:cNvPr id="5885" name="Google Shape;5885;p80"/>
              <p:cNvGrpSpPr/>
              <p:nvPr/>
            </p:nvGrpSpPr>
            <p:grpSpPr>
              <a:xfrm>
                <a:off x="5305233" y="3176835"/>
                <a:ext cx="685971" cy="404655"/>
                <a:chOff x="5305233" y="3176835"/>
                <a:chExt cx="685971" cy="404655"/>
              </a:xfrm>
            </p:grpSpPr>
            <p:sp>
              <p:nvSpPr>
                <p:cNvPr id="5886" name="Google Shape;5886;p8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8" name="Google Shape;5888;p8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9" name="Google Shape;5889;p8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0" name="Google Shape;5890;p80"/>
            <p:cNvGrpSpPr/>
            <p:nvPr/>
          </p:nvGrpSpPr>
          <p:grpSpPr>
            <a:xfrm>
              <a:off x="5657361" y="2824811"/>
              <a:ext cx="1078361" cy="404655"/>
              <a:chOff x="5657361" y="2824811"/>
              <a:chExt cx="1078361" cy="404655"/>
            </a:xfrm>
          </p:grpSpPr>
          <p:grpSp>
            <p:nvGrpSpPr>
              <p:cNvPr id="5891" name="Google Shape;5891;p80"/>
              <p:cNvGrpSpPr/>
              <p:nvPr/>
            </p:nvGrpSpPr>
            <p:grpSpPr>
              <a:xfrm>
                <a:off x="5657361" y="2824811"/>
                <a:ext cx="1078361" cy="404655"/>
                <a:chOff x="5657361" y="2824811"/>
                <a:chExt cx="1078361" cy="404655"/>
              </a:xfrm>
            </p:grpSpPr>
            <p:grpSp>
              <p:nvGrpSpPr>
                <p:cNvPr id="5892" name="Google Shape;5892;p80"/>
                <p:cNvGrpSpPr/>
                <p:nvPr/>
              </p:nvGrpSpPr>
              <p:grpSpPr>
                <a:xfrm>
                  <a:off x="5938485" y="2824811"/>
                  <a:ext cx="797237" cy="404655"/>
                  <a:chOff x="5938485" y="2824811"/>
                  <a:chExt cx="797237" cy="404655"/>
                </a:xfrm>
              </p:grpSpPr>
              <p:sp>
                <p:nvSpPr>
                  <p:cNvPr id="5893" name="Google Shape;5893;p8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5" name="Google Shape;5895;p8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6" name="Google Shape;5896;p8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80"/>
            <p:cNvGrpSpPr/>
            <p:nvPr/>
          </p:nvGrpSpPr>
          <p:grpSpPr>
            <a:xfrm>
              <a:off x="5190863" y="3528942"/>
              <a:ext cx="1078026" cy="404739"/>
              <a:chOff x="5190863" y="3528942"/>
              <a:chExt cx="1078026" cy="404739"/>
            </a:xfrm>
          </p:grpSpPr>
          <p:sp>
            <p:nvSpPr>
              <p:cNvPr id="5898" name="Google Shape;5898;p8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9" name="Google Shape;5899;p80"/>
              <p:cNvGrpSpPr/>
              <p:nvPr/>
            </p:nvGrpSpPr>
            <p:grpSpPr>
              <a:xfrm>
                <a:off x="5190863" y="3528942"/>
                <a:ext cx="1078026" cy="404739"/>
                <a:chOff x="5190863" y="3528942"/>
                <a:chExt cx="1078026" cy="404739"/>
              </a:xfrm>
            </p:grpSpPr>
            <p:sp>
              <p:nvSpPr>
                <p:cNvPr id="5900" name="Google Shape;5900;p8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02" name="Google Shape;5902;p80"/>
          <p:cNvGrpSpPr/>
          <p:nvPr/>
        </p:nvGrpSpPr>
        <p:grpSpPr>
          <a:xfrm>
            <a:off x="724302" y="1268321"/>
            <a:ext cx="1086719" cy="879487"/>
            <a:chOff x="803162" y="1474292"/>
            <a:chExt cx="1086719" cy="879487"/>
          </a:xfrm>
        </p:grpSpPr>
        <p:grpSp>
          <p:nvGrpSpPr>
            <p:cNvPr id="5903" name="Google Shape;5903;p80"/>
            <p:cNvGrpSpPr/>
            <p:nvPr/>
          </p:nvGrpSpPr>
          <p:grpSpPr>
            <a:xfrm>
              <a:off x="803162" y="1625948"/>
              <a:ext cx="445856" cy="576579"/>
              <a:chOff x="803162" y="1625948"/>
              <a:chExt cx="445856" cy="576579"/>
            </a:xfrm>
          </p:grpSpPr>
          <p:sp>
            <p:nvSpPr>
              <p:cNvPr id="5904" name="Google Shape;5904;p8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5" name="Google Shape;5905;p80"/>
              <p:cNvGrpSpPr/>
              <p:nvPr/>
            </p:nvGrpSpPr>
            <p:grpSpPr>
              <a:xfrm>
                <a:off x="1056023" y="1625948"/>
                <a:ext cx="192995" cy="576579"/>
                <a:chOff x="1056023" y="1625948"/>
                <a:chExt cx="192995" cy="576579"/>
              </a:xfrm>
            </p:grpSpPr>
            <p:sp>
              <p:nvSpPr>
                <p:cNvPr id="5906" name="Google Shape;5906;p8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1" name="Google Shape;5911;p80"/>
            <p:cNvGrpSpPr/>
            <p:nvPr/>
          </p:nvGrpSpPr>
          <p:grpSpPr>
            <a:xfrm>
              <a:off x="1371406" y="1474292"/>
              <a:ext cx="518475" cy="879487"/>
              <a:chOff x="1398231" y="1474292"/>
              <a:chExt cx="518475" cy="879487"/>
            </a:xfrm>
          </p:grpSpPr>
          <p:grpSp>
            <p:nvGrpSpPr>
              <p:cNvPr id="5912" name="Google Shape;5912;p80"/>
              <p:cNvGrpSpPr/>
              <p:nvPr/>
            </p:nvGrpSpPr>
            <p:grpSpPr>
              <a:xfrm>
                <a:off x="1398231" y="1474292"/>
                <a:ext cx="518475" cy="341643"/>
                <a:chOff x="1398231" y="1474292"/>
                <a:chExt cx="518475" cy="341643"/>
              </a:xfrm>
            </p:grpSpPr>
            <p:sp>
              <p:nvSpPr>
                <p:cNvPr id="5913" name="Google Shape;5913;p8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4" name="Google Shape;5914;p80"/>
                <p:cNvGrpSpPr/>
                <p:nvPr/>
              </p:nvGrpSpPr>
              <p:grpSpPr>
                <a:xfrm>
                  <a:off x="1616453" y="1474292"/>
                  <a:ext cx="300253" cy="341643"/>
                  <a:chOff x="1616453" y="1475379"/>
                  <a:chExt cx="300253" cy="341643"/>
                </a:xfrm>
              </p:grpSpPr>
              <p:sp>
                <p:nvSpPr>
                  <p:cNvPr id="5915" name="Google Shape;5915;p8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2" name="Google Shape;5922;p80"/>
                  <p:cNvGrpSpPr/>
                  <p:nvPr/>
                </p:nvGrpSpPr>
                <p:grpSpPr>
                  <a:xfrm>
                    <a:off x="1839639" y="1475379"/>
                    <a:ext cx="77067" cy="341643"/>
                    <a:chOff x="1839639" y="1475379"/>
                    <a:chExt cx="77067" cy="341643"/>
                  </a:xfrm>
                </p:grpSpPr>
                <p:sp>
                  <p:nvSpPr>
                    <p:cNvPr id="5923" name="Google Shape;5923;p8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25" name="Google Shape;5925;p80"/>
              <p:cNvGrpSpPr/>
              <p:nvPr/>
            </p:nvGrpSpPr>
            <p:grpSpPr>
              <a:xfrm>
                <a:off x="1398451" y="2012951"/>
                <a:ext cx="518255" cy="340828"/>
                <a:chOff x="1398451" y="2012951"/>
                <a:chExt cx="518255" cy="340828"/>
              </a:xfrm>
            </p:grpSpPr>
            <p:sp>
              <p:nvSpPr>
                <p:cNvPr id="5926" name="Google Shape;5926;p8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7" name="Google Shape;5927;p80"/>
                <p:cNvGrpSpPr/>
                <p:nvPr/>
              </p:nvGrpSpPr>
              <p:grpSpPr>
                <a:xfrm>
                  <a:off x="1616453" y="2012951"/>
                  <a:ext cx="300253" cy="340828"/>
                  <a:chOff x="1616453" y="2013538"/>
                  <a:chExt cx="300253" cy="340828"/>
                </a:xfrm>
              </p:grpSpPr>
              <p:sp>
                <p:nvSpPr>
                  <p:cNvPr id="5928" name="Google Shape;5928;p8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5" name="Google Shape;5935;p80"/>
                  <p:cNvGrpSpPr/>
                  <p:nvPr/>
                </p:nvGrpSpPr>
                <p:grpSpPr>
                  <a:xfrm>
                    <a:off x="1839639" y="2013538"/>
                    <a:ext cx="77067" cy="340828"/>
                    <a:chOff x="1839639" y="2013538"/>
                    <a:chExt cx="77067" cy="340828"/>
                  </a:xfrm>
                </p:grpSpPr>
                <p:sp>
                  <p:nvSpPr>
                    <p:cNvPr id="5936" name="Google Shape;5936;p8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38" name="Google Shape;5938;p80"/>
          <p:cNvGrpSpPr/>
          <p:nvPr/>
        </p:nvGrpSpPr>
        <p:grpSpPr>
          <a:xfrm>
            <a:off x="721126" y="3399508"/>
            <a:ext cx="1368681" cy="682918"/>
            <a:chOff x="724986" y="3605478"/>
            <a:chExt cx="1368681" cy="682918"/>
          </a:xfrm>
        </p:grpSpPr>
        <p:grpSp>
          <p:nvGrpSpPr>
            <p:cNvPr id="5939" name="Google Shape;5939;p80"/>
            <p:cNvGrpSpPr/>
            <p:nvPr/>
          </p:nvGrpSpPr>
          <p:grpSpPr>
            <a:xfrm>
              <a:off x="1289102" y="3823629"/>
              <a:ext cx="240442" cy="250435"/>
              <a:chOff x="-165066" y="3843615"/>
              <a:chExt cx="221259" cy="230455"/>
            </a:xfrm>
          </p:grpSpPr>
          <p:sp>
            <p:nvSpPr>
              <p:cNvPr id="5940" name="Google Shape;5940;p8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80"/>
            <p:cNvGrpSpPr/>
            <p:nvPr/>
          </p:nvGrpSpPr>
          <p:grpSpPr>
            <a:xfrm>
              <a:off x="724986" y="3605478"/>
              <a:ext cx="1368681" cy="682918"/>
              <a:chOff x="724986" y="3605478"/>
              <a:chExt cx="1368681" cy="682918"/>
            </a:xfrm>
          </p:grpSpPr>
          <p:grpSp>
            <p:nvGrpSpPr>
              <p:cNvPr id="5961" name="Google Shape;5961;p80"/>
              <p:cNvGrpSpPr/>
              <p:nvPr/>
            </p:nvGrpSpPr>
            <p:grpSpPr>
              <a:xfrm>
                <a:off x="1498221" y="4047614"/>
                <a:ext cx="529172" cy="240783"/>
                <a:chOff x="1498221" y="4047614"/>
                <a:chExt cx="529172" cy="240783"/>
              </a:xfrm>
            </p:grpSpPr>
            <p:grpSp>
              <p:nvGrpSpPr>
                <p:cNvPr id="5962" name="Google Shape;5962;p80"/>
                <p:cNvGrpSpPr/>
                <p:nvPr/>
              </p:nvGrpSpPr>
              <p:grpSpPr>
                <a:xfrm>
                  <a:off x="1826655" y="4224370"/>
                  <a:ext cx="200738" cy="25631"/>
                  <a:chOff x="1826655" y="4224370"/>
                  <a:chExt cx="200738" cy="25631"/>
                </a:xfrm>
              </p:grpSpPr>
              <p:sp>
                <p:nvSpPr>
                  <p:cNvPr id="5963" name="Google Shape;5963;p8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5" name="Google Shape;5965;p80"/>
                <p:cNvGrpSpPr/>
                <p:nvPr/>
              </p:nvGrpSpPr>
              <p:grpSpPr>
                <a:xfrm>
                  <a:off x="1498221" y="4047614"/>
                  <a:ext cx="328444" cy="240783"/>
                  <a:chOff x="1498221" y="4047614"/>
                  <a:chExt cx="328444" cy="240783"/>
                </a:xfrm>
              </p:grpSpPr>
              <p:sp>
                <p:nvSpPr>
                  <p:cNvPr id="5966" name="Google Shape;5966;p8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7" name="Google Shape;5967;p80"/>
                  <p:cNvGrpSpPr/>
                  <p:nvPr/>
                </p:nvGrpSpPr>
                <p:grpSpPr>
                  <a:xfrm>
                    <a:off x="1498221" y="4047614"/>
                    <a:ext cx="150566" cy="190416"/>
                    <a:chOff x="1498221" y="4047614"/>
                    <a:chExt cx="150566" cy="190416"/>
                  </a:xfrm>
                </p:grpSpPr>
                <p:sp>
                  <p:nvSpPr>
                    <p:cNvPr id="5968" name="Google Shape;5968;p8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70" name="Google Shape;5970;p80"/>
              <p:cNvGrpSpPr/>
              <p:nvPr/>
            </p:nvGrpSpPr>
            <p:grpSpPr>
              <a:xfrm>
                <a:off x="1560718" y="3800594"/>
                <a:ext cx="532948" cy="302090"/>
                <a:chOff x="1560718" y="3800594"/>
                <a:chExt cx="532948" cy="302090"/>
              </a:xfrm>
            </p:grpSpPr>
            <p:grpSp>
              <p:nvGrpSpPr>
                <p:cNvPr id="5971" name="Google Shape;5971;p80"/>
                <p:cNvGrpSpPr/>
                <p:nvPr/>
              </p:nvGrpSpPr>
              <p:grpSpPr>
                <a:xfrm>
                  <a:off x="1912179" y="3827344"/>
                  <a:ext cx="181487" cy="25631"/>
                  <a:chOff x="1912179" y="3827344"/>
                  <a:chExt cx="181487" cy="25631"/>
                </a:xfrm>
              </p:grpSpPr>
              <p:sp>
                <p:nvSpPr>
                  <p:cNvPr id="5972" name="Google Shape;5972;p8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80"/>
                <p:cNvGrpSpPr/>
                <p:nvPr/>
              </p:nvGrpSpPr>
              <p:grpSpPr>
                <a:xfrm>
                  <a:off x="1912179" y="4044505"/>
                  <a:ext cx="181487" cy="25622"/>
                  <a:chOff x="1912179" y="4044506"/>
                  <a:chExt cx="181487" cy="25622"/>
                </a:xfrm>
              </p:grpSpPr>
              <p:sp>
                <p:nvSpPr>
                  <p:cNvPr id="5975" name="Google Shape;5975;p8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7" name="Google Shape;5977;p80"/>
                <p:cNvGrpSpPr/>
                <p:nvPr/>
              </p:nvGrpSpPr>
              <p:grpSpPr>
                <a:xfrm>
                  <a:off x="1560718" y="3800594"/>
                  <a:ext cx="351472" cy="302090"/>
                  <a:chOff x="1560718" y="3800594"/>
                  <a:chExt cx="351472" cy="302090"/>
                </a:xfrm>
              </p:grpSpPr>
              <p:grpSp>
                <p:nvGrpSpPr>
                  <p:cNvPr id="5978" name="Google Shape;5978;p80"/>
                  <p:cNvGrpSpPr/>
                  <p:nvPr/>
                </p:nvGrpSpPr>
                <p:grpSpPr>
                  <a:xfrm>
                    <a:off x="1560718" y="3842857"/>
                    <a:ext cx="173586" cy="217131"/>
                    <a:chOff x="1560718" y="3842857"/>
                    <a:chExt cx="173586" cy="217131"/>
                  </a:xfrm>
                </p:grpSpPr>
                <p:sp>
                  <p:nvSpPr>
                    <p:cNvPr id="5979" name="Google Shape;5979;p8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2" name="Google Shape;5982;p8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84" name="Google Shape;5984;p8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5" name="Google Shape;5985;p80"/>
              <p:cNvGrpSpPr/>
              <p:nvPr/>
            </p:nvGrpSpPr>
            <p:grpSpPr>
              <a:xfrm>
                <a:off x="785350" y="3605478"/>
                <a:ext cx="535311" cy="249245"/>
                <a:chOff x="785350" y="3605478"/>
                <a:chExt cx="535311" cy="249245"/>
              </a:xfrm>
            </p:grpSpPr>
            <p:grpSp>
              <p:nvGrpSpPr>
                <p:cNvPr id="5986" name="Google Shape;5986;p80"/>
                <p:cNvGrpSpPr/>
                <p:nvPr/>
              </p:nvGrpSpPr>
              <p:grpSpPr>
                <a:xfrm>
                  <a:off x="785350" y="3605478"/>
                  <a:ext cx="376191" cy="102736"/>
                  <a:chOff x="785350" y="3605478"/>
                  <a:chExt cx="376191" cy="102736"/>
                </a:xfrm>
              </p:grpSpPr>
              <p:sp>
                <p:nvSpPr>
                  <p:cNvPr id="5987" name="Google Shape;5987;p8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80"/>
                <p:cNvGrpSpPr/>
                <p:nvPr/>
              </p:nvGrpSpPr>
              <p:grpSpPr>
                <a:xfrm>
                  <a:off x="1161530" y="3655851"/>
                  <a:ext cx="159131" cy="198872"/>
                  <a:chOff x="1161530" y="3655851"/>
                  <a:chExt cx="159131" cy="198872"/>
                </a:xfrm>
              </p:grpSpPr>
              <p:sp>
                <p:nvSpPr>
                  <p:cNvPr id="5991" name="Google Shape;5991;p8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3" name="Google Shape;5993;p80"/>
              <p:cNvGrpSpPr/>
              <p:nvPr/>
            </p:nvGrpSpPr>
            <p:grpSpPr>
              <a:xfrm>
                <a:off x="785350" y="4047614"/>
                <a:ext cx="535311" cy="240783"/>
                <a:chOff x="785350" y="4047614"/>
                <a:chExt cx="535311" cy="240783"/>
              </a:xfrm>
            </p:grpSpPr>
            <p:grpSp>
              <p:nvGrpSpPr>
                <p:cNvPr id="5994" name="Google Shape;5994;p80"/>
                <p:cNvGrpSpPr/>
                <p:nvPr/>
              </p:nvGrpSpPr>
              <p:grpSpPr>
                <a:xfrm>
                  <a:off x="1161636" y="4047614"/>
                  <a:ext cx="159025" cy="190415"/>
                  <a:chOff x="1161636" y="4047614"/>
                  <a:chExt cx="159025" cy="190415"/>
                </a:xfrm>
              </p:grpSpPr>
              <p:sp>
                <p:nvSpPr>
                  <p:cNvPr id="5995" name="Google Shape;5995;p8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80"/>
                <p:cNvGrpSpPr/>
                <p:nvPr/>
              </p:nvGrpSpPr>
              <p:grpSpPr>
                <a:xfrm>
                  <a:off x="785350" y="4185661"/>
                  <a:ext cx="376191" cy="102736"/>
                  <a:chOff x="785350" y="4185661"/>
                  <a:chExt cx="376191" cy="102736"/>
                </a:xfrm>
              </p:grpSpPr>
              <p:sp>
                <p:nvSpPr>
                  <p:cNvPr id="5998" name="Google Shape;5998;p8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1" name="Google Shape;6001;p80"/>
              <p:cNvGrpSpPr/>
              <p:nvPr/>
            </p:nvGrpSpPr>
            <p:grpSpPr>
              <a:xfrm>
                <a:off x="1501054" y="3605478"/>
                <a:ext cx="526340" cy="249240"/>
                <a:chOff x="1501054" y="3605478"/>
                <a:chExt cx="526340" cy="249240"/>
              </a:xfrm>
            </p:grpSpPr>
            <p:grpSp>
              <p:nvGrpSpPr>
                <p:cNvPr id="6002" name="Google Shape;6002;p80"/>
                <p:cNvGrpSpPr/>
                <p:nvPr/>
              </p:nvGrpSpPr>
              <p:grpSpPr>
                <a:xfrm>
                  <a:off x="1834208" y="3643867"/>
                  <a:ext cx="193185" cy="25622"/>
                  <a:chOff x="1834208" y="3643867"/>
                  <a:chExt cx="193185" cy="25622"/>
                </a:xfrm>
              </p:grpSpPr>
              <p:sp>
                <p:nvSpPr>
                  <p:cNvPr id="6003" name="Google Shape;6003;p8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80"/>
                <p:cNvGrpSpPr/>
                <p:nvPr/>
              </p:nvGrpSpPr>
              <p:grpSpPr>
                <a:xfrm>
                  <a:off x="1501054" y="3605478"/>
                  <a:ext cx="333165" cy="249240"/>
                  <a:chOff x="1501054" y="3605478"/>
                  <a:chExt cx="333165" cy="249240"/>
                </a:xfrm>
              </p:grpSpPr>
              <p:sp>
                <p:nvSpPr>
                  <p:cNvPr id="6006" name="Google Shape;6006;p8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7" name="Google Shape;6007;p80"/>
                  <p:cNvGrpSpPr/>
                  <p:nvPr/>
                </p:nvGrpSpPr>
                <p:grpSpPr>
                  <a:xfrm>
                    <a:off x="1501054" y="3655851"/>
                    <a:ext cx="155286" cy="198867"/>
                    <a:chOff x="1501054" y="3655851"/>
                    <a:chExt cx="155286" cy="198867"/>
                  </a:xfrm>
                </p:grpSpPr>
                <p:sp>
                  <p:nvSpPr>
                    <p:cNvPr id="6008" name="Google Shape;6008;p8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10" name="Google Shape;6010;p80"/>
              <p:cNvGrpSpPr/>
              <p:nvPr/>
            </p:nvGrpSpPr>
            <p:grpSpPr>
              <a:xfrm>
                <a:off x="724986" y="3800594"/>
                <a:ext cx="532950" cy="302090"/>
                <a:chOff x="724986" y="3800594"/>
                <a:chExt cx="532950" cy="302090"/>
              </a:xfrm>
            </p:grpSpPr>
            <p:grpSp>
              <p:nvGrpSpPr>
                <p:cNvPr id="6011" name="Google Shape;6011;p80"/>
                <p:cNvGrpSpPr/>
                <p:nvPr/>
              </p:nvGrpSpPr>
              <p:grpSpPr>
                <a:xfrm>
                  <a:off x="724986" y="4044367"/>
                  <a:ext cx="181314" cy="25626"/>
                  <a:chOff x="724986" y="4044367"/>
                  <a:chExt cx="181314" cy="25626"/>
                </a:xfrm>
              </p:grpSpPr>
              <p:sp>
                <p:nvSpPr>
                  <p:cNvPr id="6012" name="Google Shape;6012;p8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80"/>
                <p:cNvGrpSpPr/>
                <p:nvPr/>
              </p:nvGrpSpPr>
              <p:grpSpPr>
                <a:xfrm>
                  <a:off x="906290" y="3800594"/>
                  <a:ext cx="351646" cy="302090"/>
                  <a:chOff x="906290" y="3800594"/>
                  <a:chExt cx="351646" cy="302090"/>
                </a:xfrm>
              </p:grpSpPr>
              <p:grpSp>
                <p:nvGrpSpPr>
                  <p:cNvPr id="6015" name="Google Shape;6015;p80"/>
                  <p:cNvGrpSpPr/>
                  <p:nvPr/>
                </p:nvGrpSpPr>
                <p:grpSpPr>
                  <a:xfrm>
                    <a:off x="1084172" y="3842857"/>
                    <a:ext cx="173764" cy="217131"/>
                    <a:chOff x="1084172" y="3842857"/>
                    <a:chExt cx="173764" cy="217131"/>
                  </a:xfrm>
                </p:grpSpPr>
                <p:grpSp>
                  <p:nvGrpSpPr>
                    <p:cNvPr id="6016" name="Google Shape;6016;p80"/>
                    <p:cNvGrpSpPr/>
                    <p:nvPr/>
                  </p:nvGrpSpPr>
                  <p:grpSpPr>
                    <a:xfrm>
                      <a:off x="1156862" y="3936509"/>
                      <a:ext cx="101073" cy="25622"/>
                      <a:chOff x="1156862" y="3936509"/>
                      <a:chExt cx="101073" cy="25622"/>
                    </a:xfrm>
                  </p:grpSpPr>
                  <p:sp>
                    <p:nvSpPr>
                      <p:cNvPr id="6017" name="Google Shape;6017;p8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9" name="Google Shape;6019;p8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0" name="Google Shape;6020;p8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80"/>
                <p:cNvGrpSpPr/>
                <p:nvPr/>
              </p:nvGrpSpPr>
              <p:grpSpPr>
                <a:xfrm>
                  <a:off x="724986" y="3830189"/>
                  <a:ext cx="189533" cy="25626"/>
                  <a:chOff x="724986" y="3830189"/>
                  <a:chExt cx="189533" cy="25626"/>
                </a:xfrm>
              </p:grpSpPr>
              <p:sp>
                <p:nvSpPr>
                  <p:cNvPr id="6023" name="Google Shape;6023;p8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025" name="Google Shape;6025;p80"/>
          <p:cNvGrpSpPr/>
          <p:nvPr/>
        </p:nvGrpSpPr>
        <p:grpSpPr>
          <a:xfrm>
            <a:off x="2249438" y="2249669"/>
            <a:ext cx="948701" cy="935378"/>
            <a:chOff x="2253298" y="2428317"/>
            <a:chExt cx="948701" cy="935378"/>
          </a:xfrm>
        </p:grpSpPr>
        <p:sp>
          <p:nvSpPr>
            <p:cNvPr id="6026" name="Google Shape;6026;p8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2" name="Shape 6062"/>
        <p:cNvGrpSpPr/>
        <p:nvPr/>
      </p:nvGrpSpPr>
      <p:grpSpPr>
        <a:xfrm>
          <a:off x="0" y="0"/>
          <a:ext cx="0" cy="0"/>
          <a:chOff x="0" y="0"/>
          <a:chExt cx="0" cy="0"/>
        </a:xfrm>
      </p:grpSpPr>
      <p:graphicFrame>
        <p:nvGraphicFramePr>
          <p:cNvPr id="6063" name="Google Shape;6063;p81"/>
          <p:cNvGraphicFramePr/>
          <p:nvPr/>
        </p:nvGraphicFramePr>
        <p:xfrm>
          <a:off x="3342575" y="2130461"/>
          <a:ext cx="3000000" cy="3000000"/>
        </p:xfrm>
        <a:graphic>
          <a:graphicData uri="http://schemas.openxmlformats.org/drawingml/2006/table">
            <a:tbl>
              <a:tblPr>
                <a:noFill/>
                <a:tableStyleId>{9840AC4C-D920-4DEC-A04C-B23CC39E6542}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064" name="Google Shape;6064;p81"/>
          <p:cNvGrpSpPr/>
          <p:nvPr/>
        </p:nvGrpSpPr>
        <p:grpSpPr>
          <a:xfrm>
            <a:off x="3339745" y="952988"/>
            <a:ext cx="2363393" cy="1017867"/>
            <a:chOff x="3292400" y="1219146"/>
            <a:chExt cx="2615240" cy="1110239"/>
          </a:xfrm>
        </p:grpSpPr>
        <p:sp>
          <p:nvSpPr>
            <p:cNvPr id="6065" name="Google Shape;6065;p8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6066" name="Google Shape;6066;p8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67" name="Google Shape;6067;p8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6068" name="Google Shape;6068;p8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6069" name="Google Shape;6069;p8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6070" name="Google Shape;6070;p8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6071" name="Google Shape;6071;p8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6072" name="Google Shape;6072;p8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6073" name="Google Shape;6073;p8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6074" name="Google Shape;6074;p8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6075" name="Google Shape;6075;p8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076" name="Google Shape;6076;p8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6077" name="Google Shape;6077;p8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078" name="Google Shape;6078;p8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6079" name="Google Shape;6079;p81"/>
            <p:cNvGrpSpPr/>
            <p:nvPr/>
          </p:nvGrpSpPr>
          <p:grpSpPr>
            <a:xfrm>
              <a:off x="3748438" y="1378608"/>
              <a:ext cx="2159202" cy="903971"/>
              <a:chOff x="1683525" y="2179850"/>
              <a:chExt cx="4519050" cy="2134525"/>
            </a:xfrm>
          </p:grpSpPr>
          <p:sp>
            <p:nvSpPr>
              <p:cNvPr id="6080" name="Google Shape;6080;p8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1" name="Google Shape;6081;p8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2" name="Google Shape;6082;p8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3" name="Google Shape;6083;p8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4" name="Google Shape;6084;p8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5" name="Google Shape;6085;p8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6" name="Google Shape;6086;p8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7" name="Google Shape;6087;p8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8" name="Google Shape;6088;p8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89" name="Google Shape;6089;p8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90" name="Google Shape;6090;p8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91" name="Google Shape;6091;p8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6092" name="Google Shape;6092;p81"/>
          <p:cNvGraphicFramePr/>
          <p:nvPr/>
        </p:nvGraphicFramePr>
        <p:xfrm>
          <a:off x="5935838" y="2130461"/>
          <a:ext cx="3000000" cy="3000000"/>
        </p:xfrm>
        <a:graphic>
          <a:graphicData uri="http://schemas.openxmlformats.org/drawingml/2006/table">
            <a:tbl>
              <a:tblPr>
                <a:noFill/>
                <a:tableStyleId>{9840AC4C-D920-4DEC-A04C-B23CC39E6542}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093" name="Google Shape;6093;p81"/>
          <p:cNvGrpSpPr/>
          <p:nvPr/>
        </p:nvGrpSpPr>
        <p:grpSpPr>
          <a:xfrm>
            <a:off x="5910045" y="3189058"/>
            <a:ext cx="2522867" cy="1001454"/>
            <a:chOff x="1904318" y="789980"/>
            <a:chExt cx="1489472" cy="606868"/>
          </a:xfrm>
        </p:grpSpPr>
        <p:cxnSp>
          <p:nvCxnSpPr>
            <p:cNvPr id="6094" name="Google Shape;6094;p8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095" name="Google Shape;6095;p8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096" name="Google Shape;6096;p8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097" name="Google Shape;6097;p81"/>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6098" name="Google Shape;6098;p81"/>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6099" name="Google Shape;6099;p81"/>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6100" name="Google Shape;6100;p81"/>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6101" name="Google Shape;6101;p8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1"/>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6108" name="Google Shape;6108;p81"/>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6109" name="Google Shape;6109;p81"/>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6110" name="Google Shape;6110;p8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1" name="Google Shape;6111;p81"/>
          <p:cNvGrpSpPr/>
          <p:nvPr/>
        </p:nvGrpSpPr>
        <p:grpSpPr>
          <a:xfrm>
            <a:off x="712562" y="998017"/>
            <a:ext cx="2394370" cy="976502"/>
            <a:chOff x="749309" y="1112739"/>
            <a:chExt cx="2371603" cy="976502"/>
          </a:xfrm>
        </p:grpSpPr>
        <p:sp>
          <p:nvSpPr>
            <p:cNvPr id="6112" name="Google Shape;6112;p8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144" name="Google Shape;6144;p81"/>
          <p:cNvGraphicFramePr/>
          <p:nvPr/>
        </p:nvGraphicFramePr>
        <p:xfrm>
          <a:off x="5935863" y="996311"/>
          <a:ext cx="3000000" cy="3000000"/>
        </p:xfrm>
        <a:graphic>
          <a:graphicData uri="http://schemas.openxmlformats.org/drawingml/2006/table">
            <a:tbl>
              <a:tblPr>
                <a:noFill/>
                <a:tableStyleId>{9840AC4C-D920-4DEC-A04C-B23CC39E6542}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6145" name="Google Shape;6145;p81"/>
          <p:cNvGrpSpPr/>
          <p:nvPr/>
        </p:nvGrpSpPr>
        <p:grpSpPr>
          <a:xfrm>
            <a:off x="4086505" y="2517104"/>
            <a:ext cx="1517436" cy="74460"/>
            <a:chOff x="3980086" y="2804397"/>
            <a:chExt cx="1227600" cy="66900"/>
          </a:xfrm>
        </p:grpSpPr>
        <p:sp>
          <p:nvSpPr>
            <p:cNvPr id="6146" name="Google Shape;6146;p8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8" name="Google Shape;6148;p81"/>
          <p:cNvGrpSpPr/>
          <p:nvPr/>
        </p:nvGrpSpPr>
        <p:grpSpPr>
          <a:xfrm>
            <a:off x="4711569" y="2809692"/>
            <a:ext cx="892956" cy="74460"/>
            <a:chOff x="3980086" y="2804397"/>
            <a:chExt cx="1227600" cy="66900"/>
          </a:xfrm>
        </p:grpSpPr>
        <p:sp>
          <p:nvSpPr>
            <p:cNvPr id="6149" name="Google Shape;6149;p8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81"/>
          <p:cNvGrpSpPr/>
          <p:nvPr/>
        </p:nvGrpSpPr>
        <p:grpSpPr>
          <a:xfrm>
            <a:off x="3344661" y="3168575"/>
            <a:ext cx="2363244" cy="1005943"/>
            <a:chOff x="3358415" y="3361302"/>
            <a:chExt cx="2363244" cy="1024695"/>
          </a:xfrm>
        </p:grpSpPr>
        <p:grpSp>
          <p:nvGrpSpPr>
            <p:cNvPr id="6152" name="Google Shape;6152;p81"/>
            <p:cNvGrpSpPr/>
            <p:nvPr/>
          </p:nvGrpSpPr>
          <p:grpSpPr>
            <a:xfrm>
              <a:off x="3358415" y="3361302"/>
              <a:ext cx="441300" cy="1024695"/>
              <a:chOff x="3358415" y="3361302"/>
              <a:chExt cx="441300" cy="1024695"/>
            </a:xfrm>
          </p:grpSpPr>
          <p:sp>
            <p:nvSpPr>
              <p:cNvPr id="6153" name="Google Shape;6153;p8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81"/>
            <p:cNvGrpSpPr/>
            <p:nvPr/>
          </p:nvGrpSpPr>
          <p:grpSpPr>
            <a:xfrm>
              <a:off x="3838901" y="3361302"/>
              <a:ext cx="441300" cy="1024695"/>
              <a:chOff x="3838901" y="3361302"/>
              <a:chExt cx="441300" cy="1024695"/>
            </a:xfrm>
          </p:grpSpPr>
          <p:sp>
            <p:nvSpPr>
              <p:cNvPr id="6160" name="Google Shape;6160;p8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81"/>
            <p:cNvGrpSpPr/>
            <p:nvPr/>
          </p:nvGrpSpPr>
          <p:grpSpPr>
            <a:xfrm>
              <a:off x="4319387" y="3361302"/>
              <a:ext cx="441300" cy="1024695"/>
              <a:chOff x="4319387" y="3361302"/>
              <a:chExt cx="441300" cy="1024695"/>
            </a:xfrm>
          </p:grpSpPr>
          <p:sp>
            <p:nvSpPr>
              <p:cNvPr id="6167" name="Google Shape;6167;p8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81"/>
            <p:cNvGrpSpPr/>
            <p:nvPr/>
          </p:nvGrpSpPr>
          <p:grpSpPr>
            <a:xfrm>
              <a:off x="4799873" y="3361302"/>
              <a:ext cx="441300" cy="1024695"/>
              <a:chOff x="4799873" y="3361302"/>
              <a:chExt cx="441300" cy="1024695"/>
            </a:xfrm>
          </p:grpSpPr>
          <p:sp>
            <p:nvSpPr>
              <p:cNvPr id="6174" name="Google Shape;6174;p8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81"/>
            <p:cNvGrpSpPr/>
            <p:nvPr/>
          </p:nvGrpSpPr>
          <p:grpSpPr>
            <a:xfrm>
              <a:off x="5280360" y="3361302"/>
              <a:ext cx="441300" cy="1024695"/>
              <a:chOff x="5280360" y="3361302"/>
              <a:chExt cx="441300" cy="1024695"/>
            </a:xfrm>
          </p:grpSpPr>
          <p:sp>
            <p:nvSpPr>
              <p:cNvPr id="6181" name="Google Shape;6181;p8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187" name="Google Shape;6187;p81"/>
          <p:cNvGraphicFramePr/>
          <p:nvPr/>
        </p:nvGraphicFramePr>
        <p:xfrm>
          <a:off x="711088" y="2130461"/>
          <a:ext cx="3000000" cy="3000000"/>
        </p:xfrm>
        <a:graphic>
          <a:graphicData uri="http://schemas.openxmlformats.org/drawingml/2006/table">
            <a:tbl>
              <a:tblPr>
                <a:noFill/>
                <a:tableStyleId>{9840AC4C-D920-4DEC-A04C-B23CC39E6542}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188" name="Google Shape;6188;p81"/>
          <p:cNvGrpSpPr/>
          <p:nvPr/>
        </p:nvGrpSpPr>
        <p:grpSpPr>
          <a:xfrm>
            <a:off x="712613" y="3180186"/>
            <a:ext cx="2403614" cy="1005900"/>
            <a:chOff x="726450" y="3372825"/>
            <a:chExt cx="2403614" cy="1005900"/>
          </a:xfrm>
        </p:grpSpPr>
        <p:grpSp>
          <p:nvGrpSpPr>
            <p:cNvPr id="6189" name="Google Shape;6189;p81"/>
            <p:cNvGrpSpPr/>
            <p:nvPr/>
          </p:nvGrpSpPr>
          <p:grpSpPr>
            <a:xfrm>
              <a:off x="726450" y="3696000"/>
              <a:ext cx="2403614" cy="500898"/>
              <a:chOff x="726450" y="3696000"/>
              <a:chExt cx="2403614" cy="500898"/>
            </a:xfrm>
          </p:grpSpPr>
          <p:sp>
            <p:nvSpPr>
              <p:cNvPr id="6190" name="Google Shape;6190;p8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91" name="Google Shape;6191;p8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192" name="Google Shape;6192;p81"/>
            <p:cNvGrpSpPr/>
            <p:nvPr/>
          </p:nvGrpSpPr>
          <p:grpSpPr>
            <a:xfrm>
              <a:off x="1348050" y="3372825"/>
              <a:ext cx="1720425" cy="1005900"/>
              <a:chOff x="1348050" y="3372825"/>
              <a:chExt cx="1720425" cy="1005900"/>
            </a:xfrm>
          </p:grpSpPr>
          <p:sp>
            <p:nvSpPr>
              <p:cNvPr id="6193" name="Google Shape;6193;p8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94" name="Google Shape;6194;p8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95" name="Google Shape;6195;p8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96" name="Google Shape;6196;p8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97" name="Google Shape;6197;p8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198" name="Google Shape;6198;p81"/>
            <p:cNvGrpSpPr/>
            <p:nvPr/>
          </p:nvGrpSpPr>
          <p:grpSpPr>
            <a:xfrm>
              <a:off x="1455707" y="3731058"/>
              <a:ext cx="1491150" cy="417657"/>
              <a:chOff x="1455707" y="3731058"/>
              <a:chExt cx="1491150" cy="417657"/>
            </a:xfrm>
          </p:grpSpPr>
          <p:grpSp>
            <p:nvGrpSpPr>
              <p:cNvPr id="6199" name="Google Shape;6199;p81"/>
              <p:cNvGrpSpPr/>
              <p:nvPr/>
            </p:nvGrpSpPr>
            <p:grpSpPr>
              <a:xfrm>
                <a:off x="1472938" y="3745828"/>
                <a:ext cx="72126" cy="53788"/>
                <a:chOff x="1472938" y="3745828"/>
                <a:chExt cx="72126" cy="53788"/>
              </a:xfrm>
            </p:grpSpPr>
            <p:sp>
              <p:nvSpPr>
                <p:cNvPr id="6200" name="Google Shape;6200;p8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81"/>
              <p:cNvGrpSpPr/>
              <p:nvPr/>
            </p:nvGrpSpPr>
            <p:grpSpPr>
              <a:xfrm>
                <a:off x="1819181" y="4089633"/>
                <a:ext cx="72126" cy="53788"/>
                <a:chOff x="1819181" y="4089633"/>
                <a:chExt cx="72126" cy="53788"/>
              </a:xfrm>
            </p:grpSpPr>
            <p:sp>
              <p:nvSpPr>
                <p:cNvPr id="6203" name="Google Shape;6203;p8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81"/>
              <p:cNvGrpSpPr/>
              <p:nvPr/>
            </p:nvGrpSpPr>
            <p:grpSpPr>
              <a:xfrm>
                <a:off x="1455707" y="4084171"/>
                <a:ext cx="64321" cy="64544"/>
                <a:chOff x="1455707" y="4084171"/>
                <a:chExt cx="64321" cy="64544"/>
              </a:xfrm>
            </p:grpSpPr>
            <p:sp>
              <p:nvSpPr>
                <p:cNvPr id="6206" name="Google Shape;6206;p8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81"/>
              <p:cNvGrpSpPr/>
              <p:nvPr/>
            </p:nvGrpSpPr>
            <p:grpSpPr>
              <a:xfrm>
                <a:off x="1818610" y="3731058"/>
                <a:ext cx="64321" cy="64544"/>
                <a:chOff x="1818610" y="3731058"/>
                <a:chExt cx="64321" cy="64544"/>
              </a:xfrm>
            </p:grpSpPr>
            <p:sp>
              <p:nvSpPr>
                <p:cNvPr id="6209" name="Google Shape;6209;p8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81"/>
              <p:cNvGrpSpPr/>
              <p:nvPr/>
            </p:nvGrpSpPr>
            <p:grpSpPr>
              <a:xfrm>
                <a:off x="2172491" y="4089633"/>
                <a:ext cx="72126" cy="53788"/>
                <a:chOff x="2172491" y="4089633"/>
                <a:chExt cx="72126" cy="53788"/>
              </a:xfrm>
            </p:grpSpPr>
            <p:sp>
              <p:nvSpPr>
                <p:cNvPr id="6212" name="Google Shape;6212;p8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81"/>
              <p:cNvGrpSpPr/>
              <p:nvPr/>
            </p:nvGrpSpPr>
            <p:grpSpPr>
              <a:xfrm>
                <a:off x="2171920" y="3731058"/>
                <a:ext cx="64321" cy="64544"/>
                <a:chOff x="2171920" y="3731058"/>
                <a:chExt cx="64321" cy="64544"/>
              </a:xfrm>
            </p:grpSpPr>
            <p:sp>
              <p:nvSpPr>
                <p:cNvPr id="6215" name="Google Shape;6215;p8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81"/>
              <p:cNvGrpSpPr/>
              <p:nvPr/>
            </p:nvGrpSpPr>
            <p:grpSpPr>
              <a:xfrm>
                <a:off x="2874730" y="3745828"/>
                <a:ext cx="72126" cy="53788"/>
                <a:chOff x="2874730" y="3745828"/>
                <a:chExt cx="72126" cy="53788"/>
              </a:xfrm>
            </p:grpSpPr>
            <p:sp>
              <p:nvSpPr>
                <p:cNvPr id="6218" name="Google Shape;6218;p8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81"/>
              <p:cNvGrpSpPr/>
              <p:nvPr/>
            </p:nvGrpSpPr>
            <p:grpSpPr>
              <a:xfrm>
                <a:off x="2878589" y="4081481"/>
                <a:ext cx="64321" cy="64544"/>
                <a:chOff x="2878589" y="4081481"/>
                <a:chExt cx="64321" cy="64544"/>
              </a:xfrm>
            </p:grpSpPr>
            <p:sp>
              <p:nvSpPr>
                <p:cNvPr id="6221" name="Google Shape;6221;p8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81"/>
              <p:cNvGrpSpPr/>
              <p:nvPr/>
            </p:nvGrpSpPr>
            <p:grpSpPr>
              <a:xfrm>
                <a:off x="2525796" y="4089633"/>
                <a:ext cx="72126" cy="53788"/>
                <a:chOff x="2525796" y="4089633"/>
                <a:chExt cx="72126" cy="53788"/>
              </a:xfrm>
            </p:grpSpPr>
            <p:sp>
              <p:nvSpPr>
                <p:cNvPr id="6224" name="Google Shape;6224;p8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81"/>
              <p:cNvGrpSpPr/>
              <p:nvPr/>
            </p:nvGrpSpPr>
            <p:grpSpPr>
              <a:xfrm>
                <a:off x="2525225" y="3731058"/>
                <a:ext cx="64321" cy="64544"/>
                <a:chOff x="2525225" y="3731058"/>
                <a:chExt cx="64321" cy="64544"/>
              </a:xfrm>
            </p:grpSpPr>
            <p:sp>
              <p:nvSpPr>
                <p:cNvPr id="6227" name="Google Shape;6227;p8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2" name="Shape 6232"/>
        <p:cNvGrpSpPr/>
        <p:nvPr/>
      </p:nvGrpSpPr>
      <p:grpSpPr>
        <a:xfrm>
          <a:off x="0" y="0"/>
          <a:ext cx="0" cy="0"/>
          <a:chOff x="0" y="0"/>
          <a:chExt cx="0" cy="0"/>
        </a:xfrm>
      </p:grpSpPr>
      <p:grpSp>
        <p:nvGrpSpPr>
          <p:cNvPr id="6233" name="Google Shape;6233;p82"/>
          <p:cNvGrpSpPr/>
          <p:nvPr/>
        </p:nvGrpSpPr>
        <p:grpSpPr>
          <a:xfrm>
            <a:off x="716996" y="971307"/>
            <a:ext cx="845921" cy="690752"/>
            <a:chOff x="732428" y="1198513"/>
            <a:chExt cx="845921" cy="690752"/>
          </a:xfrm>
        </p:grpSpPr>
        <p:grpSp>
          <p:nvGrpSpPr>
            <p:cNvPr id="6234" name="Google Shape;6234;p82"/>
            <p:cNvGrpSpPr/>
            <p:nvPr/>
          </p:nvGrpSpPr>
          <p:grpSpPr>
            <a:xfrm>
              <a:off x="823030" y="1198513"/>
              <a:ext cx="755319" cy="690752"/>
              <a:chOff x="823030" y="1198513"/>
              <a:chExt cx="755319" cy="690752"/>
            </a:xfrm>
          </p:grpSpPr>
          <p:sp>
            <p:nvSpPr>
              <p:cNvPr id="6235" name="Google Shape;6235;p8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82"/>
            <p:cNvGrpSpPr/>
            <p:nvPr/>
          </p:nvGrpSpPr>
          <p:grpSpPr>
            <a:xfrm>
              <a:off x="732428" y="1239937"/>
              <a:ext cx="739912" cy="607886"/>
              <a:chOff x="732428" y="1239937"/>
              <a:chExt cx="739912" cy="607886"/>
            </a:xfrm>
          </p:grpSpPr>
          <p:sp>
            <p:nvSpPr>
              <p:cNvPr id="6238" name="Google Shape;6238;p8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82"/>
            <p:cNvGrpSpPr/>
            <p:nvPr/>
          </p:nvGrpSpPr>
          <p:grpSpPr>
            <a:xfrm>
              <a:off x="732428" y="1277018"/>
              <a:ext cx="702832" cy="533758"/>
              <a:chOff x="732428" y="1277018"/>
              <a:chExt cx="702832" cy="533758"/>
            </a:xfrm>
          </p:grpSpPr>
          <p:sp>
            <p:nvSpPr>
              <p:cNvPr id="6241" name="Google Shape;6241;p8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82"/>
            <p:cNvGrpSpPr/>
            <p:nvPr/>
          </p:nvGrpSpPr>
          <p:grpSpPr>
            <a:xfrm>
              <a:off x="931170" y="1306653"/>
              <a:ext cx="647179" cy="474455"/>
              <a:chOff x="931170" y="1306653"/>
              <a:chExt cx="647179" cy="474455"/>
            </a:xfrm>
          </p:grpSpPr>
          <p:sp>
            <p:nvSpPr>
              <p:cNvPr id="6244" name="Google Shape;6244;p8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6" name="Google Shape;6246;p8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82"/>
          <p:cNvGrpSpPr/>
          <p:nvPr/>
        </p:nvGrpSpPr>
        <p:grpSpPr>
          <a:xfrm>
            <a:off x="3948605" y="971313"/>
            <a:ext cx="634656" cy="699982"/>
            <a:chOff x="5985650" y="2860025"/>
            <a:chExt cx="1396075" cy="1539775"/>
          </a:xfrm>
        </p:grpSpPr>
        <p:sp>
          <p:nvSpPr>
            <p:cNvPr id="6248" name="Google Shape;6248;p8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82"/>
          <p:cNvGrpSpPr/>
          <p:nvPr/>
        </p:nvGrpSpPr>
        <p:grpSpPr>
          <a:xfrm>
            <a:off x="4704254" y="971307"/>
            <a:ext cx="725845" cy="699975"/>
            <a:chOff x="4249973" y="1201875"/>
            <a:chExt cx="1958568" cy="1888762"/>
          </a:xfrm>
        </p:grpSpPr>
        <p:sp>
          <p:nvSpPr>
            <p:cNvPr id="6281" name="Google Shape;6281;p8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2" name="Google Shape;6282;p82"/>
            <p:cNvGrpSpPr/>
            <p:nvPr/>
          </p:nvGrpSpPr>
          <p:grpSpPr>
            <a:xfrm>
              <a:off x="5853086" y="1789142"/>
              <a:ext cx="355454" cy="1048099"/>
              <a:chOff x="5576108" y="2016725"/>
              <a:chExt cx="565200" cy="1666560"/>
            </a:xfrm>
          </p:grpSpPr>
          <p:sp>
            <p:nvSpPr>
              <p:cNvPr id="6283" name="Google Shape;6283;p8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84" name="Google Shape;6284;p8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82"/>
            <p:cNvGrpSpPr/>
            <p:nvPr/>
          </p:nvGrpSpPr>
          <p:grpSpPr>
            <a:xfrm>
              <a:off x="4869455" y="2691676"/>
              <a:ext cx="1013897" cy="398961"/>
              <a:chOff x="4012057" y="3451825"/>
              <a:chExt cx="1612175" cy="634379"/>
            </a:xfrm>
          </p:grpSpPr>
          <p:sp>
            <p:nvSpPr>
              <p:cNvPr id="6286" name="Google Shape;6286;p8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87" name="Google Shape;6287;p8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8" name="Google Shape;6288;p82"/>
            <p:cNvGrpSpPr/>
            <p:nvPr/>
          </p:nvGrpSpPr>
          <p:grpSpPr>
            <a:xfrm>
              <a:off x="4276937" y="2155961"/>
              <a:ext cx="651965" cy="891358"/>
              <a:chOff x="3069908" y="2599997"/>
              <a:chExt cx="1036675" cy="1417328"/>
            </a:xfrm>
          </p:grpSpPr>
          <p:sp>
            <p:nvSpPr>
              <p:cNvPr id="6289" name="Google Shape;6289;p8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90" name="Google Shape;6290;p8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1" name="Google Shape;6291;p82"/>
            <p:cNvGrpSpPr/>
            <p:nvPr/>
          </p:nvGrpSpPr>
          <p:grpSpPr>
            <a:xfrm>
              <a:off x="5054918" y="1201875"/>
              <a:ext cx="999548" cy="602711"/>
              <a:chOff x="4306958" y="1082925"/>
              <a:chExt cx="1589359" cy="958358"/>
            </a:xfrm>
          </p:grpSpPr>
          <p:sp>
            <p:nvSpPr>
              <p:cNvPr id="6292" name="Google Shape;6292;p8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93" name="Google Shape;6293;p8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4" name="Google Shape;6294;p82"/>
            <p:cNvGrpSpPr/>
            <p:nvPr/>
          </p:nvGrpSpPr>
          <p:grpSpPr>
            <a:xfrm>
              <a:off x="4249973" y="1303451"/>
              <a:ext cx="799317" cy="841334"/>
              <a:chOff x="3027033" y="1244439"/>
              <a:chExt cx="1270977" cy="1337786"/>
            </a:xfrm>
          </p:grpSpPr>
          <p:sp>
            <p:nvSpPr>
              <p:cNvPr id="6295" name="Google Shape;6295;p8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96" name="Google Shape;6296;p8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7" name="Google Shape;6297;p82"/>
          <p:cNvGrpSpPr/>
          <p:nvPr/>
        </p:nvGrpSpPr>
        <p:grpSpPr>
          <a:xfrm>
            <a:off x="4057119" y="1858087"/>
            <a:ext cx="750769" cy="683784"/>
            <a:chOff x="4204684" y="2104422"/>
            <a:chExt cx="699822" cy="637382"/>
          </a:xfrm>
        </p:grpSpPr>
        <p:grpSp>
          <p:nvGrpSpPr>
            <p:cNvPr id="6298" name="Google Shape;6298;p82"/>
            <p:cNvGrpSpPr/>
            <p:nvPr/>
          </p:nvGrpSpPr>
          <p:grpSpPr>
            <a:xfrm>
              <a:off x="4204684" y="2430067"/>
              <a:ext cx="342957" cy="311738"/>
              <a:chOff x="4204684" y="2430067"/>
              <a:chExt cx="342957" cy="311738"/>
            </a:xfrm>
          </p:grpSpPr>
          <p:sp>
            <p:nvSpPr>
              <p:cNvPr id="6299" name="Google Shape;6299;p8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1" name="Google Shape;6301;p82"/>
            <p:cNvGrpSpPr/>
            <p:nvPr/>
          </p:nvGrpSpPr>
          <p:grpSpPr>
            <a:xfrm>
              <a:off x="4561586" y="2430067"/>
              <a:ext cx="342920" cy="311738"/>
              <a:chOff x="4561586" y="2430067"/>
              <a:chExt cx="342920" cy="311738"/>
            </a:xfrm>
          </p:grpSpPr>
          <p:sp>
            <p:nvSpPr>
              <p:cNvPr id="6302" name="Google Shape;6302;p8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82"/>
            <p:cNvGrpSpPr/>
            <p:nvPr/>
          </p:nvGrpSpPr>
          <p:grpSpPr>
            <a:xfrm>
              <a:off x="4561586" y="2104422"/>
              <a:ext cx="342920" cy="311738"/>
              <a:chOff x="4561586" y="2104422"/>
              <a:chExt cx="342920" cy="311738"/>
            </a:xfrm>
          </p:grpSpPr>
          <p:sp>
            <p:nvSpPr>
              <p:cNvPr id="6305" name="Google Shape;6305;p8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7" name="Google Shape;6307;p82"/>
            <p:cNvGrpSpPr/>
            <p:nvPr/>
          </p:nvGrpSpPr>
          <p:grpSpPr>
            <a:xfrm>
              <a:off x="4204684" y="2104422"/>
              <a:ext cx="342957" cy="311664"/>
              <a:chOff x="4204684" y="2104422"/>
              <a:chExt cx="342957" cy="311664"/>
            </a:xfrm>
          </p:grpSpPr>
          <p:sp>
            <p:nvSpPr>
              <p:cNvPr id="6308" name="Google Shape;6308;p8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10" name="Google Shape;6310;p82"/>
          <p:cNvGrpSpPr/>
          <p:nvPr/>
        </p:nvGrpSpPr>
        <p:grpSpPr>
          <a:xfrm>
            <a:off x="5521552" y="971301"/>
            <a:ext cx="660591" cy="688867"/>
            <a:chOff x="5830645" y="1267368"/>
            <a:chExt cx="530340" cy="553040"/>
          </a:xfrm>
        </p:grpSpPr>
        <p:sp>
          <p:nvSpPr>
            <p:cNvPr id="6311" name="Google Shape;6311;p8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2" name="Google Shape;6312;p82"/>
            <p:cNvGrpSpPr/>
            <p:nvPr/>
          </p:nvGrpSpPr>
          <p:grpSpPr>
            <a:xfrm>
              <a:off x="5830645" y="1267368"/>
              <a:ext cx="259743" cy="269909"/>
              <a:chOff x="5830645" y="1267368"/>
              <a:chExt cx="259743" cy="269909"/>
            </a:xfrm>
          </p:grpSpPr>
          <p:sp>
            <p:nvSpPr>
              <p:cNvPr id="6313" name="Google Shape;6313;p8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82"/>
            <p:cNvGrpSpPr/>
            <p:nvPr/>
          </p:nvGrpSpPr>
          <p:grpSpPr>
            <a:xfrm>
              <a:off x="6101293" y="1267368"/>
              <a:ext cx="259692" cy="269909"/>
              <a:chOff x="6101293" y="1267368"/>
              <a:chExt cx="259692" cy="269909"/>
            </a:xfrm>
          </p:grpSpPr>
          <p:sp>
            <p:nvSpPr>
              <p:cNvPr id="6316" name="Google Shape;6316;p8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8" name="Google Shape;6318;p82"/>
            <p:cNvGrpSpPr/>
            <p:nvPr/>
          </p:nvGrpSpPr>
          <p:grpSpPr>
            <a:xfrm>
              <a:off x="5830645" y="1550500"/>
              <a:ext cx="259692" cy="269909"/>
              <a:chOff x="5830645" y="1550500"/>
              <a:chExt cx="259692" cy="269909"/>
            </a:xfrm>
          </p:grpSpPr>
          <p:sp>
            <p:nvSpPr>
              <p:cNvPr id="6319" name="Google Shape;6319;p8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1" name="Google Shape;6321;p82"/>
            <p:cNvGrpSpPr/>
            <p:nvPr/>
          </p:nvGrpSpPr>
          <p:grpSpPr>
            <a:xfrm>
              <a:off x="6101293" y="1550500"/>
              <a:ext cx="259692" cy="269909"/>
              <a:chOff x="6101293" y="1550500"/>
              <a:chExt cx="259692" cy="269909"/>
            </a:xfrm>
          </p:grpSpPr>
          <p:sp>
            <p:nvSpPr>
              <p:cNvPr id="6322" name="Google Shape;6322;p8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4" name="Google Shape;6324;p82"/>
          <p:cNvGrpSpPr/>
          <p:nvPr/>
        </p:nvGrpSpPr>
        <p:grpSpPr>
          <a:xfrm>
            <a:off x="723705" y="1861761"/>
            <a:ext cx="697154" cy="679574"/>
            <a:chOff x="2679875" y="2361475"/>
            <a:chExt cx="780425" cy="760575"/>
          </a:xfrm>
        </p:grpSpPr>
        <p:sp>
          <p:nvSpPr>
            <p:cNvPr id="6325" name="Google Shape;6325;p8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82"/>
          <p:cNvGrpSpPr/>
          <p:nvPr/>
        </p:nvGrpSpPr>
        <p:grpSpPr>
          <a:xfrm>
            <a:off x="3122864" y="971353"/>
            <a:ext cx="735829" cy="684547"/>
            <a:chOff x="3351965" y="1148808"/>
            <a:chExt cx="750770" cy="698375"/>
          </a:xfrm>
        </p:grpSpPr>
        <p:grpSp>
          <p:nvGrpSpPr>
            <p:cNvPr id="6332" name="Google Shape;6332;p82"/>
            <p:cNvGrpSpPr/>
            <p:nvPr/>
          </p:nvGrpSpPr>
          <p:grpSpPr>
            <a:xfrm>
              <a:off x="3586796" y="1148808"/>
              <a:ext cx="294857" cy="286830"/>
              <a:chOff x="3750225" y="1774000"/>
              <a:chExt cx="149575" cy="145525"/>
            </a:xfrm>
          </p:grpSpPr>
          <p:sp>
            <p:nvSpPr>
              <p:cNvPr id="6333" name="Google Shape;6333;p8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82"/>
            <p:cNvGrpSpPr/>
            <p:nvPr/>
          </p:nvGrpSpPr>
          <p:grpSpPr>
            <a:xfrm>
              <a:off x="3779245" y="1375768"/>
              <a:ext cx="323490" cy="286978"/>
              <a:chOff x="3847850" y="1889150"/>
              <a:chExt cx="164100" cy="145600"/>
            </a:xfrm>
          </p:grpSpPr>
          <p:sp>
            <p:nvSpPr>
              <p:cNvPr id="6336" name="Google Shape;6336;p8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82"/>
            <p:cNvGrpSpPr/>
            <p:nvPr/>
          </p:nvGrpSpPr>
          <p:grpSpPr>
            <a:xfrm>
              <a:off x="3351965" y="1330435"/>
              <a:ext cx="295449" cy="285401"/>
              <a:chOff x="3631100" y="1866150"/>
              <a:chExt cx="149875" cy="144800"/>
            </a:xfrm>
          </p:grpSpPr>
          <p:sp>
            <p:nvSpPr>
              <p:cNvPr id="6339" name="Google Shape;6339;p8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82"/>
            <p:cNvGrpSpPr/>
            <p:nvPr/>
          </p:nvGrpSpPr>
          <p:grpSpPr>
            <a:xfrm>
              <a:off x="3548208" y="1560352"/>
              <a:ext cx="294808" cy="286830"/>
              <a:chOff x="3730650" y="1982800"/>
              <a:chExt cx="149550" cy="145525"/>
            </a:xfrm>
          </p:grpSpPr>
          <p:sp>
            <p:nvSpPr>
              <p:cNvPr id="6342" name="Google Shape;6342;p8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4" name="Google Shape;6344;p82"/>
          <p:cNvGrpSpPr/>
          <p:nvPr/>
        </p:nvGrpSpPr>
        <p:grpSpPr>
          <a:xfrm>
            <a:off x="7624517" y="971307"/>
            <a:ext cx="804565" cy="677795"/>
            <a:chOff x="7636443" y="1204988"/>
            <a:chExt cx="804565" cy="677795"/>
          </a:xfrm>
        </p:grpSpPr>
        <p:grpSp>
          <p:nvGrpSpPr>
            <p:cNvPr id="6345" name="Google Shape;6345;p82"/>
            <p:cNvGrpSpPr/>
            <p:nvPr/>
          </p:nvGrpSpPr>
          <p:grpSpPr>
            <a:xfrm>
              <a:off x="7636443" y="1509705"/>
              <a:ext cx="804565" cy="373078"/>
              <a:chOff x="7636443" y="1509705"/>
              <a:chExt cx="804565" cy="373078"/>
            </a:xfrm>
          </p:grpSpPr>
          <p:sp>
            <p:nvSpPr>
              <p:cNvPr id="6346" name="Google Shape;6346;p8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82"/>
            <p:cNvGrpSpPr/>
            <p:nvPr/>
          </p:nvGrpSpPr>
          <p:grpSpPr>
            <a:xfrm>
              <a:off x="7636443" y="1408133"/>
              <a:ext cx="804565" cy="373078"/>
              <a:chOff x="7636443" y="1408133"/>
              <a:chExt cx="804565" cy="373078"/>
            </a:xfrm>
          </p:grpSpPr>
          <p:sp>
            <p:nvSpPr>
              <p:cNvPr id="6349" name="Google Shape;6349;p8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82"/>
            <p:cNvGrpSpPr/>
            <p:nvPr/>
          </p:nvGrpSpPr>
          <p:grpSpPr>
            <a:xfrm>
              <a:off x="7636443" y="1306560"/>
              <a:ext cx="804565" cy="373078"/>
              <a:chOff x="7636443" y="1306560"/>
              <a:chExt cx="804565" cy="373078"/>
            </a:xfrm>
          </p:grpSpPr>
          <p:sp>
            <p:nvSpPr>
              <p:cNvPr id="6352" name="Google Shape;6352;p8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82"/>
            <p:cNvGrpSpPr/>
            <p:nvPr/>
          </p:nvGrpSpPr>
          <p:grpSpPr>
            <a:xfrm>
              <a:off x="7636443" y="1204988"/>
              <a:ext cx="804565" cy="373078"/>
              <a:chOff x="7636443" y="1204988"/>
              <a:chExt cx="804565" cy="373078"/>
            </a:xfrm>
          </p:grpSpPr>
          <p:sp>
            <p:nvSpPr>
              <p:cNvPr id="6355" name="Google Shape;6355;p8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7" name="Google Shape;6357;p82"/>
          <p:cNvGrpSpPr/>
          <p:nvPr/>
        </p:nvGrpSpPr>
        <p:grpSpPr>
          <a:xfrm>
            <a:off x="4963363" y="1878721"/>
            <a:ext cx="661339" cy="661188"/>
            <a:chOff x="3990000" y="975400"/>
            <a:chExt cx="3934200" cy="3933300"/>
          </a:xfrm>
        </p:grpSpPr>
        <p:sp>
          <p:nvSpPr>
            <p:cNvPr id="6358" name="Google Shape;6358;p8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82"/>
          <p:cNvGrpSpPr/>
          <p:nvPr/>
        </p:nvGrpSpPr>
        <p:grpSpPr>
          <a:xfrm>
            <a:off x="6607011" y="1857359"/>
            <a:ext cx="868881" cy="684241"/>
            <a:chOff x="6598259" y="2078634"/>
            <a:chExt cx="868881" cy="684241"/>
          </a:xfrm>
        </p:grpSpPr>
        <p:sp>
          <p:nvSpPr>
            <p:cNvPr id="6363" name="Google Shape;6363;p8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9" name="Google Shape;6369;p82"/>
            <p:cNvGrpSpPr/>
            <p:nvPr/>
          </p:nvGrpSpPr>
          <p:grpSpPr>
            <a:xfrm>
              <a:off x="6808175" y="2078634"/>
              <a:ext cx="452229" cy="684241"/>
              <a:chOff x="6808175" y="2078634"/>
              <a:chExt cx="452229" cy="684241"/>
            </a:xfrm>
          </p:grpSpPr>
          <p:sp>
            <p:nvSpPr>
              <p:cNvPr id="6370" name="Google Shape;6370;p8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6" name="Google Shape;6376;p82"/>
              <p:cNvGrpSpPr/>
              <p:nvPr/>
            </p:nvGrpSpPr>
            <p:grpSpPr>
              <a:xfrm>
                <a:off x="6821586" y="2078634"/>
                <a:ext cx="426871" cy="684241"/>
                <a:chOff x="6821586" y="2078634"/>
                <a:chExt cx="426871" cy="684241"/>
              </a:xfrm>
            </p:grpSpPr>
            <p:grpSp>
              <p:nvGrpSpPr>
                <p:cNvPr id="6377" name="Google Shape;6377;p82"/>
                <p:cNvGrpSpPr/>
                <p:nvPr/>
              </p:nvGrpSpPr>
              <p:grpSpPr>
                <a:xfrm>
                  <a:off x="6821586" y="2078634"/>
                  <a:ext cx="426871" cy="684241"/>
                  <a:chOff x="6821586" y="2078634"/>
                  <a:chExt cx="426871" cy="684241"/>
                </a:xfrm>
              </p:grpSpPr>
              <p:sp>
                <p:nvSpPr>
                  <p:cNvPr id="6378" name="Google Shape;6378;p8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7" name="Google Shape;6397;p8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03" name="Google Shape;6403;p82"/>
          <p:cNvGrpSpPr/>
          <p:nvPr/>
        </p:nvGrpSpPr>
        <p:grpSpPr>
          <a:xfrm>
            <a:off x="5780178" y="1862968"/>
            <a:ext cx="671358" cy="671358"/>
            <a:chOff x="6535625" y="760425"/>
            <a:chExt cx="1665900" cy="1665900"/>
          </a:xfrm>
        </p:grpSpPr>
        <p:sp>
          <p:nvSpPr>
            <p:cNvPr id="6404" name="Google Shape;6404;p82"/>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2"/>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2"/>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2"/>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82"/>
          <p:cNvGrpSpPr/>
          <p:nvPr/>
        </p:nvGrpSpPr>
        <p:grpSpPr>
          <a:xfrm>
            <a:off x="716994" y="3531369"/>
            <a:ext cx="1340789" cy="640830"/>
            <a:chOff x="238125" y="1151100"/>
            <a:chExt cx="7139450" cy="3412300"/>
          </a:xfrm>
        </p:grpSpPr>
        <p:sp>
          <p:nvSpPr>
            <p:cNvPr id="6409" name="Google Shape;6409;p8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82"/>
          <p:cNvGrpSpPr/>
          <p:nvPr/>
        </p:nvGrpSpPr>
        <p:grpSpPr>
          <a:xfrm>
            <a:off x="5584217" y="2734650"/>
            <a:ext cx="985357" cy="585764"/>
            <a:chOff x="5145061" y="2881789"/>
            <a:chExt cx="1107641" cy="658458"/>
          </a:xfrm>
        </p:grpSpPr>
        <p:grpSp>
          <p:nvGrpSpPr>
            <p:cNvPr id="6422" name="Google Shape;6422;p82"/>
            <p:cNvGrpSpPr/>
            <p:nvPr/>
          </p:nvGrpSpPr>
          <p:grpSpPr>
            <a:xfrm>
              <a:off x="5722989" y="3244587"/>
              <a:ext cx="529713" cy="295659"/>
              <a:chOff x="5722989" y="3244587"/>
              <a:chExt cx="529713" cy="295659"/>
            </a:xfrm>
          </p:grpSpPr>
          <p:sp>
            <p:nvSpPr>
              <p:cNvPr id="6423" name="Google Shape;6423;p8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24" name="Google Shape;6424;p8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25" name="Google Shape;6425;p82"/>
            <p:cNvGrpSpPr/>
            <p:nvPr/>
          </p:nvGrpSpPr>
          <p:grpSpPr>
            <a:xfrm>
              <a:off x="5145061" y="3244587"/>
              <a:ext cx="536807" cy="295659"/>
              <a:chOff x="5145061" y="3244587"/>
              <a:chExt cx="536807" cy="295659"/>
            </a:xfrm>
          </p:grpSpPr>
          <p:sp>
            <p:nvSpPr>
              <p:cNvPr id="6426" name="Google Shape;6426;p8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27" name="Google Shape;6427;p8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28" name="Google Shape;6428;p82"/>
            <p:cNvGrpSpPr/>
            <p:nvPr/>
          </p:nvGrpSpPr>
          <p:grpSpPr>
            <a:xfrm>
              <a:off x="5341327" y="2898245"/>
              <a:ext cx="532309" cy="614891"/>
              <a:chOff x="5341327" y="2898245"/>
              <a:chExt cx="532309" cy="614891"/>
            </a:xfrm>
          </p:grpSpPr>
          <p:sp>
            <p:nvSpPr>
              <p:cNvPr id="6429" name="Google Shape;6429;p8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30" name="Google Shape;6430;p8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31" name="Google Shape;6431;p82"/>
            <p:cNvGrpSpPr/>
            <p:nvPr/>
          </p:nvGrpSpPr>
          <p:grpSpPr>
            <a:xfrm>
              <a:off x="5532290" y="2881789"/>
              <a:ext cx="620516" cy="305456"/>
              <a:chOff x="5532290" y="2881789"/>
              <a:chExt cx="620516" cy="305456"/>
            </a:xfrm>
          </p:grpSpPr>
          <p:sp>
            <p:nvSpPr>
              <p:cNvPr id="6432" name="Google Shape;6432;p8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33" name="Google Shape;6433;p8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434" name="Google Shape;6434;p82"/>
          <p:cNvGrpSpPr/>
          <p:nvPr/>
        </p:nvGrpSpPr>
        <p:grpSpPr>
          <a:xfrm>
            <a:off x="8163140" y="3526708"/>
            <a:ext cx="269068" cy="645491"/>
            <a:chOff x="7026852" y="3311869"/>
            <a:chExt cx="434331" cy="1041954"/>
          </a:xfrm>
        </p:grpSpPr>
        <p:sp>
          <p:nvSpPr>
            <p:cNvPr id="6435" name="Google Shape;6435;p8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82"/>
          <p:cNvGrpSpPr/>
          <p:nvPr/>
        </p:nvGrpSpPr>
        <p:grpSpPr>
          <a:xfrm>
            <a:off x="6179721" y="3565945"/>
            <a:ext cx="293882" cy="293836"/>
            <a:chOff x="4873519" y="3311869"/>
            <a:chExt cx="499374" cy="499296"/>
          </a:xfrm>
        </p:grpSpPr>
        <p:sp>
          <p:nvSpPr>
            <p:cNvPr id="6439" name="Google Shape;6439;p8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2"/>
          <p:cNvGrpSpPr/>
          <p:nvPr/>
        </p:nvGrpSpPr>
        <p:grpSpPr>
          <a:xfrm>
            <a:off x="6179721" y="3878317"/>
            <a:ext cx="293882" cy="293882"/>
            <a:chOff x="4873519" y="3875839"/>
            <a:chExt cx="499374" cy="499374"/>
          </a:xfrm>
        </p:grpSpPr>
        <p:sp>
          <p:nvSpPr>
            <p:cNvPr id="6442" name="Google Shape;6442;p8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82"/>
          <p:cNvGrpSpPr/>
          <p:nvPr/>
        </p:nvGrpSpPr>
        <p:grpSpPr>
          <a:xfrm>
            <a:off x="2410248" y="1850269"/>
            <a:ext cx="698104" cy="698208"/>
            <a:chOff x="2565073" y="2075876"/>
            <a:chExt cx="672482" cy="672518"/>
          </a:xfrm>
        </p:grpSpPr>
        <p:sp>
          <p:nvSpPr>
            <p:cNvPr id="6445" name="Google Shape;6445;p8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82"/>
          <p:cNvGrpSpPr/>
          <p:nvPr/>
        </p:nvGrpSpPr>
        <p:grpSpPr>
          <a:xfrm>
            <a:off x="5633660" y="3534870"/>
            <a:ext cx="438354" cy="637329"/>
            <a:chOff x="1697726" y="3244179"/>
            <a:chExt cx="788124" cy="1146069"/>
          </a:xfrm>
        </p:grpSpPr>
        <p:sp>
          <p:nvSpPr>
            <p:cNvPr id="6452" name="Google Shape;6452;p8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4" name="Google Shape;6454;p82"/>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5" name="Google Shape;6455;p82"/>
          <p:cNvGrpSpPr/>
          <p:nvPr/>
        </p:nvGrpSpPr>
        <p:grpSpPr>
          <a:xfrm>
            <a:off x="7634874" y="1863232"/>
            <a:ext cx="799565" cy="670282"/>
            <a:chOff x="7617850" y="2063282"/>
            <a:chExt cx="799565" cy="670282"/>
          </a:xfrm>
        </p:grpSpPr>
        <p:cxnSp>
          <p:nvCxnSpPr>
            <p:cNvPr id="6456" name="Google Shape;6456;p8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57" name="Google Shape;6457;p8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58" name="Google Shape;6458;p8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59" name="Google Shape;6459;p8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60" name="Google Shape;6460;p8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461" name="Google Shape;6461;p8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462" name="Google Shape;6462;p82"/>
            <p:cNvGrpSpPr/>
            <p:nvPr/>
          </p:nvGrpSpPr>
          <p:grpSpPr>
            <a:xfrm>
              <a:off x="7734309" y="2063282"/>
              <a:ext cx="570957" cy="620095"/>
              <a:chOff x="7734309" y="2063282"/>
              <a:chExt cx="570957" cy="620095"/>
            </a:xfrm>
          </p:grpSpPr>
          <p:grpSp>
            <p:nvGrpSpPr>
              <p:cNvPr id="6463" name="Google Shape;6463;p82"/>
              <p:cNvGrpSpPr/>
              <p:nvPr/>
            </p:nvGrpSpPr>
            <p:grpSpPr>
              <a:xfrm>
                <a:off x="8031573" y="2063282"/>
                <a:ext cx="273693" cy="620095"/>
                <a:chOff x="8031573" y="2063282"/>
                <a:chExt cx="273693" cy="620095"/>
              </a:xfrm>
            </p:grpSpPr>
            <p:sp>
              <p:nvSpPr>
                <p:cNvPr id="6464" name="Google Shape;6464;p8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82"/>
              <p:cNvGrpSpPr/>
              <p:nvPr/>
            </p:nvGrpSpPr>
            <p:grpSpPr>
              <a:xfrm flipH="1">
                <a:off x="7734309" y="2063282"/>
                <a:ext cx="273693" cy="620095"/>
                <a:chOff x="8031573" y="2063282"/>
                <a:chExt cx="273693" cy="620095"/>
              </a:xfrm>
            </p:grpSpPr>
            <p:sp>
              <p:nvSpPr>
                <p:cNvPr id="6469" name="Google Shape;6469;p8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473" name="Google Shape;6473;p82"/>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2"/>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5" name="Google Shape;6475;p82"/>
          <p:cNvGrpSpPr/>
          <p:nvPr/>
        </p:nvGrpSpPr>
        <p:grpSpPr>
          <a:xfrm>
            <a:off x="7821480" y="2716716"/>
            <a:ext cx="602567" cy="601884"/>
            <a:chOff x="1186975" y="238125"/>
            <a:chExt cx="5244275" cy="5238325"/>
          </a:xfrm>
        </p:grpSpPr>
        <p:sp>
          <p:nvSpPr>
            <p:cNvPr id="6476" name="Google Shape;6476;p8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82"/>
          <p:cNvGrpSpPr/>
          <p:nvPr/>
        </p:nvGrpSpPr>
        <p:grpSpPr>
          <a:xfrm>
            <a:off x="3264218" y="1856199"/>
            <a:ext cx="651848" cy="687338"/>
            <a:chOff x="3400515" y="2056248"/>
            <a:chExt cx="698134" cy="735987"/>
          </a:xfrm>
        </p:grpSpPr>
        <p:grpSp>
          <p:nvGrpSpPr>
            <p:cNvPr id="6481" name="Google Shape;6481;p82"/>
            <p:cNvGrpSpPr/>
            <p:nvPr/>
          </p:nvGrpSpPr>
          <p:grpSpPr>
            <a:xfrm>
              <a:off x="3400515" y="2283913"/>
              <a:ext cx="312919" cy="219900"/>
              <a:chOff x="3400515" y="2283913"/>
              <a:chExt cx="312919" cy="219900"/>
            </a:xfrm>
          </p:grpSpPr>
          <p:sp>
            <p:nvSpPr>
              <p:cNvPr id="6482" name="Google Shape;6482;p8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83" name="Google Shape;6483;p8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484" name="Google Shape;6484;p82"/>
            <p:cNvGrpSpPr/>
            <p:nvPr/>
          </p:nvGrpSpPr>
          <p:grpSpPr>
            <a:xfrm>
              <a:off x="3547823" y="2461089"/>
              <a:ext cx="219900" cy="331146"/>
              <a:chOff x="3547823" y="2461089"/>
              <a:chExt cx="219900" cy="331146"/>
            </a:xfrm>
          </p:grpSpPr>
          <p:sp>
            <p:nvSpPr>
              <p:cNvPr id="6485" name="Google Shape;6485;p8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86" name="Google Shape;6486;p8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487" name="Google Shape;6487;p82"/>
            <p:cNvGrpSpPr/>
            <p:nvPr/>
          </p:nvGrpSpPr>
          <p:grpSpPr>
            <a:xfrm>
              <a:off x="3734138" y="2461089"/>
              <a:ext cx="219900" cy="331146"/>
              <a:chOff x="3734138" y="2461089"/>
              <a:chExt cx="219900" cy="331146"/>
            </a:xfrm>
          </p:grpSpPr>
          <p:sp>
            <p:nvSpPr>
              <p:cNvPr id="6488" name="Google Shape;6488;p8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89" name="Google Shape;6489;p8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490" name="Google Shape;6490;p82"/>
            <p:cNvGrpSpPr/>
            <p:nvPr/>
          </p:nvGrpSpPr>
          <p:grpSpPr>
            <a:xfrm>
              <a:off x="3787560" y="2281742"/>
              <a:ext cx="311089" cy="219900"/>
              <a:chOff x="3787560" y="2281742"/>
              <a:chExt cx="311089" cy="219900"/>
            </a:xfrm>
          </p:grpSpPr>
          <p:sp>
            <p:nvSpPr>
              <p:cNvPr id="6491" name="Google Shape;6491;p8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92" name="Google Shape;6492;p8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493" name="Google Shape;6493;p82"/>
            <p:cNvGrpSpPr/>
            <p:nvPr/>
          </p:nvGrpSpPr>
          <p:grpSpPr>
            <a:xfrm>
              <a:off x="3637290" y="2056248"/>
              <a:ext cx="219900" cy="330736"/>
              <a:chOff x="3637290" y="2056248"/>
              <a:chExt cx="219900" cy="330736"/>
            </a:xfrm>
          </p:grpSpPr>
          <p:sp>
            <p:nvSpPr>
              <p:cNvPr id="6494" name="Google Shape;6494;p8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495" name="Google Shape;6495;p8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496" name="Google Shape;6496;p82"/>
          <p:cNvGrpSpPr/>
          <p:nvPr/>
        </p:nvGrpSpPr>
        <p:grpSpPr>
          <a:xfrm>
            <a:off x="2555923" y="2726206"/>
            <a:ext cx="1268144" cy="592394"/>
            <a:chOff x="238125" y="1188750"/>
            <a:chExt cx="7140450" cy="3335550"/>
          </a:xfrm>
        </p:grpSpPr>
        <p:sp>
          <p:nvSpPr>
            <p:cNvPr id="6497" name="Google Shape;6497;p8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2" name="Google Shape;6502;p82"/>
          <p:cNvGrpSpPr/>
          <p:nvPr/>
        </p:nvGrpSpPr>
        <p:grpSpPr>
          <a:xfrm>
            <a:off x="6663824" y="2728360"/>
            <a:ext cx="1053944" cy="590147"/>
            <a:chOff x="238125" y="1335475"/>
            <a:chExt cx="5418735" cy="3034175"/>
          </a:xfrm>
        </p:grpSpPr>
        <p:sp>
          <p:nvSpPr>
            <p:cNvPr id="6503" name="Google Shape;6503;p8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6" name="Google Shape;6506;p82"/>
          <p:cNvGrpSpPr/>
          <p:nvPr/>
        </p:nvGrpSpPr>
        <p:grpSpPr>
          <a:xfrm>
            <a:off x="4094633" y="3533260"/>
            <a:ext cx="1268207" cy="638939"/>
            <a:chOff x="3967651" y="3645904"/>
            <a:chExt cx="1479304" cy="745292"/>
          </a:xfrm>
        </p:grpSpPr>
        <p:grpSp>
          <p:nvGrpSpPr>
            <p:cNvPr id="6507" name="Google Shape;6507;p82"/>
            <p:cNvGrpSpPr/>
            <p:nvPr/>
          </p:nvGrpSpPr>
          <p:grpSpPr>
            <a:xfrm>
              <a:off x="3967651" y="4009026"/>
              <a:ext cx="1479304" cy="382170"/>
              <a:chOff x="3967651" y="4009026"/>
              <a:chExt cx="1479304" cy="382170"/>
            </a:xfrm>
          </p:grpSpPr>
          <p:grpSp>
            <p:nvGrpSpPr>
              <p:cNvPr id="6508" name="Google Shape;6508;p82"/>
              <p:cNvGrpSpPr/>
              <p:nvPr/>
            </p:nvGrpSpPr>
            <p:grpSpPr>
              <a:xfrm>
                <a:off x="4892216" y="4195630"/>
                <a:ext cx="554739" cy="195566"/>
                <a:chOff x="3604375" y="4892160"/>
                <a:chExt cx="1651500" cy="582215"/>
              </a:xfrm>
            </p:grpSpPr>
            <p:sp>
              <p:nvSpPr>
                <p:cNvPr id="6509" name="Google Shape;6509;p8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1" name="Google Shape;6511;p82"/>
              <p:cNvGrpSpPr/>
              <p:nvPr/>
            </p:nvGrpSpPr>
            <p:grpSpPr>
              <a:xfrm>
                <a:off x="3967651" y="4146303"/>
                <a:ext cx="579402" cy="244893"/>
                <a:chOff x="851875" y="4745310"/>
                <a:chExt cx="1724925" cy="729065"/>
              </a:xfrm>
            </p:grpSpPr>
            <p:sp>
              <p:nvSpPr>
                <p:cNvPr id="6512" name="Google Shape;6512;p8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82"/>
              <p:cNvGrpSpPr/>
              <p:nvPr/>
            </p:nvGrpSpPr>
            <p:grpSpPr>
              <a:xfrm>
                <a:off x="4460753" y="4009026"/>
                <a:ext cx="493110" cy="382170"/>
                <a:chOff x="2319875" y="4336625"/>
                <a:chExt cx="1468025" cy="1137750"/>
              </a:xfrm>
            </p:grpSpPr>
            <p:sp>
              <p:nvSpPr>
                <p:cNvPr id="6515" name="Google Shape;6515;p8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7" name="Google Shape;6517;p82"/>
            <p:cNvGrpSpPr/>
            <p:nvPr/>
          </p:nvGrpSpPr>
          <p:grpSpPr>
            <a:xfrm>
              <a:off x="4479443" y="3645904"/>
              <a:ext cx="455965" cy="388789"/>
              <a:chOff x="2957425" y="238100"/>
              <a:chExt cx="1910200" cy="1628775"/>
            </a:xfrm>
          </p:grpSpPr>
          <p:sp>
            <p:nvSpPr>
              <p:cNvPr id="6518" name="Google Shape;6518;p8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28" name="Google Shape;6528;p82"/>
          <p:cNvGrpSpPr/>
          <p:nvPr/>
        </p:nvGrpSpPr>
        <p:grpSpPr>
          <a:xfrm>
            <a:off x="2480746" y="3534460"/>
            <a:ext cx="1243128" cy="637739"/>
            <a:chOff x="2496310" y="3693351"/>
            <a:chExt cx="1342906" cy="688926"/>
          </a:xfrm>
        </p:grpSpPr>
        <p:grpSp>
          <p:nvGrpSpPr>
            <p:cNvPr id="6529" name="Google Shape;6529;p82"/>
            <p:cNvGrpSpPr/>
            <p:nvPr/>
          </p:nvGrpSpPr>
          <p:grpSpPr>
            <a:xfrm>
              <a:off x="2496310" y="3693351"/>
              <a:ext cx="1342906" cy="688875"/>
              <a:chOff x="2496310" y="3693351"/>
              <a:chExt cx="1342906" cy="688875"/>
            </a:xfrm>
          </p:grpSpPr>
          <p:sp>
            <p:nvSpPr>
              <p:cNvPr id="6530" name="Google Shape;6530;p8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6" name="Google Shape;6536;p82"/>
              <p:cNvCxnSpPr>
                <a:stCxn id="653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537" name="Google Shape;6537;p82"/>
              <p:cNvCxnSpPr>
                <a:stCxn id="653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538" name="Google Shape;6538;p82"/>
              <p:cNvCxnSpPr>
                <a:stCxn id="653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539" name="Google Shape;6539;p82"/>
              <p:cNvCxnSpPr>
                <a:stCxn id="653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540" name="Google Shape;6540;p82"/>
              <p:cNvCxnSpPr>
                <a:stCxn id="653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541" name="Google Shape;6541;p82"/>
            <p:cNvGrpSpPr/>
            <p:nvPr/>
          </p:nvGrpSpPr>
          <p:grpSpPr>
            <a:xfrm>
              <a:off x="2675275" y="3930557"/>
              <a:ext cx="1003306" cy="451719"/>
              <a:chOff x="2675275" y="4174282"/>
              <a:chExt cx="1003306" cy="451719"/>
            </a:xfrm>
          </p:grpSpPr>
          <p:sp>
            <p:nvSpPr>
              <p:cNvPr id="6542" name="Google Shape;6542;p8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45" name="Google Shape;6545;p82"/>
          <p:cNvGrpSpPr/>
          <p:nvPr/>
        </p:nvGrpSpPr>
        <p:grpSpPr>
          <a:xfrm>
            <a:off x="1654417" y="971307"/>
            <a:ext cx="574511" cy="874709"/>
            <a:chOff x="1715404" y="1112080"/>
            <a:chExt cx="642270" cy="977984"/>
          </a:xfrm>
        </p:grpSpPr>
        <p:grpSp>
          <p:nvGrpSpPr>
            <p:cNvPr id="6546" name="Google Shape;6546;p82"/>
            <p:cNvGrpSpPr/>
            <p:nvPr/>
          </p:nvGrpSpPr>
          <p:grpSpPr>
            <a:xfrm>
              <a:off x="1715404" y="1112080"/>
              <a:ext cx="642270" cy="977984"/>
              <a:chOff x="1715404" y="1112080"/>
              <a:chExt cx="642270" cy="977984"/>
            </a:xfrm>
          </p:grpSpPr>
          <p:sp>
            <p:nvSpPr>
              <p:cNvPr id="6547" name="Google Shape;6547;p8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9" name="Google Shape;6549;p82"/>
            <p:cNvGrpSpPr/>
            <p:nvPr/>
          </p:nvGrpSpPr>
          <p:grpSpPr>
            <a:xfrm>
              <a:off x="1768927" y="1165603"/>
              <a:ext cx="535225" cy="851367"/>
              <a:chOff x="1768927" y="1165603"/>
              <a:chExt cx="535225" cy="851367"/>
            </a:xfrm>
          </p:grpSpPr>
          <p:sp>
            <p:nvSpPr>
              <p:cNvPr id="6550" name="Google Shape;6550;p8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82"/>
            <p:cNvGrpSpPr/>
            <p:nvPr/>
          </p:nvGrpSpPr>
          <p:grpSpPr>
            <a:xfrm>
              <a:off x="1822449" y="1219125"/>
              <a:ext cx="428180" cy="718859"/>
              <a:chOff x="1822449" y="1219125"/>
              <a:chExt cx="428180" cy="718859"/>
            </a:xfrm>
          </p:grpSpPr>
          <p:sp>
            <p:nvSpPr>
              <p:cNvPr id="6553" name="Google Shape;6553;p8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5" name="Google Shape;6555;p82"/>
            <p:cNvGrpSpPr/>
            <p:nvPr/>
          </p:nvGrpSpPr>
          <p:grpSpPr>
            <a:xfrm>
              <a:off x="1875972" y="1272648"/>
              <a:ext cx="321135" cy="586939"/>
              <a:chOff x="1875972" y="1272648"/>
              <a:chExt cx="321135" cy="586939"/>
            </a:xfrm>
          </p:grpSpPr>
          <p:sp>
            <p:nvSpPr>
              <p:cNvPr id="6556" name="Google Shape;6556;p8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8" name="Google Shape;6558;p82"/>
          <p:cNvGrpSpPr/>
          <p:nvPr/>
        </p:nvGrpSpPr>
        <p:grpSpPr>
          <a:xfrm>
            <a:off x="7761578" y="3528028"/>
            <a:ext cx="293855" cy="644170"/>
            <a:chOff x="241025" y="3151575"/>
            <a:chExt cx="293855" cy="644170"/>
          </a:xfrm>
        </p:grpSpPr>
        <p:sp>
          <p:nvSpPr>
            <p:cNvPr id="6559" name="Google Shape;6559;p8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82"/>
          <p:cNvGrpSpPr/>
          <p:nvPr/>
        </p:nvGrpSpPr>
        <p:grpSpPr>
          <a:xfrm>
            <a:off x="709562" y="2728028"/>
            <a:ext cx="1779649" cy="591620"/>
            <a:chOff x="246070" y="1983375"/>
            <a:chExt cx="1855347" cy="616849"/>
          </a:xfrm>
        </p:grpSpPr>
        <p:sp>
          <p:nvSpPr>
            <p:cNvPr id="6562" name="Google Shape;6562;p8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1" name="Google Shape;6571;p82"/>
          <p:cNvGrpSpPr/>
          <p:nvPr/>
        </p:nvGrpSpPr>
        <p:grpSpPr>
          <a:xfrm>
            <a:off x="2320428" y="971307"/>
            <a:ext cx="711055" cy="745993"/>
            <a:chOff x="2496269" y="1171698"/>
            <a:chExt cx="761953" cy="799392"/>
          </a:xfrm>
        </p:grpSpPr>
        <p:grpSp>
          <p:nvGrpSpPr>
            <p:cNvPr id="6572" name="Google Shape;6572;p82"/>
            <p:cNvGrpSpPr/>
            <p:nvPr/>
          </p:nvGrpSpPr>
          <p:grpSpPr>
            <a:xfrm>
              <a:off x="2496269" y="1171698"/>
              <a:ext cx="761953" cy="723022"/>
              <a:chOff x="2496269" y="1171698"/>
              <a:chExt cx="761953" cy="723022"/>
            </a:xfrm>
          </p:grpSpPr>
          <p:sp>
            <p:nvSpPr>
              <p:cNvPr id="6573" name="Google Shape;6573;p8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5" name="Google Shape;6575;p82"/>
              <p:cNvGrpSpPr/>
              <p:nvPr/>
            </p:nvGrpSpPr>
            <p:grpSpPr>
              <a:xfrm>
                <a:off x="2496269" y="1171698"/>
                <a:ext cx="761953" cy="723022"/>
                <a:chOff x="2496269" y="1120652"/>
                <a:chExt cx="761953" cy="723022"/>
              </a:xfrm>
            </p:grpSpPr>
            <p:grpSp>
              <p:nvGrpSpPr>
                <p:cNvPr id="6576" name="Google Shape;6576;p82"/>
                <p:cNvGrpSpPr/>
                <p:nvPr/>
              </p:nvGrpSpPr>
              <p:grpSpPr>
                <a:xfrm>
                  <a:off x="2496269" y="1120652"/>
                  <a:ext cx="761953" cy="723022"/>
                  <a:chOff x="2496269" y="1120652"/>
                  <a:chExt cx="761953" cy="723022"/>
                </a:xfrm>
              </p:grpSpPr>
              <p:grpSp>
                <p:nvGrpSpPr>
                  <p:cNvPr id="6577" name="Google Shape;6577;p82"/>
                  <p:cNvGrpSpPr/>
                  <p:nvPr/>
                </p:nvGrpSpPr>
                <p:grpSpPr>
                  <a:xfrm>
                    <a:off x="2496269" y="1304589"/>
                    <a:ext cx="407089" cy="305057"/>
                    <a:chOff x="2496269" y="1304589"/>
                    <a:chExt cx="407089" cy="305057"/>
                  </a:xfrm>
                </p:grpSpPr>
                <p:sp>
                  <p:nvSpPr>
                    <p:cNvPr id="6578" name="Google Shape;6578;p8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0" name="Google Shape;6580;p82"/>
                  <p:cNvGrpSpPr/>
                  <p:nvPr/>
                </p:nvGrpSpPr>
                <p:grpSpPr>
                  <a:xfrm>
                    <a:off x="2586468" y="1493376"/>
                    <a:ext cx="358850" cy="349656"/>
                    <a:chOff x="2586468" y="1493376"/>
                    <a:chExt cx="358850" cy="349656"/>
                  </a:xfrm>
                </p:grpSpPr>
                <p:sp>
                  <p:nvSpPr>
                    <p:cNvPr id="6581" name="Google Shape;6581;p8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82"/>
                  <p:cNvGrpSpPr/>
                  <p:nvPr/>
                </p:nvGrpSpPr>
                <p:grpSpPr>
                  <a:xfrm>
                    <a:off x="2807939" y="1494024"/>
                    <a:ext cx="358857" cy="349650"/>
                    <a:chOff x="2807939" y="1494024"/>
                    <a:chExt cx="358857" cy="349650"/>
                  </a:xfrm>
                </p:grpSpPr>
                <p:sp>
                  <p:nvSpPr>
                    <p:cNvPr id="6584" name="Google Shape;6584;p8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6" name="Google Shape;6586;p82"/>
                  <p:cNvGrpSpPr/>
                  <p:nvPr/>
                </p:nvGrpSpPr>
                <p:grpSpPr>
                  <a:xfrm>
                    <a:off x="2851133" y="1305635"/>
                    <a:ext cx="407089" cy="305057"/>
                    <a:chOff x="2851133" y="1305635"/>
                    <a:chExt cx="407089" cy="305057"/>
                  </a:xfrm>
                </p:grpSpPr>
                <p:sp>
                  <p:nvSpPr>
                    <p:cNvPr id="6587" name="Google Shape;6587;p8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82"/>
                  <p:cNvGrpSpPr/>
                  <p:nvPr/>
                </p:nvGrpSpPr>
                <p:grpSpPr>
                  <a:xfrm>
                    <a:off x="2727495" y="1120652"/>
                    <a:ext cx="300271" cy="396358"/>
                    <a:chOff x="2727495" y="1120652"/>
                    <a:chExt cx="300271" cy="396358"/>
                  </a:xfrm>
                </p:grpSpPr>
                <p:sp>
                  <p:nvSpPr>
                    <p:cNvPr id="6590" name="Google Shape;6590;p8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92" name="Google Shape;6592;p82"/>
                <p:cNvGrpSpPr/>
                <p:nvPr/>
              </p:nvGrpSpPr>
              <p:grpSpPr>
                <a:xfrm>
                  <a:off x="2722305" y="1350460"/>
                  <a:ext cx="308357" cy="308344"/>
                  <a:chOff x="2722305" y="1350460"/>
                  <a:chExt cx="308357" cy="308344"/>
                </a:xfrm>
              </p:grpSpPr>
              <p:sp>
                <p:nvSpPr>
                  <p:cNvPr id="6593" name="Google Shape;6593;p8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4" name="Google Shape;6594;p82"/>
                  <p:cNvGrpSpPr/>
                  <p:nvPr/>
                </p:nvGrpSpPr>
                <p:grpSpPr>
                  <a:xfrm>
                    <a:off x="2725064" y="1364529"/>
                    <a:ext cx="297954" cy="280182"/>
                    <a:chOff x="2725064" y="1364529"/>
                    <a:chExt cx="297954" cy="280182"/>
                  </a:xfrm>
                </p:grpSpPr>
                <p:sp>
                  <p:nvSpPr>
                    <p:cNvPr id="6595" name="Google Shape;6595;p8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600" name="Google Shape;6600;p8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82"/>
          <p:cNvGrpSpPr/>
          <p:nvPr/>
        </p:nvGrpSpPr>
        <p:grpSpPr>
          <a:xfrm>
            <a:off x="3909129" y="2727412"/>
            <a:ext cx="1569144" cy="591015"/>
            <a:chOff x="3820100" y="3023049"/>
            <a:chExt cx="1303926" cy="491162"/>
          </a:xfrm>
        </p:grpSpPr>
        <p:grpSp>
          <p:nvGrpSpPr>
            <p:cNvPr id="6606" name="Google Shape;6606;p82"/>
            <p:cNvGrpSpPr/>
            <p:nvPr/>
          </p:nvGrpSpPr>
          <p:grpSpPr>
            <a:xfrm>
              <a:off x="3820100" y="3023072"/>
              <a:ext cx="1303926" cy="491139"/>
              <a:chOff x="3820100" y="3023072"/>
              <a:chExt cx="1303926" cy="491139"/>
            </a:xfrm>
          </p:grpSpPr>
          <p:sp>
            <p:nvSpPr>
              <p:cNvPr id="6607" name="Google Shape;6607;p8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82"/>
            <p:cNvGrpSpPr/>
            <p:nvPr/>
          </p:nvGrpSpPr>
          <p:grpSpPr>
            <a:xfrm>
              <a:off x="4132439" y="3023645"/>
              <a:ext cx="393633" cy="177096"/>
              <a:chOff x="4132439" y="3023645"/>
              <a:chExt cx="393633" cy="177096"/>
            </a:xfrm>
          </p:grpSpPr>
          <p:sp>
            <p:nvSpPr>
              <p:cNvPr id="6610" name="Google Shape;6610;p8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82"/>
            <p:cNvGrpSpPr/>
            <p:nvPr/>
          </p:nvGrpSpPr>
          <p:grpSpPr>
            <a:xfrm>
              <a:off x="3921811" y="3023049"/>
              <a:ext cx="1002397" cy="388943"/>
              <a:chOff x="3921811" y="3023049"/>
              <a:chExt cx="1002397" cy="388943"/>
            </a:xfrm>
          </p:grpSpPr>
          <p:sp>
            <p:nvSpPr>
              <p:cNvPr id="6613" name="Google Shape;6613;p8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82"/>
            <p:cNvGrpSpPr/>
            <p:nvPr/>
          </p:nvGrpSpPr>
          <p:grpSpPr>
            <a:xfrm>
              <a:off x="4023645" y="3023049"/>
              <a:ext cx="683032" cy="286722"/>
              <a:chOff x="4023645" y="3023049"/>
              <a:chExt cx="683032" cy="286722"/>
            </a:xfrm>
          </p:grpSpPr>
          <p:sp>
            <p:nvSpPr>
              <p:cNvPr id="6616" name="Google Shape;6616;p8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8" name="Google Shape;6618;p82"/>
          <p:cNvGrpSpPr/>
          <p:nvPr/>
        </p:nvGrpSpPr>
        <p:grpSpPr>
          <a:xfrm>
            <a:off x="1541251" y="1854258"/>
            <a:ext cx="713522" cy="688025"/>
            <a:chOff x="1706078" y="2092648"/>
            <a:chExt cx="660913" cy="637296"/>
          </a:xfrm>
        </p:grpSpPr>
        <p:sp>
          <p:nvSpPr>
            <p:cNvPr id="6619" name="Google Shape;6619;p8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0" name="Google Shape;6620;p82"/>
            <p:cNvGrpSpPr/>
            <p:nvPr/>
          </p:nvGrpSpPr>
          <p:grpSpPr>
            <a:xfrm>
              <a:off x="1706078" y="2092648"/>
              <a:ext cx="660913" cy="575241"/>
              <a:chOff x="1706078" y="2092648"/>
              <a:chExt cx="660913" cy="575241"/>
            </a:xfrm>
          </p:grpSpPr>
          <p:sp>
            <p:nvSpPr>
              <p:cNvPr id="6621" name="Google Shape;6621;p8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24" name="Google Shape;6624;p82"/>
          <p:cNvGrpSpPr/>
          <p:nvPr/>
        </p:nvGrpSpPr>
        <p:grpSpPr>
          <a:xfrm>
            <a:off x="6303109" y="971806"/>
            <a:ext cx="1317459" cy="684168"/>
            <a:chOff x="238125" y="999450"/>
            <a:chExt cx="7140700" cy="3708225"/>
          </a:xfrm>
        </p:grpSpPr>
        <p:sp>
          <p:nvSpPr>
            <p:cNvPr id="6625" name="Google Shape;6625;p8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7" name="Shape 6637"/>
        <p:cNvGrpSpPr/>
        <p:nvPr/>
      </p:nvGrpSpPr>
      <p:grpSpPr>
        <a:xfrm>
          <a:off x="0" y="0"/>
          <a:ext cx="0" cy="0"/>
          <a:chOff x="0" y="0"/>
          <a:chExt cx="0" cy="0"/>
        </a:xfrm>
      </p:grpSpPr>
      <p:grpSp>
        <p:nvGrpSpPr>
          <p:cNvPr id="6638" name="Google Shape;6638;p83"/>
          <p:cNvGrpSpPr/>
          <p:nvPr/>
        </p:nvGrpSpPr>
        <p:grpSpPr>
          <a:xfrm>
            <a:off x="717027" y="967622"/>
            <a:ext cx="1636117" cy="1526144"/>
            <a:chOff x="729238" y="1179665"/>
            <a:chExt cx="1636117" cy="1526144"/>
          </a:xfrm>
        </p:grpSpPr>
        <p:grpSp>
          <p:nvGrpSpPr>
            <p:cNvPr id="6639" name="Google Shape;6639;p83"/>
            <p:cNvGrpSpPr/>
            <p:nvPr/>
          </p:nvGrpSpPr>
          <p:grpSpPr>
            <a:xfrm>
              <a:off x="729238" y="1179665"/>
              <a:ext cx="80700" cy="1526144"/>
              <a:chOff x="729238" y="1179665"/>
              <a:chExt cx="80700" cy="1526144"/>
            </a:xfrm>
          </p:grpSpPr>
          <p:sp>
            <p:nvSpPr>
              <p:cNvPr id="6640" name="Google Shape;6640;p8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0" name="Google Shape;6650;p83"/>
            <p:cNvGrpSpPr/>
            <p:nvPr/>
          </p:nvGrpSpPr>
          <p:grpSpPr>
            <a:xfrm>
              <a:off x="903098" y="1179665"/>
              <a:ext cx="80700" cy="1526144"/>
              <a:chOff x="903098" y="1179665"/>
              <a:chExt cx="80700" cy="1526144"/>
            </a:xfrm>
          </p:grpSpPr>
          <p:sp>
            <p:nvSpPr>
              <p:cNvPr id="6651" name="Google Shape;6651;p8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1" name="Google Shape;6661;p83"/>
            <p:cNvGrpSpPr/>
            <p:nvPr/>
          </p:nvGrpSpPr>
          <p:grpSpPr>
            <a:xfrm>
              <a:off x="1076958" y="1179665"/>
              <a:ext cx="80700" cy="1526144"/>
              <a:chOff x="1076958" y="1179665"/>
              <a:chExt cx="80700" cy="1526144"/>
            </a:xfrm>
          </p:grpSpPr>
          <p:sp>
            <p:nvSpPr>
              <p:cNvPr id="6662" name="Google Shape;6662;p8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83"/>
            <p:cNvGrpSpPr/>
            <p:nvPr/>
          </p:nvGrpSpPr>
          <p:grpSpPr>
            <a:xfrm>
              <a:off x="1247707" y="1179665"/>
              <a:ext cx="80700" cy="1526144"/>
              <a:chOff x="1247707" y="1179665"/>
              <a:chExt cx="80700" cy="1526144"/>
            </a:xfrm>
          </p:grpSpPr>
          <p:sp>
            <p:nvSpPr>
              <p:cNvPr id="6673" name="Google Shape;6673;p8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83"/>
            <p:cNvGrpSpPr/>
            <p:nvPr/>
          </p:nvGrpSpPr>
          <p:grpSpPr>
            <a:xfrm>
              <a:off x="1421567" y="1179665"/>
              <a:ext cx="80700" cy="1526144"/>
              <a:chOff x="1421567" y="1179665"/>
              <a:chExt cx="80700" cy="1526144"/>
            </a:xfrm>
          </p:grpSpPr>
          <p:sp>
            <p:nvSpPr>
              <p:cNvPr id="6684" name="Google Shape;6684;p8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83"/>
            <p:cNvGrpSpPr/>
            <p:nvPr/>
          </p:nvGrpSpPr>
          <p:grpSpPr>
            <a:xfrm>
              <a:off x="1592327" y="1179665"/>
              <a:ext cx="80700" cy="1526144"/>
              <a:chOff x="1592327" y="1179665"/>
              <a:chExt cx="80700" cy="1526144"/>
            </a:xfrm>
          </p:grpSpPr>
          <p:sp>
            <p:nvSpPr>
              <p:cNvPr id="6695" name="Google Shape;6695;p8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83"/>
            <p:cNvGrpSpPr/>
            <p:nvPr/>
          </p:nvGrpSpPr>
          <p:grpSpPr>
            <a:xfrm>
              <a:off x="1766187" y="1179665"/>
              <a:ext cx="80700" cy="1526144"/>
              <a:chOff x="1766187" y="1179665"/>
              <a:chExt cx="80700" cy="1526144"/>
            </a:xfrm>
          </p:grpSpPr>
          <p:sp>
            <p:nvSpPr>
              <p:cNvPr id="6706" name="Google Shape;6706;p8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83"/>
            <p:cNvGrpSpPr/>
            <p:nvPr/>
          </p:nvGrpSpPr>
          <p:grpSpPr>
            <a:xfrm>
              <a:off x="1936935" y="1179665"/>
              <a:ext cx="80700" cy="1526144"/>
              <a:chOff x="1936935" y="1179665"/>
              <a:chExt cx="80700" cy="1526144"/>
            </a:xfrm>
          </p:grpSpPr>
          <p:sp>
            <p:nvSpPr>
              <p:cNvPr id="6717" name="Google Shape;6717;p8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7" name="Google Shape;6727;p83"/>
            <p:cNvGrpSpPr/>
            <p:nvPr/>
          </p:nvGrpSpPr>
          <p:grpSpPr>
            <a:xfrm>
              <a:off x="2110795" y="1179665"/>
              <a:ext cx="80700" cy="1526144"/>
              <a:chOff x="2110795" y="1179665"/>
              <a:chExt cx="80700" cy="1526144"/>
            </a:xfrm>
          </p:grpSpPr>
          <p:sp>
            <p:nvSpPr>
              <p:cNvPr id="6728" name="Google Shape;6728;p8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3"/>
            <p:cNvGrpSpPr/>
            <p:nvPr/>
          </p:nvGrpSpPr>
          <p:grpSpPr>
            <a:xfrm>
              <a:off x="2284655" y="1179665"/>
              <a:ext cx="80700" cy="1526144"/>
              <a:chOff x="2284655" y="1179665"/>
              <a:chExt cx="80700" cy="1526144"/>
            </a:xfrm>
          </p:grpSpPr>
          <p:sp>
            <p:nvSpPr>
              <p:cNvPr id="6739" name="Google Shape;6739;p8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9" name="Google Shape;6749;p83"/>
          <p:cNvGrpSpPr/>
          <p:nvPr/>
        </p:nvGrpSpPr>
        <p:grpSpPr>
          <a:xfrm>
            <a:off x="2611693" y="986760"/>
            <a:ext cx="1364248" cy="1102133"/>
            <a:chOff x="2623904" y="1198803"/>
            <a:chExt cx="1364248" cy="1102133"/>
          </a:xfrm>
        </p:grpSpPr>
        <p:grpSp>
          <p:nvGrpSpPr>
            <p:cNvPr id="6750" name="Google Shape;6750;p83"/>
            <p:cNvGrpSpPr/>
            <p:nvPr/>
          </p:nvGrpSpPr>
          <p:grpSpPr>
            <a:xfrm>
              <a:off x="2623907" y="1198803"/>
              <a:ext cx="1364245" cy="273000"/>
              <a:chOff x="2623907" y="1198803"/>
              <a:chExt cx="1364245" cy="273000"/>
            </a:xfrm>
          </p:grpSpPr>
          <p:sp>
            <p:nvSpPr>
              <p:cNvPr id="6751" name="Google Shape;6751;p8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83"/>
            <p:cNvGrpSpPr/>
            <p:nvPr/>
          </p:nvGrpSpPr>
          <p:grpSpPr>
            <a:xfrm>
              <a:off x="2623904" y="1476964"/>
              <a:ext cx="1364245" cy="273000"/>
              <a:chOff x="2623904" y="1476964"/>
              <a:chExt cx="1364245" cy="273000"/>
            </a:xfrm>
          </p:grpSpPr>
          <p:sp>
            <p:nvSpPr>
              <p:cNvPr id="6757" name="Google Shape;6757;p8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83"/>
            <p:cNvGrpSpPr/>
            <p:nvPr/>
          </p:nvGrpSpPr>
          <p:grpSpPr>
            <a:xfrm>
              <a:off x="2623907" y="1749775"/>
              <a:ext cx="1364245" cy="273000"/>
              <a:chOff x="2623907" y="1749775"/>
              <a:chExt cx="1364245" cy="273000"/>
            </a:xfrm>
          </p:grpSpPr>
          <p:sp>
            <p:nvSpPr>
              <p:cNvPr id="6763" name="Google Shape;6763;p8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8" name="Google Shape;6768;p83"/>
            <p:cNvGrpSpPr/>
            <p:nvPr/>
          </p:nvGrpSpPr>
          <p:grpSpPr>
            <a:xfrm>
              <a:off x="2623904" y="2027936"/>
              <a:ext cx="1364245" cy="273000"/>
              <a:chOff x="2623904" y="2027936"/>
              <a:chExt cx="1364245" cy="273000"/>
            </a:xfrm>
          </p:grpSpPr>
          <p:sp>
            <p:nvSpPr>
              <p:cNvPr id="6769" name="Google Shape;6769;p8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4" name="Google Shape;6774;p83"/>
          <p:cNvGrpSpPr/>
          <p:nvPr/>
        </p:nvGrpSpPr>
        <p:grpSpPr>
          <a:xfrm>
            <a:off x="2601154" y="2445833"/>
            <a:ext cx="1387541" cy="159124"/>
            <a:chOff x="3200660" y="2180272"/>
            <a:chExt cx="2563824" cy="378237"/>
          </a:xfrm>
        </p:grpSpPr>
        <p:sp>
          <p:nvSpPr>
            <p:cNvPr id="6775" name="Google Shape;6775;p8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83"/>
          <p:cNvGrpSpPr/>
          <p:nvPr/>
        </p:nvGrpSpPr>
        <p:grpSpPr>
          <a:xfrm>
            <a:off x="2597679" y="2723597"/>
            <a:ext cx="1390502" cy="159625"/>
            <a:chOff x="3530150" y="2790075"/>
            <a:chExt cx="1962600" cy="225300"/>
          </a:xfrm>
        </p:grpSpPr>
        <p:sp>
          <p:nvSpPr>
            <p:cNvPr id="6794" name="Google Shape;6794;p8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83"/>
          <p:cNvGrpSpPr/>
          <p:nvPr/>
        </p:nvGrpSpPr>
        <p:grpSpPr>
          <a:xfrm>
            <a:off x="2597736" y="3001862"/>
            <a:ext cx="1411629" cy="154175"/>
            <a:chOff x="3558802" y="4011244"/>
            <a:chExt cx="1866000" cy="111600"/>
          </a:xfrm>
        </p:grpSpPr>
        <p:sp>
          <p:nvSpPr>
            <p:cNvPr id="6797" name="Google Shape;6797;p8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83"/>
          <p:cNvGrpSpPr/>
          <p:nvPr/>
        </p:nvGrpSpPr>
        <p:grpSpPr>
          <a:xfrm>
            <a:off x="2598024" y="2207432"/>
            <a:ext cx="1383503" cy="119761"/>
            <a:chOff x="3465975" y="2270258"/>
            <a:chExt cx="1986364" cy="171947"/>
          </a:xfrm>
        </p:grpSpPr>
        <p:sp>
          <p:nvSpPr>
            <p:cNvPr id="6800" name="Google Shape;6800;p8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83"/>
          <p:cNvGrpSpPr/>
          <p:nvPr/>
        </p:nvGrpSpPr>
        <p:grpSpPr>
          <a:xfrm>
            <a:off x="2609031" y="3571205"/>
            <a:ext cx="1369531" cy="195460"/>
            <a:chOff x="723300" y="4253549"/>
            <a:chExt cx="2276482" cy="324900"/>
          </a:xfrm>
        </p:grpSpPr>
        <p:sp>
          <p:nvSpPr>
            <p:cNvPr id="6809" name="Google Shape;6809;p8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83"/>
          <p:cNvGrpSpPr/>
          <p:nvPr/>
        </p:nvGrpSpPr>
        <p:grpSpPr>
          <a:xfrm>
            <a:off x="2598592" y="3272446"/>
            <a:ext cx="1389066" cy="180119"/>
            <a:chOff x="705948" y="3788465"/>
            <a:chExt cx="2308953" cy="299400"/>
          </a:xfrm>
        </p:grpSpPr>
        <p:sp>
          <p:nvSpPr>
            <p:cNvPr id="6815" name="Google Shape;6815;p8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83"/>
          <p:cNvGrpSpPr/>
          <p:nvPr/>
        </p:nvGrpSpPr>
        <p:grpSpPr>
          <a:xfrm>
            <a:off x="4195583" y="1876400"/>
            <a:ext cx="1433821" cy="191501"/>
            <a:chOff x="4273350" y="2088443"/>
            <a:chExt cx="1433821" cy="191501"/>
          </a:xfrm>
        </p:grpSpPr>
        <p:grpSp>
          <p:nvGrpSpPr>
            <p:cNvPr id="6821" name="Google Shape;6821;p83"/>
            <p:cNvGrpSpPr/>
            <p:nvPr/>
          </p:nvGrpSpPr>
          <p:grpSpPr>
            <a:xfrm>
              <a:off x="4273350" y="2088443"/>
              <a:ext cx="1433821" cy="0"/>
              <a:chOff x="5224975" y="2962250"/>
              <a:chExt cx="1544400" cy="0"/>
            </a:xfrm>
          </p:grpSpPr>
          <p:cxnSp>
            <p:nvCxnSpPr>
              <p:cNvPr id="6822" name="Google Shape;6822;p8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823" name="Google Shape;6823;p8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824" name="Google Shape;6824;p83"/>
            <p:cNvGrpSpPr/>
            <p:nvPr/>
          </p:nvGrpSpPr>
          <p:grpSpPr>
            <a:xfrm>
              <a:off x="4273350" y="2279944"/>
              <a:ext cx="1433821" cy="0"/>
              <a:chOff x="5224975" y="2962250"/>
              <a:chExt cx="1544400" cy="0"/>
            </a:xfrm>
          </p:grpSpPr>
          <p:cxnSp>
            <p:nvCxnSpPr>
              <p:cNvPr id="6825" name="Google Shape;6825;p8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826" name="Google Shape;6826;p8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827" name="Google Shape;6827;p83"/>
          <p:cNvGrpSpPr/>
          <p:nvPr/>
        </p:nvGrpSpPr>
        <p:grpSpPr>
          <a:xfrm>
            <a:off x="2646529" y="3885304"/>
            <a:ext cx="1304609" cy="294074"/>
            <a:chOff x="2658741" y="4097347"/>
            <a:chExt cx="1304609" cy="294074"/>
          </a:xfrm>
        </p:grpSpPr>
        <p:grpSp>
          <p:nvGrpSpPr>
            <p:cNvPr id="6828" name="Google Shape;6828;p83"/>
            <p:cNvGrpSpPr/>
            <p:nvPr/>
          </p:nvGrpSpPr>
          <p:grpSpPr>
            <a:xfrm>
              <a:off x="2658741" y="4097347"/>
              <a:ext cx="118572" cy="294074"/>
              <a:chOff x="3343310" y="4475555"/>
              <a:chExt cx="127717" cy="316753"/>
            </a:xfrm>
          </p:grpSpPr>
          <p:sp>
            <p:nvSpPr>
              <p:cNvPr id="6829" name="Google Shape;6829;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3"/>
            <p:cNvGrpSpPr/>
            <p:nvPr/>
          </p:nvGrpSpPr>
          <p:grpSpPr>
            <a:xfrm>
              <a:off x="3815519" y="4098388"/>
              <a:ext cx="147831" cy="291991"/>
              <a:chOff x="3527539" y="4476677"/>
              <a:chExt cx="159232" cy="314510"/>
            </a:xfrm>
          </p:grpSpPr>
          <p:sp>
            <p:nvSpPr>
              <p:cNvPr id="6832" name="Google Shape;6832;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83"/>
            <p:cNvGrpSpPr/>
            <p:nvPr/>
          </p:nvGrpSpPr>
          <p:grpSpPr>
            <a:xfrm>
              <a:off x="3511696" y="4098388"/>
              <a:ext cx="147831" cy="291991"/>
              <a:chOff x="3527539" y="4476677"/>
              <a:chExt cx="159232" cy="314510"/>
            </a:xfrm>
          </p:grpSpPr>
          <p:sp>
            <p:nvSpPr>
              <p:cNvPr id="6835" name="Google Shape;6835;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83"/>
            <p:cNvGrpSpPr/>
            <p:nvPr/>
          </p:nvGrpSpPr>
          <p:grpSpPr>
            <a:xfrm>
              <a:off x="3207874" y="4098388"/>
              <a:ext cx="147831" cy="291991"/>
              <a:chOff x="3527539" y="4476677"/>
              <a:chExt cx="159232" cy="314510"/>
            </a:xfrm>
          </p:grpSpPr>
          <p:sp>
            <p:nvSpPr>
              <p:cNvPr id="6838" name="Google Shape;6838;p8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83"/>
            <p:cNvGrpSpPr/>
            <p:nvPr/>
          </p:nvGrpSpPr>
          <p:grpSpPr>
            <a:xfrm>
              <a:off x="2933305" y="4097347"/>
              <a:ext cx="118572" cy="294074"/>
              <a:chOff x="3343310" y="4475555"/>
              <a:chExt cx="127717" cy="316753"/>
            </a:xfrm>
          </p:grpSpPr>
          <p:sp>
            <p:nvSpPr>
              <p:cNvPr id="6841" name="Google Shape;6841;p8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3" name="Google Shape;6843;p83"/>
          <p:cNvGrpSpPr/>
          <p:nvPr/>
        </p:nvGrpSpPr>
        <p:grpSpPr>
          <a:xfrm>
            <a:off x="4197138" y="963998"/>
            <a:ext cx="1430711" cy="751237"/>
            <a:chOff x="5159450" y="1919950"/>
            <a:chExt cx="1541050" cy="862500"/>
          </a:xfrm>
        </p:grpSpPr>
        <p:sp>
          <p:nvSpPr>
            <p:cNvPr id="6844" name="Google Shape;6844;p8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845" name="Google Shape;6845;p83"/>
            <p:cNvGrpSpPr/>
            <p:nvPr/>
          </p:nvGrpSpPr>
          <p:grpSpPr>
            <a:xfrm>
              <a:off x="5159450" y="1919950"/>
              <a:ext cx="1541050" cy="862500"/>
              <a:chOff x="5159450" y="1919950"/>
              <a:chExt cx="1541050" cy="862500"/>
            </a:xfrm>
          </p:grpSpPr>
          <p:cxnSp>
            <p:nvCxnSpPr>
              <p:cNvPr id="6846" name="Google Shape;6846;p8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847" name="Google Shape;6847;p8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848" name="Google Shape;6848;p83"/>
          <p:cNvGrpSpPr/>
          <p:nvPr/>
        </p:nvGrpSpPr>
        <p:grpSpPr>
          <a:xfrm>
            <a:off x="4245275" y="2227768"/>
            <a:ext cx="1334436" cy="967914"/>
            <a:chOff x="4294923" y="2439811"/>
            <a:chExt cx="1334436" cy="967914"/>
          </a:xfrm>
        </p:grpSpPr>
        <p:grpSp>
          <p:nvGrpSpPr>
            <p:cNvPr id="6849" name="Google Shape;6849;p83"/>
            <p:cNvGrpSpPr/>
            <p:nvPr/>
          </p:nvGrpSpPr>
          <p:grpSpPr>
            <a:xfrm>
              <a:off x="4960455" y="2469658"/>
              <a:ext cx="668904" cy="885524"/>
              <a:chOff x="4960455" y="2469658"/>
              <a:chExt cx="668904" cy="885524"/>
            </a:xfrm>
          </p:grpSpPr>
          <p:sp>
            <p:nvSpPr>
              <p:cNvPr id="6850" name="Google Shape;6850;p8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6" name="Google Shape;6856;p83"/>
            <p:cNvGrpSpPr/>
            <p:nvPr/>
          </p:nvGrpSpPr>
          <p:grpSpPr>
            <a:xfrm>
              <a:off x="4294923" y="2469658"/>
              <a:ext cx="668951" cy="885524"/>
              <a:chOff x="4294923" y="2469658"/>
              <a:chExt cx="668951" cy="885524"/>
            </a:xfrm>
          </p:grpSpPr>
          <p:sp>
            <p:nvSpPr>
              <p:cNvPr id="6857" name="Google Shape;6857;p8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3" name="Google Shape;6863;p8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83"/>
          <p:cNvGrpSpPr/>
          <p:nvPr/>
        </p:nvGrpSpPr>
        <p:grpSpPr>
          <a:xfrm>
            <a:off x="4231478" y="3282213"/>
            <a:ext cx="1430949" cy="897289"/>
            <a:chOff x="4351371" y="3547942"/>
            <a:chExt cx="1345130" cy="843475"/>
          </a:xfrm>
        </p:grpSpPr>
        <p:grpSp>
          <p:nvGrpSpPr>
            <p:cNvPr id="6865" name="Google Shape;6865;p83"/>
            <p:cNvGrpSpPr/>
            <p:nvPr/>
          </p:nvGrpSpPr>
          <p:grpSpPr>
            <a:xfrm>
              <a:off x="4351371" y="4209917"/>
              <a:ext cx="1345130" cy="181500"/>
              <a:chOff x="4351371" y="4209917"/>
              <a:chExt cx="1345130" cy="181500"/>
            </a:xfrm>
          </p:grpSpPr>
          <p:sp>
            <p:nvSpPr>
              <p:cNvPr id="6866" name="Google Shape;6866;p8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67" name="Google Shape;6867;p8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868" name="Google Shape;6868;p83"/>
            <p:cNvGrpSpPr/>
            <p:nvPr/>
          </p:nvGrpSpPr>
          <p:grpSpPr>
            <a:xfrm>
              <a:off x="4403010" y="3985221"/>
              <a:ext cx="1109518" cy="181500"/>
              <a:chOff x="4403010" y="3985221"/>
              <a:chExt cx="1109518" cy="181500"/>
            </a:xfrm>
          </p:grpSpPr>
          <p:sp>
            <p:nvSpPr>
              <p:cNvPr id="6869" name="Google Shape;6869;p8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0" name="Google Shape;6870;p8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871" name="Google Shape;6871;p83"/>
            <p:cNvGrpSpPr/>
            <p:nvPr/>
          </p:nvGrpSpPr>
          <p:grpSpPr>
            <a:xfrm>
              <a:off x="4618704" y="3766582"/>
              <a:ext cx="807858" cy="181500"/>
              <a:chOff x="4618704" y="3766582"/>
              <a:chExt cx="807858" cy="181500"/>
            </a:xfrm>
          </p:grpSpPr>
          <p:sp>
            <p:nvSpPr>
              <p:cNvPr id="6872" name="Google Shape;6872;p8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3" name="Google Shape;6873;p8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874" name="Google Shape;6874;p83"/>
            <p:cNvGrpSpPr/>
            <p:nvPr/>
          </p:nvGrpSpPr>
          <p:grpSpPr>
            <a:xfrm>
              <a:off x="4735238" y="3547942"/>
              <a:ext cx="462839" cy="181500"/>
              <a:chOff x="4735238" y="3547942"/>
              <a:chExt cx="462839" cy="181500"/>
            </a:xfrm>
          </p:grpSpPr>
          <p:sp>
            <p:nvSpPr>
              <p:cNvPr id="6875" name="Google Shape;6875;p8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6" name="Google Shape;6876;p8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877" name="Google Shape;6877;p83"/>
          <p:cNvGrpSpPr/>
          <p:nvPr/>
        </p:nvGrpSpPr>
        <p:grpSpPr>
          <a:xfrm>
            <a:off x="7407836" y="2217537"/>
            <a:ext cx="1020955" cy="928853"/>
            <a:chOff x="926675" y="238125"/>
            <a:chExt cx="5755100" cy="5232975"/>
          </a:xfrm>
        </p:grpSpPr>
        <p:sp>
          <p:nvSpPr>
            <p:cNvPr id="6878" name="Google Shape;6878;p8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83"/>
          <p:cNvGrpSpPr/>
          <p:nvPr/>
        </p:nvGrpSpPr>
        <p:grpSpPr>
          <a:xfrm>
            <a:off x="715210" y="2616272"/>
            <a:ext cx="1695374" cy="1560837"/>
            <a:chOff x="727421" y="2828315"/>
            <a:chExt cx="1695374" cy="1560837"/>
          </a:xfrm>
        </p:grpSpPr>
        <p:grpSp>
          <p:nvGrpSpPr>
            <p:cNvPr id="6883" name="Google Shape;6883;p83"/>
            <p:cNvGrpSpPr/>
            <p:nvPr/>
          </p:nvGrpSpPr>
          <p:grpSpPr>
            <a:xfrm>
              <a:off x="727421" y="2828315"/>
              <a:ext cx="1695374" cy="1560837"/>
              <a:chOff x="734799" y="2782450"/>
              <a:chExt cx="1571100" cy="1577400"/>
            </a:xfrm>
          </p:grpSpPr>
          <p:cxnSp>
            <p:nvCxnSpPr>
              <p:cNvPr id="6884" name="Google Shape;6884;p8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885" name="Google Shape;6885;p8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886" name="Google Shape;6886;p83"/>
            <p:cNvGrpSpPr/>
            <p:nvPr/>
          </p:nvGrpSpPr>
          <p:grpSpPr>
            <a:xfrm>
              <a:off x="819108" y="2882501"/>
              <a:ext cx="1556791" cy="1426186"/>
              <a:chOff x="819108" y="2882501"/>
              <a:chExt cx="1556791" cy="1426186"/>
            </a:xfrm>
          </p:grpSpPr>
          <p:grpSp>
            <p:nvGrpSpPr>
              <p:cNvPr id="6887" name="Google Shape;6887;p83"/>
              <p:cNvGrpSpPr/>
              <p:nvPr/>
            </p:nvGrpSpPr>
            <p:grpSpPr>
              <a:xfrm>
                <a:off x="819108" y="2882501"/>
                <a:ext cx="103104" cy="1426186"/>
                <a:chOff x="4674013" y="3100904"/>
                <a:chExt cx="122758" cy="1698043"/>
              </a:xfrm>
            </p:grpSpPr>
            <p:sp>
              <p:nvSpPr>
                <p:cNvPr id="6888" name="Google Shape;6888;p8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5" name="Google Shape;6895;p83"/>
              <p:cNvGrpSpPr/>
              <p:nvPr/>
            </p:nvGrpSpPr>
            <p:grpSpPr>
              <a:xfrm>
                <a:off x="1062475" y="2882501"/>
                <a:ext cx="103104" cy="1426186"/>
                <a:chOff x="4940438" y="3100904"/>
                <a:chExt cx="122758" cy="1698043"/>
              </a:xfrm>
            </p:grpSpPr>
            <p:sp>
              <p:nvSpPr>
                <p:cNvPr id="6896" name="Google Shape;6896;p8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3" name="Google Shape;6903;p83"/>
              <p:cNvGrpSpPr/>
              <p:nvPr/>
            </p:nvGrpSpPr>
            <p:grpSpPr>
              <a:xfrm>
                <a:off x="1299324" y="2882501"/>
                <a:ext cx="103104" cy="1426186"/>
                <a:chOff x="5206863" y="3100904"/>
                <a:chExt cx="122758" cy="1698043"/>
              </a:xfrm>
            </p:grpSpPr>
            <p:sp>
              <p:nvSpPr>
                <p:cNvPr id="6904" name="Google Shape;6904;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83"/>
              <p:cNvGrpSpPr/>
              <p:nvPr/>
            </p:nvGrpSpPr>
            <p:grpSpPr>
              <a:xfrm>
                <a:off x="1786057" y="2882501"/>
                <a:ext cx="103104" cy="1426186"/>
                <a:chOff x="6006138" y="3143629"/>
                <a:chExt cx="122758" cy="1698043"/>
              </a:xfrm>
            </p:grpSpPr>
            <p:sp>
              <p:nvSpPr>
                <p:cNvPr id="6912" name="Google Shape;6912;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83"/>
              <p:cNvGrpSpPr/>
              <p:nvPr/>
            </p:nvGrpSpPr>
            <p:grpSpPr>
              <a:xfrm>
                <a:off x="2029422" y="2882501"/>
                <a:ext cx="103104" cy="1426186"/>
                <a:chOff x="6805413" y="3100904"/>
                <a:chExt cx="122758" cy="1698043"/>
              </a:xfrm>
            </p:grpSpPr>
            <p:sp>
              <p:nvSpPr>
                <p:cNvPr id="6920" name="Google Shape;6920;p8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83"/>
              <p:cNvGrpSpPr/>
              <p:nvPr/>
            </p:nvGrpSpPr>
            <p:grpSpPr>
              <a:xfrm>
                <a:off x="2272795" y="2882501"/>
                <a:ext cx="103104" cy="1426186"/>
                <a:chOff x="5206863" y="3100904"/>
                <a:chExt cx="122758" cy="1698043"/>
              </a:xfrm>
            </p:grpSpPr>
            <p:sp>
              <p:nvSpPr>
                <p:cNvPr id="6928" name="Google Shape;6928;p8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83"/>
              <p:cNvGrpSpPr/>
              <p:nvPr/>
            </p:nvGrpSpPr>
            <p:grpSpPr>
              <a:xfrm>
                <a:off x="1542694" y="2882501"/>
                <a:ext cx="103104" cy="1426186"/>
                <a:chOff x="6006138" y="3143629"/>
                <a:chExt cx="122758" cy="1698043"/>
              </a:xfrm>
            </p:grpSpPr>
            <p:sp>
              <p:nvSpPr>
                <p:cNvPr id="6936" name="Google Shape;6936;p8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43" name="Google Shape;6943;p83"/>
          <p:cNvGrpSpPr/>
          <p:nvPr/>
        </p:nvGrpSpPr>
        <p:grpSpPr>
          <a:xfrm>
            <a:off x="5671260" y="3305994"/>
            <a:ext cx="2749952" cy="870677"/>
            <a:chOff x="238125" y="1725700"/>
            <a:chExt cx="7139025" cy="2260325"/>
          </a:xfrm>
        </p:grpSpPr>
        <p:sp>
          <p:nvSpPr>
            <p:cNvPr id="6944" name="Google Shape;6944;p8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83"/>
          <p:cNvGrpSpPr/>
          <p:nvPr/>
        </p:nvGrpSpPr>
        <p:grpSpPr>
          <a:xfrm>
            <a:off x="5941424" y="2247740"/>
            <a:ext cx="1105452" cy="916747"/>
            <a:chOff x="5249100" y="1210600"/>
            <a:chExt cx="3502700" cy="2904775"/>
          </a:xfrm>
        </p:grpSpPr>
        <p:sp>
          <p:nvSpPr>
            <p:cNvPr id="6955" name="Google Shape;6955;p8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59" name="Google Shape;6959;p8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960" name="Google Shape;6960;p8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961" name="Google Shape;6961;p8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962" name="Google Shape;6962;p8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963" name="Google Shape;6963;p8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83"/>
          <p:cNvGrpSpPr/>
          <p:nvPr/>
        </p:nvGrpSpPr>
        <p:grpSpPr>
          <a:xfrm>
            <a:off x="7123972" y="967158"/>
            <a:ext cx="1304650" cy="1124856"/>
            <a:chOff x="7287122" y="1165658"/>
            <a:chExt cx="1219413" cy="1051365"/>
          </a:xfrm>
        </p:grpSpPr>
        <p:grpSp>
          <p:nvGrpSpPr>
            <p:cNvPr id="6965" name="Google Shape;6965;p83"/>
            <p:cNvGrpSpPr/>
            <p:nvPr/>
          </p:nvGrpSpPr>
          <p:grpSpPr>
            <a:xfrm>
              <a:off x="7287122" y="1969723"/>
              <a:ext cx="1219413" cy="247300"/>
              <a:chOff x="7287122" y="1969723"/>
              <a:chExt cx="1219413" cy="247300"/>
            </a:xfrm>
          </p:grpSpPr>
          <p:sp>
            <p:nvSpPr>
              <p:cNvPr id="6966" name="Google Shape;6966;p8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7" name="Google Shape;6967;p83"/>
              <p:cNvGrpSpPr/>
              <p:nvPr/>
            </p:nvGrpSpPr>
            <p:grpSpPr>
              <a:xfrm>
                <a:off x="7287122" y="2063892"/>
                <a:ext cx="1151753" cy="73428"/>
                <a:chOff x="7287122" y="2063892"/>
                <a:chExt cx="1151753" cy="73428"/>
              </a:xfrm>
            </p:grpSpPr>
            <p:sp>
              <p:nvSpPr>
                <p:cNvPr id="6968" name="Google Shape;6968;p8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69" name="Google Shape;6969;p8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970" name="Google Shape;6970;p83"/>
            <p:cNvGrpSpPr/>
            <p:nvPr/>
          </p:nvGrpSpPr>
          <p:grpSpPr>
            <a:xfrm>
              <a:off x="7287122" y="1712201"/>
              <a:ext cx="1219403" cy="246767"/>
              <a:chOff x="7287122" y="1712201"/>
              <a:chExt cx="1219403" cy="246767"/>
            </a:xfrm>
          </p:grpSpPr>
          <p:sp>
            <p:nvSpPr>
              <p:cNvPr id="6971" name="Google Shape;6971;p8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2" name="Google Shape;6972;p83"/>
              <p:cNvGrpSpPr/>
              <p:nvPr/>
            </p:nvGrpSpPr>
            <p:grpSpPr>
              <a:xfrm>
                <a:off x="7287122" y="1842861"/>
                <a:ext cx="1005303" cy="73419"/>
                <a:chOff x="7287122" y="1842861"/>
                <a:chExt cx="1005303" cy="73419"/>
              </a:xfrm>
            </p:grpSpPr>
            <p:sp>
              <p:nvSpPr>
                <p:cNvPr id="6973" name="Google Shape;6973;p8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74" name="Google Shape;6974;p8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975" name="Google Shape;6975;p83"/>
            <p:cNvGrpSpPr/>
            <p:nvPr/>
          </p:nvGrpSpPr>
          <p:grpSpPr>
            <a:xfrm>
              <a:off x="7287122" y="1447520"/>
              <a:ext cx="1219403" cy="286667"/>
              <a:chOff x="7287122" y="1447520"/>
              <a:chExt cx="1219403" cy="286667"/>
            </a:xfrm>
          </p:grpSpPr>
          <p:sp>
            <p:nvSpPr>
              <p:cNvPr id="6976" name="Google Shape;6976;p8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7" name="Google Shape;6977;p83"/>
              <p:cNvGrpSpPr/>
              <p:nvPr/>
            </p:nvGrpSpPr>
            <p:grpSpPr>
              <a:xfrm>
                <a:off x="7287122" y="1581977"/>
                <a:ext cx="852803" cy="73428"/>
                <a:chOff x="7287122" y="1581977"/>
                <a:chExt cx="852803" cy="73428"/>
              </a:xfrm>
            </p:grpSpPr>
            <p:sp>
              <p:nvSpPr>
                <p:cNvPr id="6978" name="Google Shape;6978;p8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79" name="Google Shape;6979;p8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980" name="Google Shape;6980;p83"/>
            <p:cNvGrpSpPr/>
            <p:nvPr/>
          </p:nvGrpSpPr>
          <p:grpSpPr>
            <a:xfrm>
              <a:off x="7287122" y="1165658"/>
              <a:ext cx="1219403" cy="344253"/>
              <a:chOff x="7287122" y="1165658"/>
              <a:chExt cx="1219403" cy="344253"/>
            </a:xfrm>
          </p:grpSpPr>
          <p:sp>
            <p:nvSpPr>
              <p:cNvPr id="6981" name="Google Shape;6981;p8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2" name="Google Shape;6982;p83"/>
              <p:cNvGrpSpPr/>
              <p:nvPr/>
            </p:nvGrpSpPr>
            <p:grpSpPr>
              <a:xfrm>
                <a:off x="7287122" y="1341025"/>
                <a:ext cx="695703" cy="73419"/>
                <a:chOff x="7287122" y="1341025"/>
                <a:chExt cx="695703" cy="73419"/>
              </a:xfrm>
            </p:grpSpPr>
            <p:sp>
              <p:nvSpPr>
                <p:cNvPr id="6983" name="Google Shape;6983;p8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4" name="Google Shape;6984;p8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985" name="Google Shape;6985;p83"/>
          <p:cNvGrpSpPr/>
          <p:nvPr/>
        </p:nvGrpSpPr>
        <p:grpSpPr>
          <a:xfrm>
            <a:off x="5790464" y="973181"/>
            <a:ext cx="1397729" cy="1098540"/>
            <a:chOff x="5900602" y="1193063"/>
            <a:chExt cx="1299851" cy="1021707"/>
          </a:xfrm>
        </p:grpSpPr>
        <p:grpSp>
          <p:nvGrpSpPr>
            <p:cNvPr id="6986" name="Google Shape;6986;p83"/>
            <p:cNvGrpSpPr/>
            <p:nvPr/>
          </p:nvGrpSpPr>
          <p:grpSpPr>
            <a:xfrm>
              <a:off x="6520337" y="1193063"/>
              <a:ext cx="341815" cy="799959"/>
              <a:chOff x="6520337" y="1193063"/>
              <a:chExt cx="341815" cy="799959"/>
            </a:xfrm>
          </p:grpSpPr>
          <p:grpSp>
            <p:nvGrpSpPr>
              <p:cNvPr id="6987" name="Google Shape;6987;p83"/>
              <p:cNvGrpSpPr/>
              <p:nvPr/>
            </p:nvGrpSpPr>
            <p:grpSpPr>
              <a:xfrm>
                <a:off x="6520337" y="1589527"/>
                <a:ext cx="213950" cy="403494"/>
                <a:chOff x="6520337" y="1589527"/>
                <a:chExt cx="213950" cy="403494"/>
              </a:xfrm>
            </p:grpSpPr>
            <p:sp>
              <p:nvSpPr>
                <p:cNvPr id="6988" name="Google Shape;6988;p8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83"/>
              <p:cNvGrpSpPr/>
              <p:nvPr/>
            </p:nvGrpSpPr>
            <p:grpSpPr>
              <a:xfrm>
                <a:off x="6577204" y="1193063"/>
                <a:ext cx="284947" cy="464512"/>
                <a:chOff x="6577204" y="1193063"/>
                <a:chExt cx="284947" cy="464512"/>
              </a:xfrm>
            </p:grpSpPr>
            <p:sp>
              <p:nvSpPr>
                <p:cNvPr id="6991" name="Google Shape;6991;p8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92" name="Google Shape;6992;p8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993" name="Google Shape;6993;p83"/>
            <p:cNvGrpSpPr/>
            <p:nvPr/>
          </p:nvGrpSpPr>
          <p:grpSpPr>
            <a:xfrm>
              <a:off x="6238903" y="1193063"/>
              <a:ext cx="300475" cy="900152"/>
              <a:chOff x="6238903" y="1193063"/>
              <a:chExt cx="300475" cy="900152"/>
            </a:xfrm>
          </p:grpSpPr>
          <p:grpSp>
            <p:nvGrpSpPr>
              <p:cNvPr id="6994" name="Google Shape;6994;p83"/>
              <p:cNvGrpSpPr/>
              <p:nvPr/>
            </p:nvGrpSpPr>
            <p:grpSpPr>
              <a:xfrm>
                <a:off x="6290865" y="1489315"/>
                <a:ext cx="248514" cy="603900"/>
                <a:chOff x="6290865" y="1489315"/>
                <a:chExt cx="248514" cy="603900"/>
              </a:xfrm>
            </p:grpSpPr>
            <p:sp>
              <p:nvSpPr>
                <p:cNvPr id="6995" name="Google Shape;6995;p8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83"/>
              <p:cNvGrpSpPr/>
              <p:nvPr/>
            </p:nvGrpSpPr>
            <p:grpSpPr>
              <a:xfrm>
                <a:off x="6238903" y="1193063"/>
                <a:ext cx="284947" cy="333087"/>
                <a:chOff x="6238903" y="1193063"/>
                <a:chExt cx="284947" cy="333087"/>
              </a:xfrm>
            </p:grpSpPr>
            <p:sp>
              <p:nvSpPr>
                <p:cNvPr id="6998" name="Google Shape;6998;p8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99" name="Google Shape;6999;p8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000" name="Google Shape;7000;p83"/>
            <p:cNvGrpSpPr/>
            <p:nvPr/>
          </p:nvGrpSpPr>
          <p:grpSpPr>
            <a:xfrm>
              <a:off x="5900602" y="1193063"/>
              <a:ext cx="444345" cy="1021707"/>
              <a:chOff x="5900602" y="1193063"/>
              <a:chExt cx="444345" cy="1021707"/>
            </a:xfrm>
          </p:grpSpPr>
          <p:grpSp>
            <p:nvGrpSpPr>
              <p:cNvPr id="7001" name="Google Shape;7001;p83"/>
              <p:cNvGrpSpPr/>
              <p:nvPr/>
            </p:nvGrpSpPr>
            <p:grpSpPr>
              <a:xfrm>
                <a:off x="6046501" y="1367785"/>
                <a:ext cx="298446" cy="846986"/>
                <a:chOff x="6046501" y="1367785"/>
                <a:chExt cx="298446" cy="846986"/>
              </a:xfrm>
            </p:grpSpPr>
            <p:sp>
              <p:nvSpPr>
                <p:cNvPr id="7002" name="Google Shape;7002;p8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83"/>
              <p:cNvGrpSpPr/>
              <p:nvPr/>
            </p:nvGrpSpPr>
            <p:grpSpPr>
              <a:xfrm>
                <a:off x="5900602" y="1193063"/>
                <a:ext cx="284947" cy="182312"/>
                <a:chOff x="5900602" y="1193063"/>
                <a:chExt cx="284947" cy="182312"/>
              </a:xfrm>
            </p:grpSpPr>
            <p:sp>
              <p:nvSpPr>
                <p:cNvPr id="7005" name="Google Shape;7005;p8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06" name="Google Shape;7006;p8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007" name="Google Shape;7007;p83"/>
            <p:cNvGrpSpPr/>
            <p:nvPr/>
          </p:nvGrpSpPr>
          <p:grpSpPr>
            <a:xfrm>
              <a:off x="6738300" y="1193063"/>
              <a:ext cx="462153" cy="707634"/>
              <a:chOff x="6738300" y="1193063"/>
              <a:chExt cx="462153" cy="707634"/>
            </a:xfrm>
          </p:grpSpPr>
          <p:grpSp>
            <p:nvGrpSpPr>
              <p:cNvPr id="7008" name="Google Shape;7008;p83"/>
              <p:cNvGrpSpPr/>
              <p:nvPr/>
            </p:nvGrpSpPr>
            <p:grpSpPr>
              <a:xfrm>
                <a:off x="6915505" y="1193063"/>
                <a:ext cx="284947" cy="597387"/>
                <a:chOff x="6915505" y="1193063"/>
                <a:chExt cx="284947" cy="597387"/>
              </a:xfrm>
            </p:grpSpPr>
            <p:sp>
              <p:nvSpPr>
                <p:cNvPr id="7009" name="Google Shape;7009;p8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10" name="Google Shape;7010;p8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011" name="Google Shape;7011;p83"/>
              <p:cNvGrpSpPr/>
              <p:nvPr/>
            </p:nvGrpSpPr>
            <p:grpSpPr>
              <a:xfrm>
                <a:off x="6738300" y="1684725"/>
                <a:ext cx="230066" cy="215971"/>
                <a:chOff x="6738300" y="1684725"/>
                <a:chExt cx="230066" cy="215971"/>
              </a:xfrm>
            </p:grpSpPr>
            <p:sp>
              <p:nvSpPr>
                <p:cNvPr id="7012" name="Google Shape;7012;p8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17" name="Shape 7017"/>
        <p:cNvGrpSpPr/>
        <p:nvPr/>
      </p:nvGrpSpPr>
      <p:grpSpPr>
        <a:xfrm>
          <a:off x="0" y="0"/>
          <a:ext cx="0" cy="0"/>
          <a:chOff x="0" y="0"/>
          <a:chExt cx="0" cy="0"/>
        </a:xfrm>
      </p:grpSpPr>
      <p:grpSp>
        <p:nvGrpSpPr>
          <p:cNvPr id="7018" name="Google Shape;7018;p84"/>
          <p:cNvGrpSpPr/>
          <p:nvPr/>
        </p:nvGrpSpPr>
        <p:grpSpPr>
          <a:xfrm>
            <a:off x="826133" y="2318098"/>
            <a:ext cx="387992" cy="329326"/>
            <a:chOff x="839307" y="2318098"/>
            <a:chExt cx="387992" cy="329326"/>
          </a:xfrm>
        </p:grpSpPr>
        <p:sp>
          <p:nvSpPr>
            <p:cNvPr id="7019" name="Google Shape;7019;p84"/>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4"/>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4"/>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4"/>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4"/>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4"/>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4"/>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4"/>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4"/>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4"/>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84"/>
          <p:cNvGrpSpPr/>
          <p:nvPr/>
        </p:nvGrpSpPr>
        <p:grpSpPr>
          <a:xfrm>
            <a:off x="1401816" y="2289671"/>
            <a:ext cx="387073" cy="385996"/>
            <a:chOff x="1414990" y="2289671"/>
            <a:chExt cx="387073" cy="385996"/>
          </a:xfrm>
        </p:grpSpPr>
        <p:sp>
          <p:nvSpPr>
            <p:cNvPr id="7030" name="Google Shape;7030;p84"/>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4"/>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4"/>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4"/>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4"/>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4"/>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4"/>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4"/>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4"/>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4"/>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4"/>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4"/>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4"/>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4"/>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4"/>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4"/>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4"/>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4"/>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84"/>
          <p:cNvGrpSpPr/>
          <p:nvPr/>
        </p:nvGrpSpPr>
        <p:grpSpPr>
          <a:xfrm>
            <a:off x="1976737" y="2306065"/>
            <a:ext cx="387099" cy="353207"/>
            <a:chOff x="1989911" y="2306065"/>
            <a:chExt cx="387099" cy="353207"/>
          </a:xfrm>
        </p:grpSpPr>
        <p:sp>
          <p:nvSpPr>
            <p:cNvPr id="7049" name="Google Shape;7049;p84"/>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4"/>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4"/>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4"/>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4"/>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4"/>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4"/>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84"/>
          <p:cNvGrpSpPr/>
          <p:nvPr/>
        </p:nvGrpSpPr>
        <p:grpSpPr>
          <a:xfrm>
            <a:off x="2579927" y="2288778"/>
            <a:ext cx="204663" cy="363007"/>
            <a:chOff x="2593102" y="2288778"/>
            <a:chExt cx="204663" cy="363007"/>
          </a:xfrm>
        </p:grpSpPr>
        <p:sp>
          <p:nvSpPr>
            <p:cNvPr id="7057" name="Google Shape;7057;p84"/>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4"/>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4"/>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4"/>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4"/>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4"/>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4"/>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4"/>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4"/>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84"/>
          <p:cNvGrpSpPr/>
          <p:nvPr/>
        </p:nvGrpSpPr>
        <p:grpSpPr>
          <a:xfrm>
            <a:off x="2957699" y="2329763"/>
            <a:ext cx="403651" cy="305996"/>
            <a:chOff x="2970874" y="2329763"/>
            <a:chExt cx="403651" cy="305996"/>
          </a:xfrm>
        </p:grpSpPr>
        <p:sp>
          <p:nvSpPr>
            <p:cNvPr id="7067" name="Google Shape;7067;p84"/>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4"/>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4"/>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4"/>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4"/>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4"/>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4"/>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4"/>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4"/>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84"/>
          <p:cNvGrpSpPr/>
          <p:nvPr/>
        </p:nvGrpSpPr>
        <p:grpSpPr>
          <a:xfrm>
            <a:off x="3532620" y="2318755"/>
            <a:ext cx="387835" cy="327933"/>
            <a:chOff x="3545795" y="2318755"/>
            <a:chExt cx="387835" cy="327933"/>
          </a:xfrm>
        </p:grpSpPr>
        <p:sp>
          <p:nvSpPr>
            <p:cNvPr id="7077" name="Google Shape;7077;p84"/>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4"/>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4"/>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0" name="Google Shape;7080;p84"/>
            <p:cNvGrpSpPr/>
            <p:nvPr/>
          </p:nvGrpSpPr>
          <p:grpSpPr>
            <a:xfrm>
              <a:off x="3545795" y="2322301"/>
              <a:ext cx="387835" cy="324387"/>
              <a:chOff x="3545795" y="2322301"/>
              <a:chExt cx="387835" cy="324387"/>
            </a:xfrm>
          </p:grpSpPr>
          <p:sp>
            <p:nvSpPr>
              <p:cNvPr id="7081" name="Google Shape;7081;p84"/>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4"/>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4"/>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4"/>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4"/>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4"/>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4"/>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8" name="Google Shape;7088;p84"/>
          <p:cNvGrpSpPr/>
          <p:nvPr/>
        </p:nvGrpSpPr>
        <p:grpSpPr>
          <a:xfrm>
            <a:off x="4705294" y="2306984"/>
            <a:ext cx="364294" cy="351552"/>
            <a:chOff x="4718468" y="2306984"/>
            <a:chExt cx="364294" cy="351552"/>
          </a:xfrm>
        </p:grpSpPr>
        <p:sp>
          <p:nvSpPr>
            <p:cNvPr id="7089" name="Google Shape;7089;p84"/>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4"/>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4"/>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4"/>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4"/>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4"/>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4"/>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4"/>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4"/>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4"/>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84"/>
          <p:cNvGrpSpPr/>
          <p:nvPr/>
        </p:nvGrpSpPr>
        <p:grpSpPr>
          <a:xfrm>
            <a:off x="4134734" y="2303017"/>
            <a:ext cx="361194" cy="359355"/>
            <a:chOff x="4147908" y="2303017"/>
            <a:chExt cx="361194" cy="359355"/>
          </a:xfrm>
        </p:grpSpPr>
        <p:sp>
          <p:nvSpPr>
            <p:cNvPr id="7100" name="Google Shape;7100;p84"/>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4"/>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4"/>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4"/>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4"/>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4"/>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4"/>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4"/>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4"/>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4"/>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4"/>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4"/>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4"/>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4"/>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84"/>
          <p:cNvGrpSpPr/>
          <p:nvPr/>
        </p:nvGrpSpPr>
        <p:grpSpPr>
          <a:xfrm>
            <a:off x="5278954" y="2299891"/>
            <a:ext cx="367027" cy="365214"/>
            <a:chOff x="5292128" y="2299891"/>
            <a:chExt cx="367027" cy="365214"/>
          </a:xfrm>
        </p:grpSpPr>
        <p:sp>
          <p:nvSpPr>
            <p:cNvPr id="7115" name="Google Shape;7115;p84"/>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4"/>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4"/>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4"/>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4"/>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4"/>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84"/>
          <p:cNvGrpSpPr/>
          <p:nvPr/>
        </p:nvGrpSpPr>
        <p:grpSpPr>
          <a:xfrm>
            <a:off x="5860443" y="2309901"/>
            <a:ext cx="345720" cy="345720"/>
            <a:chOff x="5873617" y="2309901"/>
            <a:chExt cx="345720" cy="345720"/>
          </a:xfrm>
        </p:grpSpPr>
        <p:sp>
          <p:nvSpPr>
            <p:cNvPr id="7122" name="Google Shape;7122;p84"/>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4"/>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4"/>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4"/>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4"/>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4"/>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4"/>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4"/>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4"/>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4"/>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4"/>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4"/>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4"/>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4"/>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4"/>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4"/>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4"/>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4"/>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4"/>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84"/>
          <p:cNvGrpSpPr/>
          <p:nvPr/>
        </p:nvGrpSpPr>
        <p:grpSpPr>
          <a:xfrm>
            <a:off x="6850154" y="2297710"/>
            <a:ext cx="391460" cy="370127"/>
            <a:chOff x="6863329" y="2297710"/>
            <a:chExt cx="391460" cy="370127"/>
          </a:xfrm>
        </p:grpSpPr>
        <p:sp>
          <p:nvSpPr>
            <p:cNvPr id="7142" name="Google Shape;7142;p84"/>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4"/>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4"/>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4"/>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4"/>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4"/>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4"/>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4"/>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4"/>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84"/>
          <p:cNvGrpSpPr/>
          <p:nvPr/>
        </p:nvGrpSpPr>
        <p:grpSpPr>
          <a:xfrm>
            <a:off x="7408313" y="2318518"/>
            <a:ext cx="342620" cy="328459"/>
            <a:chOff x="7421488" y="2318518"/>
            <a:chExt cx="342620" cy="328459"/>
          </a:xfrm>
        </p:grpSpPr>
        <p:sp>
          <p:nvSpPr>
            <p:cNvPr id="7152" name="Google Shape;7152;p84"/>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4"/>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4"/>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4"/>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4"/>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4"/>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4"/>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84"/>
          <p:cNvGrpSpPr/>
          <p:nvPr/>
        </p:nvGrpSpPr>
        <p:grpSpPr>
          <a:xfrm>
            <a:off x="2495198" y="2779889"/>
            <a:ext cx="337523" cy="337680"/>
            <a:chOff x="2508373" y="2779889"/>
            <a:chExt cx="337523" cy="337680"/>
          </a:xfrm>
        </p:grpSpPr>
        <p:sp>
          <p:nvSpPr>
            <p:cNvPr id="7160" name="Google Shape;7160;p84"/>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4"/>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4"/>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4"/>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4"/>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4"/>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84"/>
          <p:cNvGrpSpPr/>
          <p:nvPr/>
        </p:nvGrpSpPr>
        <p:grpSpPr>
          <a:xfrm>
            <a:off x="2137900" y="4141593"/>
            <a:ext cx="410613" cy="372229"/>
            <a:chOff x="1884401" y="4141593"/>
            <a:chExt cx="410613" cy="372229"/>
          </a:xfrm>
        </p:grpSpPr>
        <p:sp>
          <p:nvSpPr>
            <p:cNvPr id="7167" name="Google Shape;7167;p84"/>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4"/>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4"/>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4"/>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4"/>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4"/>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4"/>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84"/>
          <p:cNvGrpSpPr/>
          <p:nvPr/>
        </p:nvGrpSpPr>
        <p:grpSpPr>
          <a:xfrm>
            <a:off x="1417658" y="2773689"/>
            <a:ext cx="294515" cy="349897"/>
            <a:chOff x="1430832" y="2773689"/>
            <a:chExt cx="294515" cy="349897"/>
          </a:xfrm>
        </p:grpSpPr>
        <p:sp>
          <p:nvSpPr>
            <p:cNvPr id="7175" name="Google Shape;7175;p84"/>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4"/>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4"/>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4"/>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4"/>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4"/>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4"/>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4"/>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4"/>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4"/>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4"/>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4"/>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4"/>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84"/>
          <p:cNvGrpSpPr/>
          <p:nvPr/>
        </p:nvGrpSpPr>
        <p:grpSpPr>
          <a:xfrm>
            <a:off x="3069042" y="2788586"/>
            <a:ext cx="288866" cy="320236"/>
            <a:chOff x="3082217" y="2788586"/>
            <a:chExt cx="288866" cy="320236"/>
          </a:xfrm>
        </p:grpSpPr>
        <p:sp>
          <p:nvSpPr>
            <p:cNvPr id="7189" name="Google Shape;7189;p84"/>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4"/>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4"/>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4"/>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4"/>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4"/>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4"/>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84"/>
          <p:cNvGrpSpPr/>
          <p:nvPr/>
        </p:nvGrpSpPr>
        <p:grpSpPr>
          <a:xfrm>
            <a:off x="3597382" y="2780704"/>
            <a:ext cx="325017" cy="336052"/>
            <a:chOff x="3610557" y="2780704"/>
            <a:chExt cx="325017" cy="336052"/>
          </a:xfrm>
        </p:grpSpPr>
        <p:sp>
          <p:nvSpPr>
            <p:cNvPr id="7197" name="Google Shape;7197;p84"/>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4"/>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4"/>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84"/>
          <p:cNvGrpSpPr/>
          <p:nvPr/>
        </p:nvGrpSpPr>
        <p:grpSpPr>
          <a:xfrm>
            <a:off x="4165893" y="2811495"/>
            <a:ext cx="286475" cy="274390"/>
            <a:chOff x="4179067" y="2811495"/>
            <a:chExt cx="286475" cy="274390"/>
          </a:xfrm>
        </p:grpSpPr>
        <p:sp>
          <p:nvSpPr>
            <p:cNvPr id="7201" name="Google Shape;7201;p84"/>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4"/>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4"/>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4"/>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4"/>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4"/>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4"/>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4"/>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4"/>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84"/>
          <p:cNvGrpSpPr/>
          <p:nvPr/>
        </p:nvGrpSpPr>
        <p:grpSpPr>
          <a:xfrm>
            <a:off x="4673583" y="2762156"/>
            <a:ext cx="371047" cy="374199"/>
            <a:chOff x="4686757" y="2762156"/>
            <a:chExt cx="371047" cy="374199"/>
          </a:xfrm>
        </p:grpSpPr>
        <p:sp>
          <p:nvSpPr>
            <p:cNvPr id="7211" name="Google Shape;7211;p84"/>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4"/>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4"/>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4"/>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4"/>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4"/>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4"/>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84"/>
          <p:cNvGrpSpPr/>
          <p:nvPr/>
        </p:nvGrpSpPr>
        <p:grpSpPr>
          <a:xfrm>
            <a:off x="5208438" y="2784802"/>
            <a:ext cx="406567" cy="327855"/>
            <a:chOff x="5221613" y="2784802"/>
            <a:chExt cx="406567" cy="327855"/>
          </a:xfrm>
        </p:grpSpPr>
        <p:sp>
          <p:nvSpPr>
            <p:cNvPr id="7219" name="Google Shape;7219;p84"/>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4"/>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4"/>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4"/>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4"/>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4"/>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4"/>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4"/>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4"/>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4"/>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4"/>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4"/>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4"/>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4"/>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4"/>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4"/>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4"/>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4"/>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4"/>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4"/>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4"/>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4"/>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4"/>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4"/>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4"/>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4"/>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4"/>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4"/>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4"/>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4"/>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84"/>
          <p:cNvGrpSpPr/>
          <p:nvPr/>
        </p:nvGrpSpPr>
        <p:grpSpPr>
          <a:xfrm>
            <a:off x="5799412" y="2760921"/>
            <a:ext cx="303605" cy="375434"/>
            <a:chOff x="5812586" y="2760921"/>
            <a:chExt cx="303605" cy="375434"/>
          </a:xfrm>
        </p:grpSpPr>
        <p:sp>
          <p:nvSpPr>
            <p:cNvPr id="7250" name="Google Shape;7250;p84"/>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4"/>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4"/>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4"/>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4"/>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4"/>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4"/>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4"/>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4"/>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4"/>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4"/>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84"/>
          <p:cNvGrpSpPr/>
          <p:nvPr/>
        </p:nvGrpSpPr>
        <p:grpSpPr>
          <a:xfrm>
            <a:off x="6321499" y="2759633"/>
            <a:ext cx="378508" cy="378166"/>
            <a:chOff x="6334673" y="2759633"/>
            <a:chExt cx="378508" cy="378166"/>
          </a:xfrm>
        </p:grpSpPr>
        <p:sp>
          <p:nvSpPr>
            <p:cNvPr id="7262" name="Google Shape;7262;p84"/>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4"/>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4"/>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4"/>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6" name="Google Shape;7266;p84"/>
          <p:cNvGrpSpPr/>
          <p:nvPr/>
        </p:nvGrpSpPr>
        <p:grpSpPr>
          <a:xfrm>
            <a:off x="7999471" y="2806477"/>
            <a:ext cx="319763" cy="284505"/>
            <a:chOff x="8012645" y="2806477"/>
            <a:chExt cx="319763" cy="284505"/>
          </a:xfrm>
        </p:grpSpPr>
        <p:sp>
          <p:nvSpPr>
            <p:cNvPr id="7267" name="Google Shape;7267;p84"/>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4"/>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4"/>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4"/>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4"/>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4"/>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4"/>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4"/>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4"/>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4"/>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84"/>
          <p:cNvGrpSpPr/>
          <p:nvPr/>
        </p:nvGrpSpPr>
        <p:grpSpPr>
          <a:xfrm>
            <a:off x="2707935" y="4162138"/>
            <a:ext cx="385339" cy="388071"/>
            <a:chOff x="2454435" y="4162138"/>
            <a:chExt cx="385339" cy="388071"/>
          </a:xfrm>
        </p:grpSpPr>
        <p:sp>
          <p:nvSpPr>
            <p:cNvPr id="7278" name="Google Shape;7278;p84"/>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4"/>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4"/>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4"/>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4"/>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4"/>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4"/>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4"/>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4"/>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4"/>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4"/>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84"/>
          <p:cNvGrpSpPr/>
          <p:nvPr/>
        </p:nvGrpSpPr>
        <p:grpSpPr>
          <a:xfrm>
            <a:off x="3855439" y="4161192"/>
            <a:ext cx="275178" cy="388912"/>
            <a:chOff x="3601939" y="4161192"/>
            <a:chExt cx="275178" cy="388912"/>
          </a:xfrm>
        </p:grpSpPr>
        <p:sp>
          <p:nvSpPr>
            <p:cNvPr id="7290" name="Google Shape;7290;p84"/>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4"/>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4"/>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4"/>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4"/>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4"/>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4"/>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4"/>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4"/>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4"/>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84"/>
          <p:cNvGrpSpPr/>
          <p:nvPr/>
        </p:nvGrpSpPr>
        <p:grpSpPr>
          <a:xfrm>
            <a:off x="822849" y="3215146"/>
            <a:ext cx="375802" cy="371677"/>
            <a:chOff x="836023" y="3215146"/>
            <a:chExt cx="375802" cy="371677"/>
          </a:xfrm>
        </p:grpSpPr>
        <p:sp>
          <p:nvSpPr>
            <p:cNvPr id="7301" name="Google Shape;7301;p84"/>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4"/>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4"/>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4"/>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4"/>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4"/>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4"/>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4"/>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4"/>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4"/>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4"/>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4"/>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4"/>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4"/>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4"/>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4"/>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84"/>
          <p:cNvGrpSpPr/>
          <p:nvPr/>
        </p:nvGrpSpPr>
        <p:grpSpPr>
          <a:xfrm>
            <a:off x="1343123" y="3210890"/>
            <a:ext cx="431368" cy="380189"/>
            <a:chOff x="1356297" y="3210890"/>
            <a:chExt cx="431368" cy="380189"/>
          </a:xfrm>
        </p:grpSpPr>
        <p:sp>
          <p:nvSpPr>
            <p:cNvPr id="7318" name="Google Shape;7318;p84"/>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4"/>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4"/>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4"/>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4"/>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4"/>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4"/>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4"/>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4"/>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4"/>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4"/>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4"/>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4"/>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84"/>
          <p:cNvGrpSpPr/>
          <p:nvPr/>
        </p:nvGrpSpPr>
        <p:grpSpPr>
          <a:xfrm>
            <a:off x="1890563" y="3215540"/>
            <a:ext cx="411874" cy="370731"/>
            <a:chOff x="1903737" y="3215540"/>
            <a:chExt cx="411874" cy="370731"/>
          </a:xfrm>
        </p:grpSpPr>
        <p:sp>
          <p:nvSpPr>
            <p:cNvPr id="7332" name="Google Shape;7332;p84"/>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4"/>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4"/>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4"/>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4"/>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4"/>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4"/>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4"/>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4"/>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84"/>
          <p:cNvGrpSpPr/>
          <p:nvPr/>
        </p:nvGrpSpPr>
        <p:grpSpPr>
          <a:xfrm>
            <a:off x="2455290" y="3248854"/>
            <a:ext cx="397818" cy="304078"/>
            <a:chOff x="2468465" y="3248854"/>
            <a:chExt cx="397818" cy="304078"/>
          </a:xfrm>
        </p:grpSpPr>
        <p:sp>
          <p:nvSpPr>
            <p:cNvPr id="7342" name="Google Shape;7342;p84"/>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4"/>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4"/>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4"/>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4"/>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4"/>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4"/>
          <p:cNvGrpSpPr/>
          <p:nvPr/>
        </p:nvGrpSpPr>
        <p:grpSpPr>
          <a:xfrm>
            <a:off x="3003992" y="3216013"/>
            <a:ext cx="394376" cy="369812"/>
            <a:chOff x="3017166" y="3216013"/>
            <a:chExt cx="394376" cy="369812"/>
          </a:xfrm>
        </p:grpSpPr>
        <p:sp>
          <p:nvSpPr>
            <p:cNvPr id="7349" name="Google Shape;7349;p84"/>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4"/>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84"/>
          <p:cNvGrpSpPr/>
          <p:nvPr/>
        </p:nvGrpSpPr>
        <p:grpSpPr>
          <a:xfrm>
            <a:off x="4196868" y="3213228"/>
            <a:ext cx="199014" cy="375408"/>
            <a:chOff x="4210043" y="3213228"/>
            <a:chExt cx="199014" cy="375408"/>
          </a:xfrm>
        </p:grpSpPr>
        <p:sp>
          <p:nvSpPr>
            <p:cNvPr id="7352" name="Google Shape;7352;p84"/>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4"/>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4"/>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4"/>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4"/>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4"/>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4"/>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4"/>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4"/>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4"/>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84"/>
          <p:cNvGrpSpPr/>
          <p:nvPr/>
        </p:nvGrpSpPr>
        <p:grpSpPr>
          <a:xfrm>
            <a:off x="4804971" y="3203323"/>
            <a:ext cx="77845" cy="395165"/>
            <a:chOff x="4818146" y="3203323"/>
            <a:chExt cx="77845" cy="395165"/>
          </a:xfrm>
        </p:grpSpPr>
        <p:sp>
          <p:nvSpPr>
            <p:cNvPr id="7363" name="Google Shape;7363;p84"/>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4"/>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4"/>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4"/>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4"/>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4"/>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4"/>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4"/>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84"/>
          <p:cNvGrpSpPr/>
          <p:nvPr/>
        </p:nvGrpSpPr>
        <p:grpSpPr>
          <a:xfrm>
            <a:off x="5215716" y="3235428"/>
            <a:ext cx="344091" cy="332767"/>
            <a:chOff x="5228890" y="3235428"/>
            <a:chExt cx="344091" cy="332767"/>
          </a:xfrm>
        </p:grpSpPr>
        <p:sp>
          <p:nvSpPr>
            <p:cNvPr id="7372" name="Google Shape;7372;p84"/>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4"/>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4"/>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4"/>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4"/>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84"/>
          <p:cNvGrpSpPr/>
          <p:nvPr/>
        </p:nvGrpSpPr>
        <p:grpSpPr>
          <a:xfrm>
            <a:off x="5744739" y="3227047"/>
            <a:ext cx="388544" cy="347927"/>
            <a:chOff x="5757913" y="3227047"/>
            <a:chExt cx="388544" cy="347927"/>
          </a:xfrm>
        </p:grpSpPr>
        <p:sp>
          <p:nvSpPr>
            <p:cNvPr id="7378" name="Google Shape;7378;p84"/>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4"/>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0" name="Google Shape;7380;p84"/>
          <p:cNvSpPr/>
          <p:nvPr/>
        </p:nvSpPr>
        <p:spPr>
          <a:xfrm>
            <a:off x="7189280"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1" name="Google Shape;7381;p84"/>
          <p:cNvGrpSpPr/>
          <p:nvPr/>
        </p:nvGrpSpPr>
        <p:grpSpPr>
          <a:xfrm>
            <a:off x="6881681" y="3227074"/>
            <a:ext cx="324938" cy="347717"/>
            <a:chOff x="6894856" y="3227074"/>
            <a:chExt cx="324938" cy="347717"/>
          </a:xfrm>
        </p:grpSpPr>
        <p:sp>
          <p:nvSpPr>
            <p:cNvPr id="7382" name="Google Shape;7382;p84"/>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4"/>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4"/>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4"/>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4"/>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4"/>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4"/>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4"/>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4"/>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4"/>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4"/>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4"/>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4"/>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4"/>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4"/>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84"/>
          <p:cNvGrpSpPr/>
          <p:nvPr/>
        </p:nvGrpSpPr>
        <p:grpSpPr>
          <a:xfrm>
            <a:off x="7401772" y="3220873"/>
            <a:ext cx="360091" cy="360117"/>
            <a:chOff x="7414946" y="3220873"/>
            <a:chExt cx="360091" cy="360117"/>
          </a:xfrm>
        </p:grpSpPr>
        <p:sp>
          <p:nvSpPr>
            <p:cNvPr id="7398" name="Google Shape;7398;p84"/>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4"/>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4"/>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4"/>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4"/>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4"/>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4"/>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4"/>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4"/>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4"/>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4"/>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84"/>
          <p:cNvGrpSpPr/>
          <p:nvPr/>
        </p:nvGrpSpPr>
        <p:grpSpPr>
          <a:xfrm>
            <a:off x="8014052" y="3215041"/>
            <a:ext cx="231829" cy="371782"/>
            <a:chOff x="8027227" y="3215041"/>
            <a:chExt cx="231829" cy="371782"/>
          </a:xfrm>
        </p:grpSpPr>
        <p:sp>
          <p:nvSpPr>
            <p:cNvPr id="7410" name="Google Shape;7410;p84"/>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4"/>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4"/>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4"/>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4"/>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4"/>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4"/>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4"/>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4"/>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4"/>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4"/>
          <p:cNvGrpSpPr/>
          <p:nvPr/>
        </p:nvGrpSpPr>
        <p:grpSpPr>
          <a:xfrm>
            <a:off x="4347102" y="4146138"/>
            <a:ext cx="395638" cy="420544"/>
            <a:chOff x="4093603" y="4146138"/>
            <a:chExt cx="395638" cy="420544"/>
          </a:xfrm>
        </p:grpSpPr>
        <p:sp>
          <p:nvSpPr>
            <p:cNvPr id="7421" name="Google Shape;7421;p84"/>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4"/>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4"/>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4"/>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4"/>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4"/>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4"/>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4"/>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4"/>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4"/>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4"/>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4"/>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4"/>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4"/>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4"/>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4"/>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4"/>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84"/>
          <p:cNvGrpSpPr/>
          <p:nvPr/>
        </p:nvGrpSpPr>
        <p:grpSpPr>
          <a:xfrm>
            <a:off x="4897905" y="4162322"/>
            <a:ext cx="392065" cy="387887"/>
            <a:chOff x="4644406" y="4162322"/>
            <a:chExt cx="392065" cy="387887"/>
          </a:xfrm>
        </p:grpSpPr>
        <p:sp>
          <p:nvSpPr>
            <p:cNvPr id="7439" name="Google Shape;7439;p84"/>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4"/>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4"/>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4"/>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4"/>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4"/>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84"/>
          <p:cNvGrpSpPr/>
          <p:nvPr/>
        </p:nvGrpSpPr>
        <p:grpSpPr>
          <a:xfrm>
            <a:off x="5981882" y="4221698"/>
            <a:ext cx="417128" cy="269162"/>
            <a:chOff x="5728383" y="4221698"/>
            <a:chExt cx="417128" cy="269162"/>
          </a:xfrm>
        </p:grpSpPr>
        <p:sp>
          <p:nvSpPr>
            <p:cNvPr id="7446" name="Google Shape;7446;p84"/>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4"/>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4"/>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4"/>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4"/>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4"/>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4"/>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4"/>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4"/>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4"/>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4"/>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4"/>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84"/>
          <p:cNvGrpSpPr/>
          <p:nvPr/>
        </p:nvGrpSpPr>
        <p:grpSpPr>
          <a:xfrm>
            <a:off x="821036" y="3696905"/>
            <a:ext cx="371782" cy="342751"/>
            <a:chOff x="834210" y="3696905"/>
            <a:chExt cx="371782" cy="342751"/>
          </a:xfrm>
        </p:grpSpPr>
        <p:sp>
          <p:nvSpPr>
            <p:cNvPr id="7459" name="Google Shape;7459;p84"/>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4"/>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4"/>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4"/>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4"/>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4"/>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4"/>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4"/>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4"/>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4"/>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4"/>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4"/>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84"/>
          <p:cNvGrpSpPr/>
          <p:nvPr/>
        </p:nvGrpSpPr>
        <p:grpSpPr>
          <a:xfrm>
            <a:off x="1346223" y="3682271"/>
            <a:ext cx="395296" cy="371966"/>
            <a:chOff x="1359398" y="3682271"/>
            <a:chExt cx="395296" cy="371966"/>
          </a:xfrm>
        </p:grpSpPr>
        <p:sp>
          <p:nvSpPr>
            <p:cNvPr id="7472" name="Google Shape;7472;p84"/>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4"/>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4"/>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4"/>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4"/>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4"/>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4"/>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9" name="Google Shape;7479;p84"/>
          <p:cNvGrpSpPr/>
          <p:nvPr/>
        </p:nvGrpSpPr>
        <p:grpSpPr>
          <a:xfrm>
            <a:off x="1894924" y="3682271"/>
            <a:ext cx="395296" cy="371966"/>
            <a:chOff x="1908099" y="3682271"/>
            <a:chExt cx="395296" cy="371966"/>
          </a:xfrm>
        </p:grpSpPr>
        <p:sp>
          <p:nvSpPr>
            <p:cNvPr id="7480" name="Google Shape;7480;p84"/>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4"/>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4"/>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4"/>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4"/>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4"/>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4"/>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84"/>
          <p:cNvGrpSpPr/>
          <p:nvPr/>
        </p:nvGrpSpPr>
        <p:grpSpPr>
          <a:xfrm>
            <a:off x="2443625" y="3682271"/>
            <a:ext cx="395270" cy="371966"/>
            <a:chOff x="2456800" y="3682271"/>
            <a:chExt cx="395270" cy="371966"/>
          </a:xfrm>
        </p:grpSpPr>
        <p:sp>
          <p:nvSpPr>
            <p:cNvPr id="7488" name="Google Shape;7488;p84"/>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4"/>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4"/>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4"/>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4"/>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4"/>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4"/>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4"/>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4"/>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84"/>
          <p:cNvGrpSpPr/>
          <p:nvPr/>
        </p:nvGrpSpPr>
        <p:grpSpPr>
          <a:xfrm>
            <a:off x="3001075" y="3682271"/>
            <a:ext cx="391092" cy="371940"/>
            <a:chOff x="3014250" y="3682271"/>
            <a:chExt cx="391092" cy="371940"/>
          </a:xfrm>
        </p:grpSpPr>
        <p:sp>
          <p:nvSpPr>
            <p:cNvPr id="7498" name="Google Shape;7498;p84"/>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4"/>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4"/>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84"/>
          <p:cNvGrpSpPr/>
          <p:nvPr/>
        </p:nvGrpSpPr>
        <p:grpSpPr>
          <a:xfrm>
            <a:off x="3555950" y="3702947"/>
            <a:ext cx="388728" cy="330692"/>
            <a:chOff x="3569125" y="3702947"/>
            <a:chExt cx="388728" cy="330692"/>
          </a:xfrm>
        </p:grpSpPr>
        <p:sp>
          <p:nvSpPr>
            <p:cNvPr id="7502" name="Google Shape;7502;p84"/>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4"/>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4"/>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4"/>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84"/>
          <p:cNvGrpSpPr/>
          <p:nvPr/>
        </p:nvGrpSpPr>
        <p:grpSpPr>
          <a:xfrm>
            <a:off x="4098819" y="3682455"/>
            <a:ext cx="387992" cy="371625"/>
            <a:chOff x="4111994" y="3682455"/>
            <a:chExt cx="387992" cy="371625"/>
          </a:xfrm>
        </p:grpSpPr>
        <p:sp>
          <p:nvSpPr>
            <p:cNvPr id="7507" name="Google Shape;7507;p84"/>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4"/>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84"/>
          <p:cNvGrpSpPr/>
          <p:nvPr/>
        </p:nvGrpSpPr>
        <p:grpSpPr>
          <a:xfrm>
            <a:off x="4661734" y="3682271"/>
            <a:ext cx="371966" cy="371966"/>
            <a:chOff x="4674908" y="3682271"/>
            <a:chExt cx="371966" cy="371966"/>
          </a:xfrm>
        </p:grpSpPr>
        <p:sp>
          <p:nvSpPr>
            <p:cNvPr id="7510" name="Google Shape;7510;p84"/>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4"/>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4"/>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4"/>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84"/>
          <p:cNvGrpSpPr/>
          <p:nvPr/>
        </p:nvGrpSpPr>
        <p:grpSpPr>
          <a:xfrm>
            <a:off x="5210435" y="3731112"/>
            <a:ext cx="371782" cy="274285"/>
            <a:chOff x="5223609" y="3731112"/>
            <a:chExt cx="371782" cy="274285"/>
          </a:xfrm>
        </p:grpSpPr>
        <p:sp>
          <p:nvSpPr>
            <p:cNvPr id="7515" name="Google Shape;7515;p84"/>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4"/>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7" name="Google Shape;7517;p84"/>
          <p:cNvSpPr/>
          <p:nvPr/>
        </p:nvSpPr>
        <p:spPr>
          <a:xfrm>
            <a:off x="5799044"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8" name="Google Shape;7518;p84"/>
          <p:cNvGrpSpPr/>
          <p:nvPr/>
        </p:nvGrpSpPr>
        <p:grpSpPr>
          <a:xfrm>
            <a:off x="6306734" y="3696721"/>
            <a:ext cx="373963" cy="343119"/>
            <a:chOff x="6319908" y="3696721"/>
            <a:chExt cx="373963" cy="343119"/>
          </a:xfrm>
        </p:grpSpPr>
        <p:sp>
          <p:nvSpPr>
            <p:cNvPr id="7519" name="Google Shape;7519;p84"/>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4"/>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4"/>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4"/>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4"/>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4"/>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4"/>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4"/>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4"/>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84"/>
          <p:cNvGrpSpPr/>
          <p:nvPr/>
        </p:nvGrpSpPr>
        <p:grpSpPr>
          <a:xfrm>
            <a:off x="6858167" y="3740044"/>
            <a:ext cx="371966" cy="256420"/>
            <a:chOff x="6871342" y="3740044"/>
            <a:chExt cx="371966" cy="256420"/>
          </a:xfrm>
        </p:grpSpPr>
        <p:sp>
          <p:nvSpPr>
            <p:cNvPr id="7529" name="Google Shape;7529;p84"/>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4"/>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4"/>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4"/>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4"/>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4"/>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4"/>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4"/>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4"/>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4"/>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4"/>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4"/>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84"/>
          <p:cNvGrpSpPr/>
          <p:nvPr/>
        </p:nvGrpSpPr>
        <p:grpSpPr>
          <a:xfrm>
            <a:off x="7389187" y="3681535"/>
            <a:ext cx="402757" cy="372728"/>
            <a:chOff x="7402362" y="3681535"/>
            <a:chExt cx="402757" cy="372728"/>
          </a:xfrm>
        </p:grpSpPr>
        <p:sp>
          <p:nvSpPr>
            <p:cNvPr id="7542" name="Google Shape;7542;p84"/>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4"/>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4"/>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4"/>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4"/>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4"/>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4"/>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4"/>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4"/>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4"/>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4"/>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4"/>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4"/>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4"/>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4"/>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4"/>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84"/>
          <p:cNvGrpSpPr/>
          <p:nvPr/>
        </p:nvGrpSpPr>
        <p:grpSpPr>
          <a:xfrm>
            <a:off x="7947530" y="3736235"/>
            <a:ext cx="378902" cy="264065"/>
            <a:chOff x="7960705" y="3736235"/>
            <a:chExt cx="378902" cy="264065"/>
          </a:xfrm>
        </p:grpSpPr>
        <p:sp>
          <p:nvSpPr>
            <p:cNvPr id="7559" name="Google Shape;7559;p84"/>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4"/>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4"/>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4"/>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4"/>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4"/>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4"/>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4"/>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4"/>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4"/>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4"/>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4"/>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4"/>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4"/>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84"/>
          <p:cNvGrpSpPr/>
          <p:nvPr/>
        </p:nvGrpSpPr>
        <p:grpSpPr>
          <a:xfrm>
            <a:off x="6654327" y="4162270"/>
            <a:ext cx="166200" cy="388019"/>
            <a:chOff x="6400828" y="4162270"/>
            <a:chExt cx="166200" cy="388019"/>
          </a:xfrm>
        </p:grpSpPr>
        <p:sp>
          <p:nvSpPr>
            <p:cNvPr id="7574" name="Google Shape;7574;p84"/>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4"/>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4"/>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4"/>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4"/>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4"/>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4"/>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84"/>
          <p:cNvGrpSpPr/>
          <p:nvPr/>
        </p:nvGrpSpPr>
        <p:grpSpPr>
          <a:xfrm>
            <a:off x="7173314" y="4162270"/>
            <a:ext cx="225260" cy="388019"/>
            <a:chOff x="6919815" y="4162270"/>
            <a:chExt cx="225260" cy="388019"/>
          </a:xfrm>
        </p:grpSpPr>
        <p:sp>
          <p:nvSpPr>
            <p:cNvPr id="7582" name="Google Shape;7582;p84"/>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4"/>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4"/>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4"/>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4"/>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4"/>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4"/>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4"/>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84"/>
          <p:cNvGrpSpPr/>
          <p:nvPr/>
        </p:nvGrpSpPr>
        <p:grpSpPr>
          <a:xfrm>
            <a:off x="7639099" y="4177035"/>
            <a:ext cx="388728" cy="358383"/>
            <a:chOff x="7385600" y="4177035"/>
            <a:chExt cx="388728" cy="358383"/>
          </a:xfrm>
        </p:grpSpPr>
        <p:sp>
          <p:nvSpPr>
            <p:cNvPr id="7591" name="Google Shape;7591;p84"/>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4"/>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4"/>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4"/>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4"/>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4"/>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4"/>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84"/>
          <p:cNvGrpSpPr/>
          <p:nvPr/>
        </p:nvGrpSpPr>
        <p:grpSpPr>
          <a:xfrm>
            <a:off x="3611911" y="3259862"/>
            <a:ext cx="369207" cy="258259"/>
            <a:chOff x="3625085" y="3259862"/>
            <a:chExt cx="369207" cy="258259"/>
          </a:xfrm>
        </p:grpSpPr>
        <p:sp>
          <p:nvSpPr>
            <p:cNvPr id="7599" name="Google Shape;7599;p84"/>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4"/>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4"/>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4"/>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4"/>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4"/>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4"/>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4"/>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4"/>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4"/>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4"/>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4"/>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4"/>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84"/>
          <p:cNvGrpSpPr/>
          <p:nvPr/>
        </p:nvGrpSpPr>
        <p:grpSpPr>
          <a:xfrm>
            <a:off x="6304185" y="3276808"/>
            <a:ext cx="363217" cy="248590"/>
            <a:chOff x="6317360" y="3276808"/>
            <a:chExt cx="363217" cy="248590"/>
          </a:xfrm>
        </p:grpSpPr>
        <p:sp>
          <p:nvSpPr>
            <p:cNvPr id="7613" name="Google Shape;7613;p84"/>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4"/>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4"/>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4"/>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4"/>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4"/>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4"/>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4"/>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4"/>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4"/>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4"/>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4"/>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4"/>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4"/>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4"/>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4"/>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4"/>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4"/>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4"/>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4"/>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4"/>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4"/>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4"/>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4"/>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4"/>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4"/>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4"/>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84"/>
          <p:cNvGrpSpPr/>
          <p:nvPr/>
        </p:nvGrpSpPr>
        <p:grpSpPr>
          <a:xfrm>
            <a:off x="5337891" y="4183682"/>
            <a:ext cx="504064" cy="325595"/>
            <a:chOff x="5084391" y="4183682"/>
            <a:chExt cx="504064" cy="325595"/>
          </a:xfrm>
        </p:grpSpPr>
        <p:sp>
          <p:nvSpPr>
            <p:cNvPr id="7641" name="Google Shape;7641;p84"/>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4"/>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4"/>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4"/>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4"/>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4"/>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4"/>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4"/>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4"/>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4"/>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4"/>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4"/>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4"/>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4"/>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4"/>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4"/>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84"/>
          <p:cNvGrpSpPr/>
          <p:nvPr/>
        </p:nvGrpSpPr>
        <p:grpSpPr>
          <a:xfrm>
            <a:off x="7934420" y="2347996"/>
            <a:ext cx="379795" cy="267165"/>
            <a:chOff x="7947595" y="2347996"/>
            <a:chExt cx="379795" cy="267165"/>
          </a:xfrm>
        </p:grpSpPr>
        <p:sp>
          <p:nvSpPr>
            <p:cNvPr id="7658" name="Google Shape;7658;p84"/>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4"/>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4"/>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4"/>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4"/>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4"/>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4"/>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4"/>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4"/>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84"/>
          <p:cNvGrpSpPr/>
          <p:nvPr/>
        </p:nvGrpSpPr>
        <p:grpSpPr>
          <a:xfrm>
            <a:off x="6387469" y="2310269"/>
            <a:ext cx="275362" cy="338784"/>
            <a:chOff x="6400644" y="2310269"/>
            <a:chExt cx="275362" cy="338784"/>
          </a:xfrm>
        </p:grpSpPr>
        <p:sp>
          <p:nvSpPr>
            <p:cNvPr id="7668" name="Google Shape;7668;p84"/>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4"/>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4"/>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4"/>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4"/>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4"/>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4"/>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4"/>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4"/>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4"/>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4"/>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4"/>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4"/>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84"/>
          <p:cNvGrpSpPr/>
          <p:nvPr/>
        </p:nvGrpSpPr>
        <p:grpSpPr>
          <a:xfrm>
            <a:off x="1595767" y="4161009"/>
            <a:ext cx="359565" cy="358094"/>
            <a:chOff x="1342268" y="4161009"/>
            <a:chExt cx="359565" cy="358094"/>
          </a:xfrm>
        </p:grpSpPr>
        <p:sp>
          <p:nvSpPr>
            <p:cNvPr id="7682" name="Google Shape;7682;p84"/>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4"/>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4"/>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4"/>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4"/>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4"/>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4"/>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4"/>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4"/>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84"/>
          <p:cNvGrpSpPr/>
          <p:nvPr/>
        </p:nvGrpSpPr>
        <p:grpSpPr>
          <a:xfrm>
            <a:off x="1899837" y="2764940"/>
            <a:ext cx="417523" cy="374252"/>
            <a:chOff x="1913012" y="2764940"/>
            <a:chExt cx="417523" cy="374252"/>
          </a:xfrm>
        </p:grpSpPr>
        <p:sp>
          <p:nvSpPr>
            <p:cNvPr id="7692" name="Google Shape;7692;p84"/>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4"/>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4"/>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4"/>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4"/>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4"/>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4"/>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4"/>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4"/>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4"/>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4"/>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4"/>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84"/>
          <p:cNvGrpSpPr/>
          <p:nvPr/>
        </p:nvGrpSpPr>
        <p:grpSpPr>
          <a:xfrm>
            <a:off x="817568" y="2763601"/>
            <a:ext cx="384734" cy="381556"/>
            <a:chOff x="830742" y="2763601"/>
            <a:chExt cx="384734" cy="381556"/>
          </a:xfrm>
        </p:grpSpPr>
        <p:sp>
          <p:nvSpPr>
            <p:cNvPr id="7705" name="Google Shape;7705;p84"/>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4"/>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4"/>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4"/>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4"/>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4"/>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4"/>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4"/>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4"/>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4"/>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4"/>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4"/>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4"/>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4"/>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4"/>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4"/>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4"/>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4"/>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4"/>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84"/>
          <p:cNvGrpSpPr/>
          <p:nvPr/>
        </p:nvGrpSpPr>
        <p:grpSpPr>
          <a:xfrm>
            <a:off x="3260997" y="4183419"/>
            <a:ext cx="375434" cy="329667"/>
            <a:chOff x="3007498" y="4183419"/>
            <a:chExt cx="375434" cy="329667"/>
          </a:xfrm>
        </p:grpSpPr>
        <p:sp>
          <p:nvSpPr>
            <p:cNvPr id="7727" name="Google Shape;7727;p84"/>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4"/>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4"/>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4"/>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4"/>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4"/>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4"/>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4"/>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4"/>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4"/>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4"/>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4"/>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4"/>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4"/>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4"/>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4"/>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4"/>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4"/>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4"/>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4"/>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84"/>
          <p:cNvGrpSpPr/>
          <p:nvPr/>
        </p:nvGrpSpPr>
        <p:grpSpPr>
          <a:xfrm>
            <a:off x="6906101" y="2766990"/>
            <a:ext cx="274550" cy="354728"/>
            <a:chOff x="7606826" y="2419290"/>
            <a:chExt cx="274550" cy="354728"/>
          </a:xfrm>
        </p:grpSpPr>
        <p:sp>
          <p:nvSpPr>
            <p:cNvPr id="7748" name="Google Shape;7748;p8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84"/>
          <p:cNvGrpSpPr/>
          <p:nvPr/>
        </p:nvGrpSpPr>
        <p:grpSpPr>
          <a:xfrm>
            <a:off x="7536994" y="2777003"/>
            <a:ext cx="263316" cy="354728"/>
            <a:chOff x="8062968" y="2419290"/>
            <a:chExt cx="263316" cy="354728"/>
          </a:xfrm>
        </p:grpSpPr>
        <p:sp>
          <p:nvSpPr>
            <p:cNvPr id="7764" name="Google Shape;7764;p8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1" name="Google Shape;7781;p84"/>
          <p:cNvSpPr txBox="1"/>
          <p:nvPr/>
        </p:nvSpPr>
        <p:spPr>
          <a:xfrm>
            <a:off x="716700"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resize </a:t>
            </a:r>
            <a:r>
              <a:rPr lang="en" sz="1100">
                <a:solidFill>
                  <a:schemeClr val="lt1"/>
                </a:solidFill>
              </a:rPr>
              <a:t>these icons without losing quality.</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change the stroke and fill color</a:t>
            </a:r>
            <a:r>
              <a:rPr lang="en" sz="1100">
                <a:solidFill>
                  <a:schemeClr val="lt1"/>
                </a:solidFill>
              </a:rPr>
              <a:t>; just select the icon and click on the </a:t>
            </a:r>
            <a:r>
              <a:rPr b="1" lang="en" sz="1100">
                <a:solidFill>
                  <a:schemeClr val="hlink"/>
                </a:solidFill>
              </a:rPr>
              <a:t>paint bucket/pen</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In Google Slides, you can also use </a:t>
            </a:r>
            <a:r>
              <a:rPr b="1" lang="en" sz="1100">
                <a:solidFill>
                  <a:schemeClr val="hlink"/>
                </a:solidFill>
                <a:uFill>
                  <a:noFill/>
                </a:uFill>
                <a:hlinkClick r:id="rId3"/>
              </a:rPr>
              <a:t>Flaticon’s extension</a:t>
            </a:r>
            <a:r>
              <a:rPr lang="en" sz="1100">
                <a:solidFill>
                  <a:schemeClr val="lt1"/>
                </a:solidFill>
              </a:rPr>
              <a:t>, allowing you to customize and add even more icons.</a:t>
            </a:r>
            <a:endParaRPr sz="1100">
              <a:solidFill>
                <a:srgbClr val="435D74"/>
              </a:solidFill>
            </a:endParaRPr>
          </a:p>
        </p:txBody>
      </p:sp>
      <p:sp>
        <p:nvSpPr>
          <p:cNvPr id="7782" name="Google Shape;7782;p84"/>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7783" name="Google Shape;7783;p84"/>
          <p:cNvGrpSpPr/>
          <p:nvPr/>
        </p:nvGrpSpPr>
        <p:grpSpPr>
          <a:xfrm>
            <a:off x="1089824" y="4149725"/>
            <a:ext cx="364280" cy="363684"/>
            <a:chOff x="836325" y="4149725"/>
            <a:chExt cx="364280" cy="363684"/>
          </a:xfrm>
        </p:grpSpPr>
        <p:sp>
          <p:nvSpPr>
            <p:cNvPr id="7784" name="Google Shape;7784;p84"/>
            <p:cNvSpPr/>
            <p:nvPr/>
          </p:nvSpPr>
          <p:spPr>
            <a:xfrm>
              <a:off x="836325" y="4428035"/>
              <a:ext cx="86394" cy="85374"/>
            </a:xfrm>
            <a:custGeom>
              <a:rect b="b" l="l" r="r" t="t"/>
              <a:pathLst>
                <a:path extrusionOk="0" h="10203" w="10325">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4"/>
            <p:cNvSpPr/>
            <p:nvPr/>
          </p:nvSpPr>
          <p:spPr>
            <a:xfrm>
              <a:off x="836325" y="4373908"/>
              <a:ext cx="60045" cy="58999"/>
            </a:xfrm>
            <a:custGeom>
              <a:rect b="b" l="l" r="r" t="t"/>
              <a:pathLst>
                <a:path extrusionOk="0" h="7051" w="7176">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4"/>
            <p:cNvSpPr/>
            <p:nvPr/>
          </p:nvSpPr>
          <p:spPr>
            <a:xfrm>
              <a:off x="916801" y="4454384"/>
              <a:ext cx="60045" cy="58999"/>
            </a:xfrm>
            <a:custGeom>
              <a:rect b="b" l="l" r="r" t="t"/>
              <a:pathLst>
                <a:path extrusionOk="0" h="7051" w="7176">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4"/>
            <p:cNvSpPr/>
            <p:nvPr/>
          </p:nvSpPr>
          <p:spPr>
            <a:xfrm>
              <a:off x="901229" y="4149725"/>
              <a:ext cx="298594" cy="157234"/>
            </a:xfrm>
            <a:custGeom>
              <a:rect b="b" l="l" r="r" t="t"/>
              <a:pathLst>
                <a:path extrusionOk="0" h="18791" w="35685">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4"/>
            <p:cNvSpPr/>
            <p:nvPr/>
          </p:nvSpPr>
          <p:spPr>
            <a:xfrm>
              <a:off x="951985" y="4150026"/>
              <a:ext cx="248255" cy="248163"/>
            </a:xfrm>
            <a:custGeom>
              <a:rect b="b" l="l" r="r" t="t"/>
              <a:pathLst>
                <a:path extrusionOk="0" h="29658" w="29669">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4"/>
            <p:cNvSpPr/>
            <p:nvPr/>
          </p:nvSpPr>
          <p:spPr>
            <a:xfrm>
              <a:off x="1046141" y="4150445"/>
              <a:ext cx="154464" cy="298017"/>
            </a:xfrm>
            <a:custGeom>
              <a:rect b="b" l="l" r="r" t="t"/>
              <a:pathLst>
                <a:path extrusionOk="0" h="35616" w="1846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4"/>
            <p:cNvSpPr/>
            <p:nvPr/>
          </p:nvSpPr>
          <p:spPr>
            <a:xfrm>
              <a:off x="952454" y="4150244"/>
              <a:ext cx="247787" cy="247946"/>
            </a:xfrm>
            <a:custGeom>
              <a:rect b="b" l="l" r="r" t="t"/>
              <a:pathLst>
                <a:path extrusionOk="0" h="29632" w="29613">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4" name="Shape 7794"/>
        <p:cNvGrpSpPr/>
        <p:nvPr/>
      </p:nvGrpSpPr>
      <p:grpSpPr>
        <a:xfrm>
          <a:off x="0" y="0"/>
          <a:ext cx="0" cy="0"/>
          <a:chOff x="0" y="0"/>
          <a:chExt cx="0" cy="0"/>
        </a:xfrm>
      </p:grpSpPr>
      <p:grpSp>
        <p:nvGrpSpPr>
          <p:cNvPr id="7795" name="Google Shape;7795;p85"/>
          <p:cNvGrpSpPr/>
          <p:nvPr/>
        </p:nvGrpSpPr>
        <p:grpSpPr>
          <a:xfrm>
            <a:off x="7071588" y="2263554"/>
            <a:ext cx="362163" cy="347098"/>
            <a:chOff x="7075663" y="2444129"/>
            <a:chExt cx="362163" cy="347098"/>
          </a:xfrm>
        </p:grpSpPr>
        <p:sp>
          <p:nvSpPr>
            <p:cNvPr id="7796" name="Google Shape;7796;p85"/>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5"/>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5"/>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5"/>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5"/>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5"/>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5"/>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5"/>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85"/>
          <p:cNvGrpSpPr/>
          <p:nvPr/>
        </p:nvGrpSpPr>
        <p:grpSpPr>
          <a:xfrm>
            <a:off x="6634100" y="2256009"/>
            <a:ext cx="372197" cy="362163"/>
            <a:chOff x="6638175" y="2436584"/>
            <a:chExt cx="372197" cy="362163"/>
          </a:xfrm>
        </p:grpSpPr>
        <p:sp>
          <p:nvSpPr>
            <p:cNvPr id="7805" name="Google Shape;7805;p85"/>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5"/>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5"/>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5"/>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5"/>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5"/>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5"/>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5"/>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5"/>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5"/>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5"/>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5"/>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5"/>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85"/>
          <p:cNvGrpSpPr/>
          <p:nvPr/>
        </p:nvGrpSpPr>
        <p:grpSpPr>
          <a:xfrm>
            <a:off x="6188831" y="2258865"/>
            <a:ext cx="371699" cy="356084"/>
            <a:chOff x="6192906" y="2439440"/>
            <a:chExt cx="371699" cy="356084"/>
          </a:xfrm>
        </p:grpSpPr>
        <p:sp>
          <p:nvSpPr>
            <p:cNvPr id="7819" name="Google Shape;7819;p85"/>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5"/>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5"/>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5"/>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5"/>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5"/>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5"/>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5"/>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5"/>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5"/>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5"/>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5"/>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5"/>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85"/>
          <p:cNvGrpSpPr/>
          <p:nvPr/>
        </p:nvGrpSpPr>
        <p:grpSpPr>
          <a:xfrm>
            <a:off x="5758392" y="2256009"/>
            <a:ext cx="362163" cy="362163"/>
            <a:chOff x="5762467" y="2436584"/>
            <a:chExt cx="362163" cy="362163"/>
          </a:xfrm>
        </p:grpSpPr>
        <p:sp>
          <p:nvSpPr>
            <p:cNvPr id="7833" name="Google Shape;7833;p85"/>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5"/>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5"/>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5"/>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5"/>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5"/>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5"/>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5"/>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5"/>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5"/>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5"/>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5"/>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5"/>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5"/>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5"/>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5"/>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5"/>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5"/>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5"/>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5"/>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5"/>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85"/>
          <p:cNvGrpSpPr/>
          <p:nvPr/>
        </p:nvGrpSpPr>
        <p:grpSpPr>
          <a:xfrm>
            <a:off x="5319646" y="2256454"/>
            <a:ext cx="362922" cy="361219"/>
            <a:chOff x="5323721" y="2437029"/>
            <a:chExt cx="362922" cy="361219"/>
          </a:xfrm>
        </p:grpSpPr>
        <p:sp>
          <p:nvSpPr>
            <p:cNvPr id="7859" name="Google Shape;7859;p85"/>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5"/>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5"/>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5"/>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5"/>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5"/>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5"/>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5"/>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5"/>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5"/>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5"/>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5"/>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5"/>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5"/>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5"/>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5"/>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5"/>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85"/>
          <p:cNvGrpSpPr/>
          <p:nvPr/>
        </p:nvGrpSpPr>
        <p:grpSpPr>
          <a:xfrm>
            <a:off x="4871862" y="2288156"/>
            <a:ext cx="407122" cy="315448"/>
            <a:chOff x="4875937" y="2468731"/>
            <a:chExt cx="407122" cy="315448"/>
          </a:xfrm>
        </p:grpSpPr>
        <p:sp>
          <p:nvSpPr>
            <p:cNvPr id="7877" name="Google Shape;7877;p85"/>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5"/>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5"/>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5"/>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5"/>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5"/>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5"/>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5"/>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5"/>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5"/>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5"/>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5"/>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5"/>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5"/>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5"/>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5"/>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5"/>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5"/>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5"/>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85"/>
          <p:cNvGrpSpPr/>
          <p:nvPr/>
        </p:nvGrpSpPr>
        <p:grpSpPr>
          <a:xfrm>
            <a:off x="4889207" y="3624199"/>
            <a:ext cx="242114" cy="362163"/>
            <a:chOff x="4893282" y="3804774"/>
            <a:chExt cx="242114" cy="362163"/>
          </a:xfrm>
        </p:grpSpPr>
        <p:sp>
          <p:nvSpPr>
            <p:cNvPr id="7897" name="Google Shape;7897;p85"/>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5"/>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5"/>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5"/>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5"/>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5"/>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5"/>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5"/>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5"/>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5"/>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5"/>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5"/>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5"/>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5"/>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5"/>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5"/>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5"/>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5"/>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5"/>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5"/>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5"/>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5"/>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5"/>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5"/>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5"/>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5"/>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85"/>
          <p:cNvGrpSpPr/>
          <p:nvPr/>
        </p:nvGrpSpPr>
        <p:grpSpPr>
          <a:xfrm>
            <a:off x="6244087" y="3624199"/>
            <a:ext cx="231058" cy="362425"/>
            <a:chOff x="6248162" y="3804774"/>
            <a:chExt cx="231058" cy="362425"/>
          </a:xfrm>
        </p:grpSpPr>
        <p:sp>
          <p:nvSpPr>
            <p:cNvPr id="7924" name="Google Shape;7924;p85"/>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5"/>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5"/>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5"/>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85"/>
          <p:cNvGrpSpPr/>
          <p:nvPr/>
        </p:nvGrpSpPr>
        <p:grpSpPr>
          <a:xfrm>
            <a:off x="5342493" y="3624199"/>
            <a:ext cx="233337" cy="362163"/>
            <a:chOff x="5346568" y="3804774"/>
            <a:chExt cx="233337" cy="362163"/>
          </a:xfrm>
        </p:grpSpPr>
        <p:sp>
          <p:nvSpPr>
            <p:cNvPr id="7929" name="Google Shape;7929;p85"/>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5"/>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5"/>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5"/>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5"/>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5"/>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5"/>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5"/>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5"/>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5"/>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5"/>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5"/>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5"/>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5"/>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5"/>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5"/>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5"/>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5"/>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5"/>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85"/>
          <p:cNvGrpSpPr/>
          <p:nvPr/>
        </p:nvGrpSpPr>
        <p:grpSpPr>
          <a:xfrm>
            <a:off x="6700910" y="3624566"/>
            <a:ext cx="209967" cy="361639"/>
            <a:chOff x="6704985" y="3805141"/>
            <a:chExt cx="209967" cy="361639"/>
          </a:xfrm>
        </p:grpSpPr>
        <p:sp>
          <p:nvSpPr>
            <p:cNvPr id="7949" name="Google Shape;7949;p85"/>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5"/>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5"/>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5"/>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5"/>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5"/>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5"/>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5"/>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5"/>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5"/>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5"/>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5"/>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5"/>
          <p:cNvGrpSpPr/>
          <p:nvPr/>
        </p:nvGrpSpPr>
        <p:grpSpPr>
          <a:xfrm>
            <a:off x="7509809" y="2267694"/>
            <a:ext cx="363184" cy="338792"/>
            <a:chOff x="7513884" y="2448269"/>
            <a:chExt cx="363184" cy="338792"/>
          </a:xfrm>
        </p:grpSpPr>
        <p:sp>
          <p:nvSpPr>
            <p:cNvPr id="7962" name="Google Shape;7962;p85"/>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5"/>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5"/>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5"/>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5"/>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5"/>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85"/>
          <p:cNvGrpSpPr/>
          <p:nvPr/>
        </p:nvGrpSpPr>
        <p:grpSpPr>
          <a:xfrm>
            <a:off x="5773692" y="3624251"/>
            <a:ext cx="258699" cy="362136"/>
            <a:chOff x="5777767" y="3804826"/>
            <a:chExt cx="258699" cy="362136"/>
          </a:xfrm>
        </p:grpSpPr>
        <p:sp>
          <p:nvSpPr>
            <p:cNvPr id="7969" name="Google Shape;7969;p85"/>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5"/>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5"/>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85"/>
          <p:cNvGrpSpPr/>
          <p:nvPr/>
        </p:nvGrpSpPr>
        <p:grpSpPr>
          <a:xfrm>
            <a:off x="7949026" y="2256009"/>
            <a:ext cx="361691" cy="362163"/>
            <a:chOff x="7953101" y="2436584"/>
            <a:chExt cx="361691" cy="362163"/>
          </a:xfrm>
        </p:grpSpPr>
        <p:sp>
          <p:nvSpPr>
            <p:cNvPr id="7973" name="Google Shape;7973;p85"/>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5"/>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5"/>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5"/>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5"/>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5"/>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5"/>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5"/>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5"/>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85"/>
          <p:cNvGrpSpPr/>
          <p:nvPr/>
        </p:nvGrpSpPr>
        <p:grpSpPr>
          <a:xfrm>
            <a:off x="4855278" y="3174555"/>
            <a:ext cx="373481" cy="362267"/>
            <a:chOff x="4859353" y="3355130"/>
            <a:chExt cx="373481" cy="362267"/>
          </a:xfrm>
        </p:grpSpPr>
        <p:sp>
          <p:nvSpPr>
            <p:cNvPr id="7983" name="Google Shape;7983;p85"/>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5"/>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5"/>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5"/>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5"/>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5"/>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5"/>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5"/>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5"/>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5"/>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5"/>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5"/>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5"/>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5"/>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85"/>
          <p:cNvGrpSpPr/>
          <p:nvPr/>
        </p:nvGrpSpPr>
        <p:grpSpPr>
          <a:xfrm>
            <a:off x="6633603" y="1320407"/>
            <a:ext cx="378721" cy="362005"/>
            <a:chOff x="6637678" y="1500982"/>
            <a:chExt cx="378721" cy="362005"/>
          </a:xfrm>
        </p:grpSpPr>
        <p:sp>
          <p:nvSpPr>
            <p:cNvPr id="7998" name="Google Shape;7998;p85"/>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5"/>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5"/>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5"/>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5"/>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5"/>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5"/>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5"/>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5"/>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5"/>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5"/>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5"/>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5"/>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5"/>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5"/>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5"/>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85"/>
          <p:cNvGrpSpPr/>
          <p:nvPr/>
        </p:nvGrpSpPr>
        <p:grpSpPr>
          <a:xfrm>
            <a:off x="5823918" y="3174921"/>
            <a:ext cx="223041" cy="362163"/>
            <a:chOff x="5827993" y="3355496"/>
            <a:chExt cx="223041" cy="362163"/>
          </a:xfrm>
        </p:grpSpPr>
        <p:sp>
          <p:nvSpPr>
            <p:cNvPr id="8015" name="Google Shape;8015;p85"/>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5"/>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5"/>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5"/>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5"/>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5"/>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5"/>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5"/>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5"/>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5"/>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5"/>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5"/>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5"/>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5"/>
          <p:cNvGrpSpPr/>
          <p:nvPr/>
        </p:nvGrpSpPr>
        <p:grpSpPr>
          <a:xfrm>
            <a:off x="7524638" y="1320066"/>
            <a:ext cx="370520" cy="361586"/>
            <a:chOff x="7528713" y="1500641"/>
            <a:chExt cx="370520" cy="361586"/>
          </a:xfrm>
        </p:grpSpPr>
        <p:sp>
          <p:nvSpPr>
            <p:cNvPr id="8031" name="Google Shape;8031;p85"/>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5"/>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5"/>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5"/>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5"/>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85"/>
          <p:cNvGrpSpPr/>
          <p:nvPr/>
        </p:nvGrpSpPr>
        <p:grpSpPr>
          <a:xfrm>
            <a:off x="5313123" y="3174921"/>
            <a:ext cx="367429" cy="362163"/>
            <a:chOff x="5317198" y="3355496"/>
            <a:chExt cx="367429" cy="362163"/>
          </a:xfrm>
        </p:grpSpPr>
        <p:sp>
          <p:nvSpPr>
            <p:cNvPr id="8039" name="Google Shape;8039;p85"/>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5"/>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5"/>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5"/>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5"/>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5"/>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5"/>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5"/>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5"/>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5"/>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5"/>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5"/>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85"/>
          <p:cNvGrpSpPr/>
          <p:nvPr/>
        </p:nvGrpSpPr>
        <p:grpSpPr>
          <a:xfrm>
            <a:off x="5298896" y="1319988"/>
            <a:ext cx="383175" cy="362241"/>
            <a:chOff x="5302971" y="1500563"/>
            <a:chExt cx="383175" cy="362241"/>
          </a:xfrm>
        </p:grpSpPr>
        <p:sp>
          <p:nvSpPr>
            <p:cNvPr id="8056" name="Google Shape;8056;p85"/>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5"/>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85"/>
          <p:cNvGrpSpPr/>
          <p:nvPr/>
        </p:nvGrpSpPr>
        <p:grpSpPr>
          <a:xfrm>
            <a:off x="6198630" y="1344878"/>
            <a:ext cx="364180" cy="312461"/>
            <a:chOff x="6202705" y="1525453"/>
            <a:chExt cx="364180" cy="312461"/>
          </a:xfrm>
        </p:grpSpPr>
        <p:sp>
          <p:nvSpPr>
            <p:cNvPr id="8059" name="Google Shape;8059;p85"/>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5"/>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5"/>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5"/>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5"/>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5"/>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85"/>
          <p:cNvGrpSpPr/>
          <p:nvPr/>
        </p:nvGrpSpPr>
        <p:grpSpPr>
          <a:xfrm>
            <a:off x="7083142" y="1323027"/>
            <a:ext cx="362398" cy="356163"/>
            <a:chOff x="7087217" y="1503602"/>
            <a:chExt cx="362398" cy="356163"/>
          </a:xfrm>
        </p:grpSpPr>
        <p:sp>
          <p:nvSpPr>
            <p:cNvPr id="8067" name="Google Shape;8067;p85"/>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5"/>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5"/>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5"/>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5"/>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5"/>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5"/>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5"/>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5"/>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5"/>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5"/>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5"/>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5"/>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5"/>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5"/>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5"/>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5"/>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5"/>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5"/>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5"/>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5"/>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5"/>
          <p:cNvGrpSpPr/>
          <p:nvPr/>
        </p:nvGrpSpPr>
        <p:grpSpPr>
          <a:xfrm>
            <a:off x="7964877" y="1320302"/>
            <a:ext cx="378747" cy="361455"/>
            <a:chOff x="7968952" y="1500877"/>
            <a:chExt cx="378747" cy="361455"/>
          </a:xfrm>
        </p:grpSpPr>
        <p:sp>
          <p:nvSpPr>
            <p:cNvPr id="8089" name="Google Shape;8089;p85"/>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5"/>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5"/>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5"/>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5"/>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5"/>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5"/>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5"/>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5"/>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5"/>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5"/>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5"/>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5"/>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85"/>
          <p:cNvGrpSpPr/>
          <p:nvPr/>
        </p:nvGrpSpPr>
        <p:grpSpPr>
          <a:xfrm>
            <a:off x="5757370" y="1361148"/>
            <a:ext cx="362163" cy="279737"/>
            <a:chOff x="5761445" y="1541723"/>
            <a:chExt cx="362163" cy="279737"/>
          </a:xfrm>
        </p:grpSpPr>
        <p:sp>
          <p:nvSpPr>
            <p:cNvPr id="8105" name="Google Shape;8105;p85"/>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5"/>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5"/>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5"/>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5"/>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85"/>
          <p:cNvGrpSpPr/>
          <p:nvPr/>
        </p:nvGrpSpPr>
        <p:grpSpPr>
          <a:xfrm>
            <a:off x="6200883" y="3175000"/>
            <a:ext cx="358390" cy="362320"/>
            <a:chOff x="6204958" y="3355575"/>
            <a:chExt cx="358390" cy="362320"/>
          </a:xfrm>
        </p:grpSpPr>
        <p:sp>
          <p:nvSpPr>
            <p:cNvPr id="8112" name="Google Shape;8112;p85"/>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5"/>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5"/>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5"/>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5"/>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5"/>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85"/>
          <p:cNvGrpSpPr/>
          <p:nvPr/>
        </p:nvGrpSpPr>
        <p:grpSpPr>
          <a:xfrm>
            <a:off x="4935895" y="1319280"/>
            <a:ext cx="242979" cy="362660"/>
            <a:chOff x="4939970" y="1499855"/>
            <a:chExt cx="242979" cy="362660"/>
          </a:xfrm>
        </p:grpSpPr>
        <p:sp>
          <p:nvSpPr>
            <p:cNvPr id="8129" name="Google Shape;8129;p85"/>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5"/>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5"/>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5"/>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5"/>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5"/>
          <p:cNvGrpSpPr/>
          <p:nvPr/>
        </p:nvGrpSpPr>
        <p:grpSpPr>
          <a:xfrm>
            <a:off x="8019373" y="3174921"/>
            <a:ext cx="284322" cy="362163"/>
            <a:chOff x="8023448" y="3355496"/>
            <a:chExt cx="284322" cy="362163"/>
          </a:xfrm>
        </p:grpSpPr>
        <p:sp>
          <p:nvSpPr>
            <p:cNvPr id="8136" name="Google Shape;8136;p85"/>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5"/>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5"/>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5"/>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5"/>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5"/>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5"/>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85"/>
          <p:cNvGrpSpPr/>
          <p:nvPr/>
        </p:nvGrpSpPr>
        <p:grpSpPr>
          <a:xfrm>
            <a:off x="6640126" y="3174921"/>
            <a:ext cx="366695" cy="361979"/>
            <a:chOff x="6644201" y="3355496"/>
            <a:chExt cx="366695" cy="361979"/>
          </a:xfrm>
        </p:grpSpPr>
        <p:sp>
          <p:nvSpPr>
            <p:cNvPr id="8146" name="Google Shape;8146;p85"/>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5"/>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5"/>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5"/>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5"/>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5"/>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5"/>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5"/>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5"/>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5"/>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5"/>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5"/>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5"/>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5"/>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5"/>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5"/>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5"/>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85"/>
          <p:cNvGrpSpPr/>
          <p:nvPr/>
        </p:nvGrpSpPr>
        <p:grpSpPr>
          <a:xfrm>
            <a:off x="7951070" y="1838617"/>
            <a:ext cx="365176" cy="271013"/>
            <a:chOff x="7955145" y="2019192"/>
            <a:chExt cx="365176" cy="271013"/>
          </a:xfrm>
        </p:grpSpPr>
        <p:sp>
          <p:nvSpPr>
            <p:cNvPr id="8169" name="Google Shape;8169;p85"/>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5"/>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5"/>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5"/>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5"/>
          <p:cNvGrpSpPr/>
          <p:nvPr/>
        </p:nvGrpSpPr>
        <p:grpSpPr>
          <a:xfrm>
            <a:off x="7514080" y="1828896"/>
            <a:ext cx="361927" cy="290270"/>
            <a:chOff x="7518155" y="2009471"/>
            <a:chExt cx="361927" cy="290270"/>
          </a:xfrm>
        </p:grpSpPr>
        <p:sp>
          <p:nvSpPr>
            <p:cNvPr id="8176" name="Google Shape;8176;p85"/>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5"/>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5"/>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5"/>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5"/>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5"/>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5"/>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5"/>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5"/>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5"/>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5"/>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85"/>
          <p:cNvGrpSpPr/>
          <p:nvPr/>
        </p:nvGrpSpPr>
        <p:grpSpPr>
          <a:xfrm>
            <a:off x="7075597" y="1810478"/>
            <a:ext cx="362163" cy="327264"/>
            <a:chOff x="7079672" y="1991053"/>
            <a:chExt cx="362163" cy="327264"/>
          </a:xfrm>
        </p:grpSpPr>
        <p:sp>
          <p:nvSpPr>
            <p:cNvPr id="8190" name="Google Shape;8190;p85"/>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5"/>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5"/>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5"/>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5"/>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5"/>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5"/>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5"/>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5"/>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5"/>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5"/>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5"/>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5"/>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85"/>
          <p:cNvGrpSpPr/>
          <p:nvPr/>
        </p:nvGrpSpPr>
        <p:grpSpPr>
          <a:xfrm>
            <a:off x="6637113" y="1854939"/>
            <a:ext cx="361901" cy="238132"/>
            <a:chOff x="6641188" y="2035514"/>
            <a:chExt cx="361901" cy="238132"/>
          </a:xfrm>
        </p:grpSpPr>
        <p:sp>
          <p:nvSpPr>
            <p:cNvPr id="8207" name="Google Shape;8207;p85"/>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5"/>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5"/>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5"/>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5"/>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5"/>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5"/>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5"/>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5"/>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5"/>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5"/>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5"/>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5"/>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5"/>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5"/>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5"/>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5"/>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5"/>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5"/>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5"/>
          <p:cNvGrpSpPr/>
          <p:nvPr/>
        </p:nvGrpSpPr>
        <p:grpSpPr>
          <a:xfrm>
            <a:off x="6198368" y="1806102"/>
            <a:ext cx="362425" cy="335884"/>
            <a:chOff x="6202443" y="1986677"/>
            <a:chExt cx="362425" cy="335884"/>
          </a:xfrm>
        </p:grpSpPr>
        <p:sp>
          <p:nvSpPr>
            <p:cNvPr id="8227" name="Google Shape;8227;p85"/>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5"/>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5"/>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5"/>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5"/>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5"/>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5"/>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5"/>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5"/>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5"/>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5"/>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5"/>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5"/>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5"/>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5"/>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5"/>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5"/>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5"/>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5"/>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5"/>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85"/>
          <p:cNvGrpSpPr/>
          <p:nvPr/>
        </p:nvGrpSpPr>
        <p:grpSpPr>
          <a:xfrm>
            <a:off x="5760147" y="1836023"/>
            <a:ext cx="374293" cy="276069"/>
            <a:chOff x="5764222" y="2016598"/>
            <a:chExt cx="374293" cy="276069"/>
          </a:xfrm>
        </p:grpSpPr>
        <p:sp>
          <p:nvSpPr>
            <p:cNvPr id="8248" name="Google Shape;8248;p85"/>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5"/>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5"/>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5"/>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5"/>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5"/>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5"/>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5"/>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5"/>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5"/>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5"/>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85"/>
          <p:cNvGrpSpPr/>
          <p:nvPr/>
        </p:nvGrpSpPr>
        <p:grpSpPr>
          <a:xfrm>
            <a:off x="5321402" y="1835866"/>
            <a:ext cx="361927" cy="276515"/>
            <a:chOff x="5325477" y="2016441"/>
            <a:chExt cx="361927" cy="276515"/>
          </a:xfrm>
        </p:grpSpPr>
        <p:sp>
          <p:nvSpPr>
            <p:cNvPr id="8260" name="Google Shape;8260;p85"/>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5"/>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5"/>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5"/>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5"/>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5"/>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5"/>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5"/>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5"/>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5"/>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5"/>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5"/>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5"/>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5"/>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5"/>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5"/>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5"/>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5"/>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5"/>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5"/>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85"/>
          <p:cNvGrpSpPr/>
          <p:nvPr/>
        </p:nvGrpSpPr>
        <p:grpSpPr>
          <a:xfrm>
            <a:off x="4866596" y="1836625"/>
            <a:ext cx="364180" cy="274812"/>
            <a:chOff x="4870671" y="2017200"/>
            <a:chExt cx="364180" cy="274812"/>
          </a:xfrm>
        </p:grpSpPr>
        <p:sp>
          <p:nvSpPr>
            <p:cNvPr id="8281" name="Google Shape;8281;p85"/>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5"/>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5"/>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5"/>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5"/>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5"/>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5"/>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5"/>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5"/>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5"/>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5"/>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5"/>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5"/>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5"/>
          <p:cNvGrpSpPr/>
          <p:nvPr/>
        </p:nvGrpSpPr>
        <p:grpSpPr>
          <a:xfrm>
            <a:off x="7140651" y="3174921"/>
            <a:ext cx="260690" cy="362032"/>
            <a:chOff x="7144726" y="3355496"/>
            <a:chExt cx="260690" cy="362032"/>
          </a:xfrm>
        </p:grpSpPr>
        <p:sp>
          <p:nvSpPr>
            <p:cNvPr id="8295" name="Google Shape;8295;p85"/>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5"/>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5"/>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5"/>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5"/>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5"/>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85"/>
          <p:cNvGrpSpPr/>
          <p:nvPr/>
        </p:nvGrpSpPr>
        <p:grpSpPr>
          <a:xfrm>
            <a:off x="6701644" y="4097476"/>
            <a:ext cx="261712" cy="361770"/>
            <a:chOff x="6705719" y="4278051"/>
            <a:chExt cx="261712" cy="361770"/>
          </a:xfrm>
        </p:grpSpPr>
        <p:sp>
          <p:nvSpPr>
            <p:cNvPr id="8302" name="Google Shape;8302;p85"/>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5"/>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5"/>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5"/>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5"/>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5"/>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5"/>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5"/>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5"/>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5"/>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5"/>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5"/>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5"/>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5"/>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5"/>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85"/>
          <p:cNvGrpSpPr/>
          <p:nvPr/>
        </p:nvGrpSpPr>
        <p:grpSpPr>
          <a:xfrm>
            <a:off x="5746575" y="2711077"/>
            <a:ext cx="320216" cy="361403"/>
            <a:chOff x="5750650" y="2891652"/>
            <a:chExt cx="320216" cy="361403"/>
          </a:xfrm>
        </p:grpSpPr>
        <p:sp>
          <p:nvSpPr>
            <p:cNvPr id="8318" name="Google Shape;8318;p85"/>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5"/>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5"/>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5"/>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5"/>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5"/>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5"/>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5"/>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5"/>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5"/>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5"/>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5"/>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5"/>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5"/>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5"/>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85"/>
          <p:cNvGrpSpPr/>
          <p:nvPr/>
        </p:nvGrpSpPr>
        <p:grpSpPr>
          <a:xfrm>
            <a:off x="6653934" y="2710815"/>
            <a:ext cx="315972" cy="361927"/>
            <a:chOff x="6658009" y="2891390"/>
            <a:chExt cx="315972" cy="361927"/>
          </a:xfrm>
        </p:grpSpPr>
        <p:sp>
          <p:nvSpPr>
            <p:cNvPr id="8334" name="Google Shape;8334;p85"/>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5"/>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5"/>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5"/>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5"/>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5"/>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5"/>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85"/>
          <p:cNvGrpSpPr/>
          <p:nvPr/>
        </p:nvGrpSpPr>
        <p:grpSpPr>
          <a:xfrm>
            <a:off x="6199390" y="2710631"/>
            <a:ext cx="320478" cy="362110"/>
            <a:chOff x="6203465" y="2891206"/>
            <a:chExt cx="320478" cy="362110"/>
          </a:xfrm>
        </p:grpSpPr>
        <p:sp>
          <p:nvSpPr>
            <p:cNvPr id="8342" name="Google Shape;8342;p85"/>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5"/>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5"/>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5"/>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5"/>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85"/>
          <p:cNvGrpSpPr/>
          <p:nvPr/>
        </p:nvGrpSpPr>
        <p:grpSpPr>
          <a:xfrm>
            <a:off x="7563205" y="2710684"/>
            <a:ext cx="307116" cy="362294"/>
            <a:chOff x="7567280" y="2891259"/>
            <a:chExt cx="307116" cy="362294"/>
          </a:xfrm>
        </p:grpSpPr>
        <p:sp>
          <p:nvSpPr>
            <p:cNvPr id="8348" name="Google Shape;8348;p85"/>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5"/>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5"/>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5"/>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5"/>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5"/>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5"/>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5"/>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5"/>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5"/>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5"/>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5"/>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85"/>
          <p:cNvGrpSpPr/>
          <p:nvPr/>
        </p:nvGrpSpPr>
        <p:grpSpPr>
          <a:xfrm>
            <a:off x="7108504" y="2710946"/>
            <a:ext cx="338556" cy="361534"/>
            <a:chOff x="7112579" y="2891521"/>
            <a:chExt cx="338556" cy="361534"/>
          </a:xfrm>
        </p:grpSpPr>
        <p:sp>
          <p:nvSpPr>
            <p:cNvPr id="8361" name="Google Shape;8361;p85"/>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5"/>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85"/>
          <p:cNvGrpSpPr/>
          <p:nvPr/>
        </p:nvGrpSpPr>
        <p:grpSpPr>
          <a:xfrm>
            <a:off x="7151184" y="3624461"/>
            <a:ext cx="207478" cy="361272"/>
            <a:chOff x="7155259" y="3805036"/>
            <a:chExt cx="207478" cy="361272"/>
          </a:xfrm>
        </p:grpSpPr>
        <p:sp>
          <p:nvSpPr>
            <p:cNvPr id="8364" name="Google Shape;8364;p85"/>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5"/>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5"/>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5"/>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5"/>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5"/>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5"/>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5"/>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5"/>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5"/>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5"/>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5"/>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85"/>
          <p:cNvGrpSpPr/>
          <p:nvPr/>
        </p:nvGrpSpPr>
        <p:grpSpPr>
          <a:xfrm>
            <a:off x="4911293" y="2710815"/>
            <a:ext cx="182850" cy="361927"/>
            <a:chOff x="4915368" y="2891390"/>
            <a:chExt cx="182850" cy="361927"/>
          </a:xfrm>
        </p:grpSpPr>
        <p:sp>
          <p:nvSpPr>
            <p:cNvPr id="8377" name="Google Shape;8377;p85"/>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5"/>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5"/>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5"/>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5"/>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5"/>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5"/>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5"/>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5"/>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5"/>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5"/>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85"/>
          <p:cNvGrpSpPr/>
          <p:nvPr/>
        </p:nvGrpSpPr>
        <p:grpSpPr>
          <a:xfrm>
            <a:off x="8024639" y="2711077"/>
            <a:ext cx="289589" cy="361403"/>
            <a:chOff x="8028714" y="2891652"/>
            <a:chExt cx="289589" cy="361403"/>
          </a:xfrm>
        </p:grpSpPr>
        <p:sp>
          <p:nvSpPr>
            <p:cNvPr id="8389" name="Google Shape;8389;p85"/>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5"/>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5"/>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5"/>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5"/>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5"/>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5"/>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5"/>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5"/>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5"/>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5"/>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5"/>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5"/>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5"/>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5"/>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5"/>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5"/>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5"/>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5"/>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5"/>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85"/>
          <p:cNvGrpSpPr/>
          <p:nvPr/>
        </p:nvGrpSpPr>
        <p:grpSpPr>
          <a:xfrm>
            <a:off x="7547747" y="3624199"/>
            <a:ext cx="293335" cy="361927"/>
            <a:chOff x="7551822" y="3804774"/>
            <a:chExt cx="293335" cy="361927"/>
          </a:xfrm>
        </p:grpSpPr>
        <p:sp>
          <p:nvSpPr>
            <p:cNvPr id="8410" name="Google Shape;8410;p85"/>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5"/>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5"/>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5"/>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5"/>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5"/>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5"/>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5"/>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5"/>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5"/>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5"/>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85"/>
          <p:cNvGrpSpPr/>
          <p:nvPr/>
        </p:nvGrpSpPr>
        <p:grpSpPr>
          <a:xfrm>
            <a:off x="6259650" y="4097083"/>
            <a:ext cx="210491" cy="362163"/>
            <a:chOff x="6263725" y="4277658"/>
            <a:chExt cx="210491" cy="362163"/>
          </a:xfrm>
        </p:grpSpPr>
        <p:sp>
          <p:nvSpPr>
            <p:cNvPr id="8422" name="Google Shape;8422;p85"/>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5"/>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5"/>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5"/>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5"/>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5"/>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5"/>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5"/>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5"/>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5"/>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5"/>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5"/>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5"/>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5"/>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5"/>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85"/>
          <p:cNvGrpSpPr/>
          <p:nvPr/>
        </p:nvGrpSpPr>
        <p:grpSpPr>
          <a:xfrm>
            <a:off x="7983715" y="3624120"/>
            <a:ext cx="336303" cy="362005"/>
            <a:chOff x="7987790" y="3804695"/>
            <a:chExt cx="336303" cy="362005"/>
          </a:xfrm>
        </p:grpSpPr>
        <p:sp>
          <p:nvSpPr>
            <p:cNvPr id="8438" name="Google Shape;8438;p85"/>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5"/>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5"/>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5"/>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5"/>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5"/>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5"/>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5"/>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5"/>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5"/>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85"/>
          <p:cNvGrpSpPr/>
          <p:nvPr/>
        </p:nvGrpSpPr>
        <p:grpSpPr>
          <a:xfrm>
            <a:off x="5269369" y="2710710"/>
            <a:ext cx="371123" cy="362267"/>
            <a:chOff x="5273444" y="2891285"/>
            <a:chExt cx="371123" cy="362267"/>
          </a:xfrm>
        </p:grpSpPr>
        <p:sp>
          <p:nvSpPr>
            <p:cNvPr id="8449" name="Google Shape;8449;p85"/>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5"/>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5"/>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5"/>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5"/>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5"/>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5"/>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5"/>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5"/>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5"/>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5"/>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5"/>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5"/>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5"/>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85"/>
          <p:cNvGrpSpPr/>
          <p:nvPr/>
        </p:nvGrpSpPr>
        <p:grpSpPr>
          <a:xfrm>
            <a:off x="7626322" y="3177824"/>
            <a:ext cx="214759" cy="357030"/>
            <a:chOff x="2235125" y="238075"/>
            <a:chExt cx="3144350" cy="5227375"/>
          </a:xfrm>
        </p:grpSpPr>
        <p:sp>
          <p:nvSpPr>
            <p:cNvPr id="8464" name="Google Shape;8464;p85"/>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5"/>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5"/>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5"/>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5"/>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5"/>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5"/>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5"/>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5"/>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5"/>
          <p:cNvGrpSpPr/>
          <p:nvPr/>
        </p:nvGrpSpPr>
        <p:grpSpPr>
          <a:xfrm>
            <a:off x="2818791" y="4097368"/>
            <a:ext cx="342496" cy="351944"/>
            <a:chOff x="2810729" y="4267107"/>
            <a:chExt cx="342496" cy="351944"/>
          </a:xfrm>
        </p:grpSpPr>
        <p:sp>
          <p:nvSpPr>
            <p:cNvPr id="8474" name="Google Shape;8474;p85"/>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5"/>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5"/>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5"/>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5"/>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5"/>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5"/>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5"/>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5"/>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5"/>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5"/>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5"/>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5"/>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5"/>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5"/>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5"/>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5"/>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5"/>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5"/>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5"/>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5"/>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5"/>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5"/>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5"/>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5"/>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5"/>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5"/>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5"/>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5"/>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5"/>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85"/>
          <p:cNvGrpSpPr/>
          <p:nvPr/>
        </p:nvGrpSpPr>
        <p:grpSpPr>
          <a:xfrm>
            <a:off x="1787231" y="3635885"/>
            <a:ext cx="282381" cy="343454"/>
            <a:chOff x="1779168" y="3805625"/>
            <a:chExt cx="282381" cy="343454"/>
          </a:xfrm>
        </p:grpSpPr>
        <p:sp>
          <p:nvSpPr>
            <p:cNvPr id="8505" name="Google Shape;8505;p85"/>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5"/>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5"/>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5"/>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5"/>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5"/>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5"/>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5"/>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5"/>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5"/>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5"/>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5"/>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5"/>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5"/>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5"/>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5"/>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5"/>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5"/>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5"/>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5"/>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5"/>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5"/>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5"/>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5"/>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5"/>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5"/>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5"/>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5"/>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85"/>
          <p:cNvGrpSpPr/>
          <p:nvPr/>
        </p:nvGrpSpPr>
        <p:grpSpPr>
          <a:xfrm>
            <a:off x="2601585" y="2237289"/>
            <a:ext cx="391606" cy="364535"/>
            <a:chOff x="2593522" y="2407029"/>
            <a:chExt cx="391606" cy="364535"/>
          </a:xfrm>
        </p:grpSpPr>
        <p:sp>
          <p:nvSpPr>
            <p:cNvPr id="8534" name="Google Shape;8534;p85"/>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5"/>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5"/>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5"/>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5"/>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5"/>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5"/>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5"/>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5"/>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5"/>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5"/>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5"/>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5"/>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5"/>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5"/>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5"/>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5"/>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5"/>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5"/>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5"/>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5"/>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5"/>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5"/>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5"/>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5"/>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5"/>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5"/>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5"/>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5"/>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5"/>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5"/>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5"/>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5"/>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5"/>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85"/>
          <p:cNvGrpSpPr/>
          <p:nvPr/>
        </p:nvGrpSpPr>
        <p:grpSpPr>
          <a:xfrm>
            <a:off x="3963109" y="2262503"/>
            <a:ext cx="322912" cy="334396"/>
            <a:chOff x="3955047" y="2432242"/>
            <a:chExt cx="322912" cy="334396"/>
          </a:xfrm>
        </p:grpSpPr>
        <p:sp>
          <p:nvSpPr>
            <p:cNvPr id="8574" name="Google Shape;8574;p85"/>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5"/>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85"/>
          <p:cNvGrpSpPr/>
          <p:nvPr/>
        </p:nvGrpSpPr>
        <p:grpSpPr>
          <a:xfrm>
            <a:off x="1810528" y="1793115"/>
            <a:ext cx="265373" cy="351944"/>
            <a:chOff x="1802465" y="1962854"/>
            <a:chExt cx="265373" cy="351944"/>
          </a:xfrm>
        </p:grpSpPr>
        <p:sp>
          <p:nvSpPr>
            <p:cNvPr id="8578" name="Google Shape;8578;p85"/>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5"/>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5"/>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5"/>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5"/>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5"/>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5"/>
          <p:cNvGrpSpPr/>
          <p:nvPr/>
        </p:nvGrpSpPr>
        <p:grpSpPr>
          <a:xfrm>
            <a:off x="3520133" y="1786482"/>
            <a:ext cx="373983" cy="363622"/>
            <a:chOff x="3512070" y="1956222"/>
            <a:chExt cx="373983" cy="363622"/>
          </a:xfrm>
        </p:grpSpPr>
        <p:sp>
          <p:nvSpPr>
            <p:cNvPr id="8586" name="Google Shape;8586;p85"/>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5"/>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5"/>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5"/>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5"/>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5"/>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5"/>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5"/>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85"/>
          <p:cNvGrpSpPr/>
          <p:nvPr/>
        </p:nvGrpSpPr>
        <p:grpSpPr>
          <a:xfrm>
            <a:off x="850746" y="2225012"/>
            <a:ext cx="345640" cy="356660"/>
            <a:chOff x="842683" y="2394751"/>
            <a:chExt cx="345640" cy="356660"/>
          </a:xfrm>
        </p:grpSpPr>
        <p:sp>
          <p:nvSpPr>
            <p:cNvPr id="8604" name="Google Shape;8604;p85"/>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5"/>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5"/>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5"/>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5"/>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5"/>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5"/>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5"/>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5"/>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5"/>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5"/>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5"/>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5"/>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5"/>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85"/>
          <p:cNvGrpSpPr/>
          <p:nvPr/>
        </p:nvGrpSpPr>
        <p:grpSpPr>
          <a:xfrm>
            <a:off x="1298678" y="2229728"/>
            <a:ext cx="336836" cy="342511"/>
            <a:chOff x="1290615" y="2399467"/>
            <a:chExt cx="336836" cy="342511"/>
          </a:xfrm>
        </p:grpSpPr>
        <p:sp>
          <p:nvSpPr>
            <p:cNvPr id="8621" name="Google Shape;8621;p85"/>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5"/>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5"/>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5"/>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5"/>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5"/>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5"/>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5"/>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5"/>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5"/>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5"/>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5"/>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5"/>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5"/>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5"/>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5"/>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5"/>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5"/>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85"/>
          <p:cNvGrpSpPr/>
          <p:nvPr/>
        </p:nvGrpSpPr>
        <p:grpSpPr>
          <a:xfrm>
            <a:off x="1756372" y="2238861"/>
            <a:ext cx="308508" cy="333378"/>
            <a:chOff x="1748310" y="2408601"/>
            <a:chExt cx="308508" cy="333378"/>
          </a:xfrm>
        </p:grpSpPr>
        <p:sp>
          <p:nvSpPr>
            <p:cNvPr id="8641" name="Google Shape;8641;p85"/>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5"/>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5"/>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5"/>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5"/>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5"/>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5"/>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5"/>
          <p:cNvGrpSpPr/>
          <p:nvPr/>
        </p:nvGrpSpPr>
        <p:grpSpPr>
          <a:xfrm>
            <a:off x="3052676" y="2248294"/>
            <a:ext cx="376184" cy="315141"/>
            <a:chOff x="3044614" y="2418033"/>
            <a:chExt cx="376184" cy="315141"/>
          </a:xfrm>
        </p:grpSpPr>
        <p:sp>
          <p:nvSpPr>
            <p:cNvPr id="8650" name="Google Shape;8650;p85"/>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5"/>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5"/>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5"/>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5"/>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5"/>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5"/>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5"/>
          <p:cNvGrpSpPr/>
          <p:nvPr/>
        </p:nvGrpSpPr>
        <p:grpSpPr>
          <a:xfrm>
            <a:off x="3951700" y="3645333"/>
            <a:ext cx="357933" cy="342676"/>
            <a:chOff x="3943638" y="3815072"/>
            <a:chExt cx="357933" cy="342676"/>
          </a:xfrm>
        </p:grpSpPr>
        <p:sp>
          <p:nvSpPr>
            <p:cNvPr id="8660" name="Google Shape;8660;p85"/>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5"/>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5"/>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5"/>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5"/>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5"/>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5"/>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5"/>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5"/>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5"/>
          <p:cNvGrpSpPr/>
          <p:nvPr/>
        </p:nvGrpSpPr>
        <p:grpSpPr>
          <a:xfrm>
            <a:off x="3516345" y="3640602"/>
            <a:ext cx="351644" cy="351959"/>
            <a:chOff x="3508282" y="3810341"/>
            <a:chExt cx="351644" cy="351959"/>
          </a:xfrm>
        </p:grpSpPr>
        <p:sp>
          <p:nvSpPr>
            <p:cNvPr id="8670" name="Google Shape;8670;p85"/>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5"/>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5"/>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5"/>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5"/>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5"/>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5"/>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5"/>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5"/>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5"/>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5"/>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5"/>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5"/>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85"/>
          <p:cNvGrpSpPr/>
          <p:nvPr/>
        </p:nvGrpSpPr>
        <p:grpSpPr>
          <a:xfrm>
            <a:off x="2232648" y="1793115"/>
            <a:ext cx="303163" cy="351809"/>
            <a:chOff x="2224585" y="1962854"/>
            <a:chExt cx="303163" cy="351809"/>
          </a:xfrm>
        </p:grpSpPr>
        <p:sp>
          <p:nvSpPr>
            <p:cNvPr id="8684" name="Google Shape;8684;p85"/>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5"/>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5"/>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5"/>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5"/>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5"/>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5"/>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5"/>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85"/>
          <p:cNvGrpSpPr/>
          <p:nvPr/>
        </p:nvGrpSpPr>
        <p:grpSpPr>
          <a:xfrm>
            <a:off x="2630856" y="1821128"/>
            <a:ext cx="389090" cy="296231"/>
            <a:chOff x="2622794" y="1990868"/>
            <a:chExt cx="389090" cy="296231"/>
          </a:xfrm>
        </p:grpSpPr>
        <p:sp>
          <p:nvSpPr>
            <p:cNvPr id="8693" name="Google Shape;8693;p85"/>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5"/>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5"/>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5"/>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5"/>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5"/>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5"/>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5"/>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5"/>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5"/>
          <p:cNvGrpSpPr/>
          <p:nvPr/>
        </p:nvGrpSpPr>
        <p:grpSpPr>
          <a:xfrm>
            <a:off x="3985388" y="1782409"/>
            <a:ext cx="327074" cy="375241"/>
            <a:chOff x="3977326" y="1952149"/>
            <a:chExt cx="327074" cy="375241"/>
          </a:xfrm>
        </p:grpSpPr>
        <p:sp>
          <p:nvSpPr>
            <p:cNvPr id="8703" name="Google Shape;8703;p85"/>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5"/>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5"/>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5"/>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5"/>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5"/>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5"/>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5"/>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5"/>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5"/>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5"/>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5"/>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5"/>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5"/>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5"/>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5"/>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5"/>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85"/>
          <p:cNvGrpSpPr/>
          <p:nvPr/>
        </p:nvGrpSpPr>
        <p:grpSpPr>
          <a:xfrm>
            <a:off x="1349674" y="3170315"/>
            <a:ext cx="259399" cy="370524"/>
            <a:chOff x="1341612" y="3340055"/>
            <a:chExt cx="259399" cy="370524"/>
          </a:xfrm>
        </p:grpSpPr>
        <p:sp>
          <p:nvSpPr>
            <p:cNvPr id="8721" name="Google Shape;8721;p85"/>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5"/>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5"/>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5"/>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5"/>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5"/>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5"/>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5"/>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5"/>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5"/>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5"/>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5"/>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5"/>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5"/>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5"/>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5"/>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5"/>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5"/>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85"/>
          <p:cNvGrpSpPr/>
          <p:nvPr/>
        </p:nvGrpSpPr>
        <p:grpSpPr>
          <a:xfrm>
            <a:off x="2187955" y="3675233"/>
            <a:ext cx="351629" cy="282381"/>
            <a:chOff x="2179892" y="3844972"/>
            <a:chExt cx="351629" cy="282381"/>
          </a:xfrm>
        </p:grpSpPr>
        <p:sp>
          <p:nvSpPr>
            <p:cNvPr id="8740" name="Google Shape;8740;p85"/>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5"/>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5"/>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5"/>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5"/>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5"/>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5"/>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5"/>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5"/>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5"/>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5"/>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5"/>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5"/>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5"/>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5"/>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5"/>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5"/>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5"/>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5"/>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5"/>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85"/>
          <p:cNvGrpSpPr/>
          <p:nvPr/>
        </p:nvGrpSpPr>
        <p:grpSpPr>
          <a:xfrm>
            <a:off x="3139232" y="3647145"/>
            <a:ext cx="220051" cy="338169"/>
            <a:chOff x="3131170" y="3816884"/>
            <a:chExt cx="220051" cy="338169"/>
          </a:xfrm>
        </p:grpSpPr>
        <p:sp>
          <p:nvSpPr>
            <p:cNvPr id="8761" name="Google Shape;8761;p85"/>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5"/>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5"/>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5"/>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5"/>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5"/>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5"/>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5"/>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5"/>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85"/>
          <p:cNvGrpSpPr/>
          <p:nvPr/>
        </p:nvGrpSpPr>
        <p:grpSpPr>
          <a:xfrm>
            <a:off x="911564" y="3189824"/>
            <a:ext cx="247990" cy="333393"/>
            <a:chOff x="903502" y="3359564"/>
            <a:chExt cx="247990" cy="333393"/>
          </a:xfrm>
        </p:grpSpPr>
        <p:sp>
          <p:nvSpPr>
            <p:cNvPr id="8771" name="Google Shape;8771;p85"/>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5"/>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5"/>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5"/>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5"/>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5"/>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5"/>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5"/>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5"/>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5"/>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5"/>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5"/>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5"/>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5"/>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5"/>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5"/>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5"/>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5"/>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5"/>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5"/>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5"/>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5"/>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5"/>
          <p:cNvGrpSpPr/>
          <p:nvPr/>
        </p:nvGrpSpPr>
        <p:grpSpPr>
          <a:xfrm>
            <a:off x="2624253" y="2720721"/>
            <a:ext cx="365793" cy="361152"/>
            <a:chOff x="2616191" y="2890461"/>
            <a:chExt cx="365793" cy="361152"/>
          </a:xfrm>
        </p:grpSpPr>
        <p:sp>
          <p:nvSpPr>
            <p:cNvPr id="8794" name="Google Shape;8794;p85"/>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5"/>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5"/>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5"/>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5"/>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5"/>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5"/>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5"/>
          <p:cNvGrpSpPr/>
          <p:nvPr/>
        </p:nvGrpSpPr>
        <p:grpSpPr>
          <a:xfrm>
            <a:off x="3058022" y="1776121"/>
            <a:ext cx="402940" cy="388536"/>
            <a:chOff x="3049959" y="1945861"/>
            <a:chExt cx="402940" cy="388536"/>
          </a:xfrm>
        </p:grpSpPr>
        <p:sp>
          <p:nvSpPr>
            <p:cNvPr id="8806" name="Google Shape;8806;p85"/>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5"/>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5"/>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5"/>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85"/>
          <p:cNvGrpSpPr/>
          <p:nvPr/>
        </p:nvGrpSpPr>
        <p:grpSpPr>
          <a:xfrm>
            <a:off x="2491088" y="4098940"/>
            <a:ext cx="202428" cy="349114"/>
            <a:chOff x="2483025" y="4268679"/>
            <a:chExt cx="202428" cy="349114"/>
          </a:xfrm>
        </p:grpSpPr>
        <p:sp>
          <p:nvSpPr>
            <p:cNvPr id="8813" name="Google Shape;8813;p85"/>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5"/>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5"/>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5"/>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5"/>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5"/>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85"/>
          <p:cNvGrpSpPr/>
          <p:nvPr/>
        </p:nvGrpSpPr>
        <p:grpSpPr>
          <a:xfrm>
            <a:off x="870569" y="2716244"/>
            <a:ext cx="329590" cy="365000"/>
            <a:chOff x="862507" y="2885984"/>
            <a:chExt cx="329590" cy="365000"/>
          </a:xfrm>
        </p:grpSpPr>
        <p:sp>
          <p:nvSpPr>
            <p:cNvPr id="8820" name="Google Shape;8820;p85"/>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5"/>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5"/>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5"/>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5"/>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5"/>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5"/>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85"/>
          <p:cNvGrpSpPr/>
          <p:nvPr/>
        </p:nvGrpSpPr>
        <p:grpSpPr>
          <a:xfrm>
            <a:off x="3090138" y="2702065"/>
            <a:ext cx="318884" cy="379807"/>
            <a:chOff x="3082075" y="2871805"/>
            <a:chExt cx="318884" cy="379807"/>
          </a:xfrm>
        </p:grpSpPr>
        <p:sp>
          <p:nvSpPr>
            <p:cNvPr id="8828" name="Google Shape;8828;p85"/>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5"/>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5"/>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5"/>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5"/>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5"/>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5"/>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5"/>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5"/>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5"/>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5"/>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5"/>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5"/>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5"/>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5"/>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5"/>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5"/>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5"/>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5"/>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5"/>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85"/>
          <p:cNvGrpSpPr/>
          <p:nvPr/>
        </p:nvGrpSpPr>
        <p:grpSpPr>
          <a:xfrm>
            <a:off x="2602843" y="1346755"/>
            <a:ext cx="410187" cy="324244"/>
            <a:chOff x="2594780" y="1516494"/>
            <a:chExt cx="410187" cy="324244"/>
          </a:xfrm>
        </p:grpSpPr>
        <p:sp>
          <p:nvSpPr>
            <p:cNvPr id="8849" name="Google Shape;8849;p85"/>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5"/>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5"/>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5"/>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5"/>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5"/>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5"/>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5"/>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85"/>
          <p:cNvGrpSpPr/>
          <p:nvPr/>
        </p:nvGrpSpPr>
        <p:grpSpPr>
          <a:xfrm>
            <a:off x="1751027" y="1333220"/>
            <a:ext cx="333692" cy="333363"/>
            <a:chOff x="1742965" y="1502959"/>
            <a:chExt cx="333692" cy="333363"/>
          </a:xfrm>
        </p:grpSpPr>
        <p:sp>
          <p:nvSpPr>
            <p:cNvPr id="8858" name="Google Shape;8858;p85"/>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5"/>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5"/>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5"/>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85"/>
          <p:cNvGrpSpPr/>
          <p:nvPr/>
        </p:nvGrpSpPr>
        <p:grpSpPr>
          <a:xfrm>
            <a:off x="3059594" y="1347069"/>
            <a:ext cx="390034" cy="296545"/>
            <a:chOff x="3051531" y="1516809"/>
            <a:chExt cx="390034" cy="296545"/>
          </a:xfrm>
        </p:grpSpPr>
        <p:sp>
          <p:nvSpPr>
            <p:cNvPr id="8863" name="Google Shape;8863;p85"/>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5"/>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5"/>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5"/>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5"/>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5"/>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5"/>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5"/>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5"/>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5"/>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5"/>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5"/>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5"/>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5"/>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5"/>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85"/>
          <p:cNvGrpSpPr/>
          <p:nvPr/>
        </p:nvGrpSpPr>
        <p:grpSpPr>
          <a:xfrm>
            <a:off x="3522963" y="1319280"/>
            <a:ext cx="354145" cy="351869"/>
            <a:chOff x="3514900" y="1489020"/>
            <a:chExt cx="354145" cy="351869"/>
          </a:xfrm>
        </p:grpSpPr>
        <p:sp>
          <p:nvSpPr>
            <p:cNvPr id="8879" name="Google Shape;8879;p85"/>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5"/>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5"/>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5"/>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5"/>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5"/>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5"/>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5"/>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5"/>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5"/>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5"/>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5"/>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5"/>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5"/>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5"/>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5"/>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5"/>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5"/>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5"/>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5"/>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5"/>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5"/>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85"/>
          <p:cNvGrpSpPr/>
          <p:nvPr/>
        </p:nvGrpSpPr>
        <p:grpSpPr>
          <a:xfrm>
            <a:off x="3074387" y="3180706"/>
            <a:ext cx="346598" cy="333183"/>
            <a:chOff x="3066324" y="3350446"/>
            <a:chExt cx="346598" cy="333183"/>
          </a:xfrm>
        </p:grpSpPr>
        <p:sp>
          <p:nvSpPr>
            <p:cNvPr id="8902" name="Google Shape;8902;p85"/>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5"/>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5"/>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5"/>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5"/>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5"/>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5"/>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5"/>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5"/>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5"/>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85"/>
          <p:cNvGrpSpPr/>
          <p:nvPr/>
        </p:nvGrpSpPr>
        <p:grpSpPr>
          <a:xfrm>
            <a:off x="1290817" y="1782350"/>
            <a:ext cx="363278" cy="363338"/>
            <a:chOff x="1282755" y="1952089"/>
            <a:chExt cx="363278" cy="363338"/>
          </a:xfrm>
        </p:grpSpPr>
        <p:sp>
          <p:nvSpPr>
            <p:cNvPr id="8913" name="Google Shape;8913;p85"/>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5"/>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5"/>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5"/>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5"/>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5"/>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5"/>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85"/>
          <p:cNvGrpSpPr/>
          <p:nvPr/>
        </p:nvGrpSpPr>
        <p:grpSpPr>
          <a:xfrm>
            <a:off x="3518156" y="2739542"/>
            <a:ext cx="355133" cy="343574"/>
            <a:chOff x="3510094" y="2909281"/>
            <a:chExt cx="355133" cy="343574"/>
          </a:xfrm>
        </p:grpSpPr>
        <p:sp>
          <p:nvSpPr>
            <p:cNvPr id="8921" name="Google Shape;8921;p85"/>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5"/>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5"/>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5"/>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5"/>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5"/>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5"/>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5"/>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5"/>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5"/>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5"/>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5"/>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5"/>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4" name="Google Shape;8934;p85"/>
          <p:cNvSpPr/>
          <p:nvPr/>
        </p:nvSpPr>
        <p:spPr>
          <a:xfrm>
            <a:off x="2521946" y="1642342"/>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5" name="Google Shape;8935;p85"/>
          <p:cNvGrpSpPr/>
          <p:nvPr/>
        </p:nvGrpSpPr>
        <p:grpSpPr>
          <a:xfrm>
            <a:off x="2171904" y="1337232"/>
            <a:ext cx="382787" cy="331566"/>
            <a:chOff x="2163842" y="1506972"/>
            <a:chExt cx="382787" cy="331566"/>
          </a:xfrm>
        </p:grpSpPr>
        <p:sp>
          <p:nvSpPr>
            <p:cNvPr id="8936" name="Google Shape;8936;p85"/>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5"/>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5"/>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5"/>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5"/>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5"/>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5"/>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5"/>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5"/>
          <p:cNvGrpSpPr/>
          <p:nvPr/>
        </p:nvGrpSpPr>
        <p:grpSpPr>
          <a:xfrm>
            <a:off x="1746940" y="3179913"/>
            <a:ext cx="357918" cy="350536"/>
            <a:chOff x="1738877" y="3349652"/>
            <a:chExt cx="357918" cy="350536"/>
          </a:xfrm>
        </p:grpSpPr>
        <p:sp>
          <p:nvSpPr>
            <p:cNvPr id="8945" name="Google Shape;8945;p85"/>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5"/>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5"/>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5"/>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5"/>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5"/>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5"/>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5"/>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5"/>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5"/>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5"/>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5"/>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5"/>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5"/>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5"/>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5"/>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5"/>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5"/>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85"/>
          <p:cNvGrpSpPr/>
          <p:nvPr/>
        </p:nvGrpSpPr>
        <p:grpSpPr>
          <a:xfrm>
            <a:off x="1979882" y="4107115"/>
            <a:ext cx="383281" cy="333947"/>
            <a:chOff x="1971819" y="4276854"/>
            <a:chExt cx="383281" cy="333947"/>
          </a:xfrm>
        </p:grpSpPr>
        <p:sp>
          <p:nvSpPr>
            <p:cNvPr id="8964" name="Google Shape;8964;p85"/>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5"/>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5"/>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5"/>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5"/>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5"/>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5"/>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5"/>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5"/>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5"/>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5"/>
          <p:cNvGrpSpPr/>
          <p:nvPr/>
        </p:nvGrpSpPr>
        <p:grpSpPr>
          <a:xfrm>
            <a:off x="1833181" y="2716080"/>
            <a:ext cx="175987" cy="361391"/>
            <a:chOff x="1825119" y="2885819"/>
            <a:chExt cx="175987" cy="361391"/>
          </a:xfrm>
        </p:grpSpPr>
        <p:sp>
          <p:nvSpPr>
            <p:cNvPr id="8975" name="Google Shape;8975;p85"/>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5"/>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5"/>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5"/>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5"/>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5"/>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5"/>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5"/>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5"/>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5"/>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85"/>
          <p:cNvGrpSpPr/>
          <p:nvPr/>
        </p:nvGrpSpPr>
        <p:grpSpPr>
          <a:xfrm>
            <a:off x="3512886" y="3236104"/>
            <a:ext cx="369896" cy="226339"/>
            <a:chOff x="3504824" y="3405844"/>
            <a:chExt cx="369896" cy="226339"/>
          </a:xfrm>
        </p:grpSpPr>
        <p:sp>
          <p:nvSpPr>
            <p:cNvPr id="8986" name="Google Shape;8986;p85"/>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5"/>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5"/>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5"/>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5"/>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5"/>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5"/>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5"/>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5"/>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5"/>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5"/>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5"/>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5"/>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5"/>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5"/>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5"/>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85"/>
          <p:cNvGrpSpPr/>
          <p:nvPr/>
        </p:nvGrpSpPr>
        <p:grpSpPr>
          <a:xfrm>
            <a:off x="1303724" y="3649855"/>
            <a:ext cx="345640" cy="342900"/>
            <a:chOff x="1295661" y="3819594"/>
            <a:chExt cx="345640" cy="342900"/>
          </a:xfrm>
        </p:grpSpPr>
        <p:sp>
          <p:nvSpPr>
            <p:cNvPr id="9003" name="Google Shape;9003;p85"/>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5"/>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5"/>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5"/>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5"/>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5"/>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5"/>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5"/>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5"/>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5"/>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5"/>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5"/>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5"/>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5"/>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5"/>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5"/>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5"/>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5"/>
          <p:cNvGrpSpPr/>
          <p:nvPr/>
        </p:nvGrpSpPr>
        <p:grpSpPr>
          <a:xfrm>
            <a:off x="3494635" y="2263730"/>
            <a:ext cx="379328" cy="281738"/>
            <a:chOff x="3486572" y="2433470"/>
            <a:chExt cx="379328" cy="281738"/>
          </a:xfrm>
        </p:grpSpPr>
        <p:sp>
          <p:nvSpPr>
            <p:cNvPr id="9021" name="Google Shape;9021;p85"/>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5"/>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5"/>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5"/>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5"/>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5"/>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5"/>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8" name="Google Shape;9028;p85"/>
          <p:cNvSpPr/>
          <p:nvPr/>
        </p:nvSpPr>
        <p:spPr>
          <a:xfrm>
            <a:off x="3759992" y="253979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9" name="Google Shape;9029;p85"/>
          <p:cNvGrpSpPr/>
          <p:nvPr/>
        </p:nvGrpSpPr>
        <p:grpSpPr>
          <a:xfrm>
            <a:off x="4005212" y="3159894"/>
            <a:ext cx="270733" cy="355762"/>
            <a:chOff x="3997149" y="3329634"/>
            <a:chExt cx="270733" cy="355762"/>
          </a:xfrm>
        </p:grpSpPr>
        <p:sp>
          <p:nvSpPr>
            <p:cNvPr id="9030" name="Google Shape;9030;p85"/>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5"/>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5"/>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5"/>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5"/>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5"/>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5"/>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5"/>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5"/>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5"/>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5"/>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5"/>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5"/>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5"/>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5"/>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5"/>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5"/>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5"/>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5"/>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5"/>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5"/>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5"/>
          <p:cNvGrpSpPr/>
          <p:nvPr/>
        </p:nvGrpSpPr>
        <p:grpSpPr>
          <a:xfrm>
            <a:off x="3962406" y="2729615"/>
            <a:ext cx="345655" cy="343529"/>
            <a:chOff x="3954343" y="2899354"/>
            <a:chExt cx="345655" cy="343529"/>
          </a:xfrm>
        </p:grpSpPr>
        <p:sp>
          <p:nvSpPr>
            <p:cNvPr id="9052" name="Google Shape;9052;p85"/>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5"/>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5"/>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5"/>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5"/>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5"/>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5"/>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5"/>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5"/>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5"/>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5"/>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5"/>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85"/>
          <p:cNvGrpSpPr/>
          <p:nvPr/>
        </p:nvGrpSpPr>
        <p:grpSpPr>
          <a:xfrm>
            <a:off x="2174105" y="3181605"/>
            <a:ext cx="369566" cy="349803"/>
            <a:chOff x="2166043" y="3351344"/>
            <a:chExt cx="369566" cy="349803"/>
          </a:xfrm>
        </p:grpSpPr>
        <p:sp>
          <p:nvSpPr>
            <p:cNvPr id="9065" name="Google Shape;9065;p85"/>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5"/>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5"/>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5"/>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5"/>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5"/>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5"/>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5"/>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5"/>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85"/>
          <p:cNvGrpSpPr/>
          <p:nvPr/>
        </p:nvGrpSpPr>
        <p:grpSpPr>
          <a:xfrm>
            <a:off x="2627712" y="3182593"/>
            <a:ext cx="365793" cy="329275"/>
            <a:chOff x="2619649" y="3352332"/>
            <a:chExt cx="365793" cy="329275"/>
          </a:xfrm>
        </p:grpSpPr>
        <p:sp>
          <p:nvSpPr>
            <p:cNvPr id="9075" name="Google Shape;9075;p85"/>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5"/>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5"/>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5"/>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5"/>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5"/>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5"/>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5"/>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5"/>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5"/>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85"/>
          <p:cNvGrpSpPr/>
          <p:nvPr/>
        </p:nvGrpSpPr>
        <p:grpSpPr>
          <a:xfrm>
            <a:off x="1304197" y="1345501"/>
            <a:ext cx="340624" cy="351944"/>
            <a:chOff x="1293760" y="1498228"/>
            <a:chExt cx="340624" cy="351944"/>
          </a:xfrm>
        </p:grpSpPr>
        <p:sp>
          <p:nvSpPr>
            <p:cNvPr id="9086" name="Google Shape;9086;p85"/>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5"/>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5"/>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5"/>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5"/>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5"/>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5"/>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5"/>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5"/>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5"/>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5"/>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5"/>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5"/>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5"/>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85"/>
          <p:cNvGrpSpPr/>
          <p:nvPr/>
        </p:nvGrpSpPr>
        <p:grpSpPr>
          <a:xfrm>
            <a:off x="857663" y="1782335"/>
            <a:ext cx="406713" cy="383745"/>
            <a:chOff x="849601" y="1952074"/>
            <a:chExt cx="406713" cy="383745"/>
          </a:xfrm>
        </p:grpSpPr>
        <p:sp>
          <p:nvSpPr>
            <p:cNvPr id="9101" name="Google Shape;9101;p85"/>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5"/>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5"/>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5"/>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5"/>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5"/>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5"/>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85"/>
          <p:cNvGrpSpPr/>
          <p:nvPr/>
        </p:nvGrpSpPr>
        <p:grpSpPr>
          <a:xfrm>
            <a:off x="2261934" y="2723626"/>
            <a:ext cx="203985" cy="355417"/>
            <a:chOff x="2253871" y="2893365"/>
            <a:chExt cx="203985" cy="355417"/>
          </a:xfrm>
        </p:grpSpPr>
        <p:sp>
          <p:nvSpPr>
            <p:cNvPr id="9109" name="Google Shape;9109;p85"/>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5"/>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5"/>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5"/>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5"/>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5"/>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5"/>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5"/>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5"/>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5"/>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5"/>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85"/>
          <p:cNvGrpSpPr/>
          <p:nvPr/>
        </p:nvGrpSpPr>
        <p:grpSpPr>
          <a:xfrm>
            <a:off x="2199603" y="2238861"/>
            <a:ext cx="308823" cy="342571"/>
            <a:chOff x="2191541" y="2408601"/>
            <a:chExt cx="308823" cy="342571"/>
          </a:xfrm>
        </p:grpSpPr>
        <p:sp>
          <p:nvSpPr>
            <p:cNvPr id="9121" name="Google Shape;9121;p85"/>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5"/>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5"/>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5"/>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5"/>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5"/>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5"/>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5"/>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5"/>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5"/>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5"/>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5"/>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5"/>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85"/>
          <p:cNvGrpSpPr/>
          <p:nvPr/>
        </p:nvGrpSpPr>
        <p:grpSpPr>
          <a:xfrm>
            <a:off x="855462" y="1333848"/>
            <a:ext cx="342496" cy="341553"/>
            <a:chOff x="847400" y="1503588"/>
            <a:chExt cx="342496" cy="341553"/>
          </a:xfrm>
        </p:grpSpPr>
        <p:sp>
          <p:nvSpPr>
            <p:cNvPr id="9135" name="Google Shape;9135;p85"/>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5"/>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5"/>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5"/>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5"/>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5"/>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5"/>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5"/>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5"/>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5"/>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5"/>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5"/>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5"/>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5"/>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5"/>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5"/>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5"/>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5"/>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5"/>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5"/>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85"/>
          <p:cNvGrpSpPr/>
          <p:nvPr/>
        </p:nvGrpSpPr>
        <p:grpSpPr>
          <a:xfrm>
            <a:off x="1338026" y="2729929"/>
            <a:ext cx="280495" cy="361077"/>
            <a:chOff x="1329963" y="2899669"/>
            <a:chExt cx="280495" cy="361077"/>
          </a:xfrm>
        </p:grpSpPr>
        <p:sp>
          <p:nvSpPr>
            <p:cNvPr id="9156" name="Google Shape;9156;p85"/>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5"/>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5"/>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5"/>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5"/>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85"/>
          <p:cNvGrpSpPr/>
          <p:nvPr/>
        </p:nvGrpSpPr>
        <p:grpSpPr>
          <a:xfrm>
            <a:off x="945492" y="3631169"/>
            <a:ext cx="195496" cy="343439"/>
            <a:chOff x="937429" y="3800908"/>
            <a:chExt cx="195496" cy="343439"/>
          </a:xfrm>
        </p:grpSpPr>
        <p:sp>
          <p:nvSpPr>
            <p:cNvPr id="9164" name="Google Shape;9164;p85"/>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5"/>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5"/>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5"/>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5"/>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5"/>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5"/>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5"/>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5"/>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5"/>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5"/>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5"/>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5"/>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85"/>
          <p:cNvGrpSpPr/>
          <p:nvPr/>
        </p:nvGrpSpPr>
        <p:grpSpPr>
          <a:xfrm>
            <a:off x="2695722" y="3640916"/>
            <a:ext cx="365164" cy="342511"/>
            <a:chOff x="2611459" y="3810655"/>
            <a:chExt cx="365164" cy="342511"/>
          </a:xfrm>
        </p:grpSpPr>
        <p:sp>
          <p:nvSpPr>
            <p:cNvPr id="9178" name="Google Shape;9178;p85"/>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5"/>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5"/>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5"/>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5"/>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5"/>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5"/>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5"/>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5"/>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5"/>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5"/>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5"/>
          <p:cNvGrpSpPr/>
          <p:nvPr/>
        </p:nvGrpSpPr>
        <p:grpSpPr>
          <a:xfrm>
            <a:off x="3960519" y="1354540"/>
            <a:ext cx="370195" cy="300154"/>
            <a:chOff x="3952456" y="1524280"/>
            <a:chExt cx="370195" cy="300154"/>
          </a:xfrm>
        </p:grpSpPr>
        <p:sp>
          <p:nvSpPr>
            <p:cNvPr id="9190" name="Google Shape;9190;p85"/>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5"/>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5"/>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5"/>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5"/>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5"/>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6" name="Google Shape;9196;p85"/>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9197" name="Google Shape;9197;p85"/>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6" name="Shape 1146"/>
        <p:cNvGrpSpPr/>
        <p:nvPr/>
      </p:nvGrpSpPr>
      <p:grpSpPr>
        <a:xfrm>
          <a:off x="0" y="0"/>
          <a:ext cx="0" cy="0"/>
          <a:chOff x="0" y="0"/>
          <a:chExt cx="0" cy="0"/>
        </a:xfrm>
      </p:grpSpPr>
      <p:sp>
        <p:nvSpPr>
          <p:cNvPr id="1147" name="Google Shape;1147;p41"/>
          <p:cNvSpPr txBox="1"/>
          <p:nvPr>
            <p:ph type="title"/>
          </p:nvPr>
        </p:nvSpPr>
        <p:spPr>
          <a:xfrm>
            <a:off x="713225" y="3491241"/>
            <a:ext cx="4181700" cy="732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148" name="Google Shape;1148;p41"/>
          <p:cNvSpPr txBox="1"/>
          <p:nvPr>
            <p:ph idx="2" type="title"/>
          </p:nvPr>
        </p:nvSpPr>
        <p:spPr>
          <a:xfrm>
            <a:off x="713225" y="2473399"/>
            <a:ext cx="1652100" cy="832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149" name="Google Shape;1149;p41"/>
          <p:cNvSpPr txBox="1"/>
          <p:nvPr>
            <p:ph idx="1" type="subTitle"/>
          </p:nvPr>
        </p:nvSpPr>
        <p:spPr>
          <a:xfrm>
            <a:off x="713225" y="4229000"/>
            <a:ext cx="41817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1150" name="Google Shape;1150;p41"/>
          <p:cNvGrpSpPr/>
          <p:nvPr/>
        </p:nvGrpSpPr>
        <p:grpSpPr>
          <a:xfrm>
            <a:off x="2395950" y="1274735"/>
            <a:ext cx="2356557" cy="1483984"/>
            <a:chOff x="2395950" y="1274735"/>
            <a:chExt cx="2356557" cy="1483984"/>
          </a:xfrm>
        </p:grpSpPr>
        <p:grpSp>
          <p:nvGrpSpPr>
            <p:cNvPr id="1151" name="Google Shape;1151;p41"/>
            <p:cNvGrpSpPr/>
            <p:nvPr/>
          </p:nvGrpSpPr>
          <p:grpSpPr>
            <a:xfrm>
              <a:off x="2995853" y="1868114"/>
              <a:ext cx="433705" cy="390336"/>
              <a:chOff x="1908553" y="1111661"/>
              <a:chExt cx="1102172" cy="991961"/>
            </a:xfrm>
          </p:grpSpPr>
          <p:sp>
            <p:nvSpPr>
              <p:cNvPr id="1152" name="Google Shape;1152;p4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41"/>
            <p:cNvGrpSpPr/>
            <p:nvPr/>
          </p:nvGrpSpPr>
          <p:grpSpPr>
            <a:xfrm>
              <a:off x="2395950" y="1274735"/>
              <a:ext cx="255814" cy="230234"/>
              <a:chOff x="1908553" y="1111661"/>
              <a:chExt cx="1102172" cy="991961"/>
            </a:xfrm>
          </p:grpSpPr>
          <p:sp>
            <p:nvSpPr>
              <p:cNvPr id="1155" name="Google Shape;1155;p4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 name="Google Shape;1157;p41"/>
            <p:cNvGrpSpPr/>
            <p:nvPr/>
          </p:nvGrpSpPr>
          <p:grpSpPr>
            <a:xfrm>
              <a:off x="4318803" y="2026264"/>
              <a:ext cx="433705" cy="390336"/>
              <a:chOff x="1908553" y="1111661"/>
              <a:chExt cx="1102172" cy="991961"/>
            </a:xfrm>
          </p:grpSpPr>
          <p:sp>
            <p:nvSpPr>
              <p:cNvPr id="1158" name="Google Shape;1158;p4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41"/>
            <p:cNvGrpSpPr/>
            <p:nvPr/>
          </p:nvGrpSpPr>
          <p:grpSpPr>
            <a:xfrm>
              <a:off x="3707375" y="2528485"/>
              <a:ext cx="255814" cy="230234"/>
              <a:chOff x="1908553" y="1111661"/>
              <a:chExt cx="1102172" cy="991961"/>
            </a:xfrm>
          </p:grpSpPr>
          <p:sp>
            <p:nvSpPr>
              <p:cNvPr id="1161" name="Google Shape;1161;p41"/>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1"/>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3" name="Google Shape;1163;p41"/>
          <p:cNvGrpSpPr/>
          <p:nvPr/>
        </p:nvGrpSpPr>
        <p:grpSpPr>
          <a:xfrm>
            <a:off x="3745349" y="897583"/>
            <a:ext cx="5313526" cy="3693221"/>
            <a:chOff x="3745349" y="897583"/>
            <a:chExt cx="5313526" cy="3693221"/>
          </a:xfrm>
        </p:grpSpPr>
        <p:grpSp>
          <p:nvGrpSpPr>
            <p:cNvPr id="1164" name="Google Shape;1164;p41"/>
            <p:cNvGrpSpPr/>
            <p:nvPr/>
          </p:nvGrpSpPr>
          <p:grpSpPr>
            <a:xfrm flipH="1">
              <a:off x="3745349" y="897583"/>
              <a:ext cx="1499909" cy="832888"/>
              <a:chOff x="5266921" y="238859"/>
              <a:chExt cx="2099536" cy="1165857"/>
            </a:xfrm>
          </p:grpSpPr>
          <p:sp>
            <p:nvSpPr>
              <p:cNvPr id="1165" name="Google Shape;1165;p41"/>
              <p:cNvSpPr/>
              <p:nvPr/>
            </p:nvSpPr>
            <p:spPr>
              <a:xfrm>
                <a:off x="5266921" y="1273269"/>
                <a:ext cx="2099536" cy="131447"/>
              </a:xfrm>
              <a:custGeom>
                <a:rect b="b" l="l" r="r" t="t"/>
                <a:pathLst>
                  <a:path extrusionOk="0" h="291" w="4648">
                    <a:moveTo>
                      <a:pt x="144" y="1"/>
                    </a:moveTo>
                    <a:cubicBezTo>
                      <a:pt x="63" y="1"/>
                      <a:pt x="0" y="68"/>
                      <a:pt x="0" y="146"/>
                    </a:cubicBezTo>
                    <a:cubicBezTo>
                      <a:pt x="0" y="227"/>
                      <a:pt x="63" y="290"/>
                      <a:pt x="144" y="290"/>
                    </a:cubicBezTo>
                    <a:lnTo>
                      <a:pt x="4502" y="290"/>
                    </a:lnTo>
                    <a:cubicBezTo>
                      <a:pt x="4581" y="290"/>
                      <a:pt x="4647" y="227"/>
                      <a:pt x="4647" y="146"/>
                    </a:cubicBezTo>
                    <a:cubicBezTo>
                      <a:pt x="4647" y="68"/>
                      <a:pt x="4581" y="1"/>
                      <a:pt x="45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1"/>
              <p:cNvSpPr/>
              <p:nvPr/>
            </p:nvSpPr>
            <p:spPr>
              <a:xfrm>
                <a:off x="6629722" y="771422"/>
                <a:ext cx="498685" cy="502299"/>
              </a:xfrm>
              <a:custGeom>
                <a:rect b="b" l="l" r="r" t="t"/>
                <a:pathLst>
                  <a:path extrusionOk="0" h="1112" w="1104">
                    <a:moveTo>
                      <a:pt x="93" y="0"/>
                    </a:moveTo>
                    <a:cubicBezTo>
                      <a:pt x="40" y="0"/>
                      <a:pt x="0" y="45"/>
                      <a:pt x="4" y="96"/>
                    </a:cubicBezTo>
                    <a:lnTo>
                      <a:pt x="100" y="1035"/>
                    </a:lnTo>
                    <a:cubicBezTo>
                      <a:pt x="103" y="1079"/>
                      <a:pt x="144" y="1112"/>
                      <a:pt x="189" y="1112"/>
                    </a:cubicBezTo>
                    <a:lnTo>
                      <a:pt x="915" y="1112"/>
                    </a:lnTo>
                    <a:cubicBezTo>
                      <a:pt x="963" y="1112"/>
                      <a:pt x="1001" y="1079"/>
                      <a:pt x="1004" y="1035"/>
                    </a:cubicBezTo>
                    <a:lnTo>
                      <a:pt x="1100" y="96"/>
                    </a:lnTo>
                    <a:cubicBezTo>
                      <a:pt x="1104" y="45"/>
                      <a:pt x="1063" y="0"/>
                      <a:pt x="10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1"/>
              <p:cNvSpPr/>
              <p:nvPr/>
            </p:nvSpPr>
            <p:spPr>
              <a:xfrm>
                <a:off x="6252546" y="238859"/>
                <a:ext cx="229919" cy="229919"/>
              </a:xfrm>
              <a:custGeom>
                <a:rect b="b" l="l" r="r" t="t"/>
                <a:pathLst>
                  <a:path extrusionOk="0" h="509" w="509">
                    <a:moveTo>
                      <a:pt x="257" y="1"/>
                    </a:moveTo>
                    <a:cubicBezTo>
                      <a:pt x="116" y="1"/>
                      <a:pt x="1" y="115"/>
                      <a:pt x="1" y="257"/>
                    </a:cubicBezTo>
                    <a:lnTo>
                      <a:pt x="1" y="509"/>
                    </a:lnTo>
                    <a:lnTo>
                      <a:pt x="509" y="509"/>
                    </a:lnTo>
                    <a:lnTo>
                      <a:pt x="509" y="257"/>
                    </a:lnTo>
                    <a:cubicBezTo>
                      <a:pt x="509" y="115"/>
                      <a:pt x="398" y="1"/>
                      <a:pt x="2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1"/>
              <p:cNvSpPr/>
              <p:nvPr/>
            </p:nvSpPr>
            <p:spPr>
              <a:xfrm>
                <a:off x="6027144" y="424963"/>
                <a:ext cx="683433" cy="865923"/>
              </a:xfrm>
              <a:custGeom>
                <a:rect b="b" l="l" r="r" t="t"/>
                <a:pathLst>
                  <a:path extrusionOk="0" h="1917" w="1513">
                    <a:moveTo>
                      <a:pt x="455" y="1"/>
                    </a:moveTo>
                    <a:cubicBezTo>
                      <a:pt x="204" y="1"/>
                      <a:pt x="0" y="204"/>
                      <a:pt x="0" y="452"/>
                    </a:cubicBezTo>
                    <a:lnTo>
                      <a:pt x="0" y="1757"/>
                    </a:lnTo>
                    <a:cubicBezTo>
                      <a:pt x="0" y="1846"/>
                      <a:pt x="70" y="1916"/>
                      <a:pt x="159" y="1916"/>
                    </a:cubicBezTo>
                    <a:lnTo>
                      <a:pt x="1352" y="1916"/>
                    </a:lnTo>
                    <a:cubicBezTo>
                      <a:pt x="1437" y="1916"/>
                      <a:pt x="1512" y="1846"/>
                      <a:pt x="1512" y="1757"/>
                    </a:cubicBezTo>
                    <a:lnTo>
                      <a:pt x="1512" y="452"/>
                    </a:lnTo>
                    <a:cubicBezTo>
                      <a:pt x="1512" y="204"/>
                      <a:pt x="1307" y="1"/>
                      <a:pt x="10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1"/>
              <p:cNvSpPr/>
              <p:nvPr/>
            </p:nvSpPr>
            <p:spPr>
              <a:xfrm>
                <a:off x="6027144" y="653978"/>
                <a:ext cx="683433" cy="414216"/>
              </a:xfrm>
              <a:custGeom>
                <a:rect b="b" l="l" r="r" t="t"/>
                <a:pathLst>
                  <a:path extrusionOk="0" h="917" w="1513">
                    <a:moveTo>
                      <a:pt x="4" y="0"/>
                    </a:moveTo>
                    <a:cubicBezTo>
                      <a:pt x="0" y="12"/>
                      <a:pt x="0" y="23"/>
                      <a:pt x="0" y="38"/>
                    </a:cubicBezTo>
                    <a:lnTo>
                      <a:pt x="0" y="917"/>
                    </a:lnTo>
                    <a:lnTo>
                      <a:pt x="1512" y="917"/>
                    </a:lnTo>
                    <a:lnTo>
                      <a:pt x="1512" y="38"/>
                    </a:lnTo>
                    <a:cubicBezTo>
                      <a:pt x="1512" y="23"/>
                      <a:pt x="1508" y="12"/>
                      <a:pt x="1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1"/>
              <p:cNvSpPr/>
              <p:nvPr/>
            </p:nvSpPr>
            <p:spPr>
              <a:xfrm>
                <a:off x="6224089" y="716314"/>
                <a:ext cx="288641" cy="289545"/>
              </a:xfrm>
              <a:custGeom>
                <a:rect b="b" l="l" r="r" t="t"/>
                <a:pathLst>
                  <a:path extrusionOk="0" h="641" w="639">
                    <a:moveTo>
                      <a:pt x="320" y="0"/>
                    </a:moveTo>
                    <a:cubicBezTo>
                      <a:pt x="142" y="0"/>
                      <a:pt x="1" y="144"/>
                      <a:pt x="1" y="319"/>
                    </a:cubicBezTo>
                    <a:cubicBezTo>
                      <a:pt x="1" y="497"/>
                      <a:pt x="142" y="641"/>
                      <a:pt x="320" y="641"/>
                    </a:cubicBezTo>
                    <a:cubicBezTo>
                      <a:pt x="498" y="641"/>
                      <a:pt x="638" y="497"/>
                      <a:pt x="638" y="319"/>
                    </a:cubicBezTo>
                    <a:cubicBezTo>
                      <a:pt x="638" y="144"/>
                      <a:pt x="498" y="0"/>
                      <a:pt x="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41"/>
            <p:cNvGrpSpPr/>
            <p:nvPr/>
          </p:nvGrpSpPr>
          <p:grpSpPr>
            <a:xfrm>
              <a:off x="5009100" y="1057263"/>
              <a:ext cx="4049775" cy="3533540"/>
              <a:chOff x="5009100" y="1057263"/>
              <a:chExt cx="4049775" cy="3533540"/>
            </a:xfrm>
          </p:grpSpPr>
          <p:grpSp>
            <p:nvGrpSpPr>
              <p:cNvPr id="1172" name="Google Shape;1172;p41"/>
              <p:cNvGrpSpPr/>
              <p:nvPr/>
            </p:nvGrpSpPr>
            <p:grpSpPr>
              <a:xfrm>
                <a:off x="5459484" y="1057263"/>
                <a:ext cx="1572736" cy="3186523"/>
                <a:chOff x="5459484" y="1057263"/>
                <a:chExt cx="1572736" cy="3186523"/>
              </a:xfrm>
            </p:grpSpPr>
            <p:sp>
              <p:nvSpPr>
                <p:cNvPr id="1173" name="Google Shape;1173;p41"/>
                <p:cNvSpPr/>
                <p:nvPr/>
              </p:nvSpPr>
              <p:spPr>
                <a:xfrm flipH="1">
                  <a:off x="5459484" y="2493282"/>
                  <a:ext cx="791895" cy="1159426"/>
                </a:xfrm>
                <a:custGeom>
                  <a:rect b="b" l="l" r="r" t="t"/>
                  <a:pathLst>
                    <a:path extrusionOk="0" h="3672" w="2508">
                      <a:moveTo>
                        <a:pt x="356" y="0"/>
                      </a:moveTo>
                      <a:cubicBezTo>
                        <a:pt x="0" y="0"/>
                        <a:pt x="96" y="945"/>
                        <a:pt x="96" y="945"/>
                      </a:cubicBezTo>
                      <a:lnTo>
                        <a:pt x="1444" y="1920"/>
                      </a:lnTo>
                      <a:lnTo>
                        <a:pt x="1174" y="2435"/>
                      </a:lnTo>
                      <a:lnTo>
                        <a:pt x="818" y="3058"/>
                      </a:lnTo>
                      <a:cubicBezTo>
                        <a:pt x="755" y="3177"/>
                        <a:pt x="789" y="3324"/>
                        <a:pt x="900" y="3403"/>
                      </a:cubicBezTo>
                      <a:lnTo>
                        <a:pt x="1218" y="3625"/>
                      </a:lnTo>
                      <a:cubicBezTo>
                        <a:pt x="1265" y="3657"/>
                        <a:pt x="1317" y="3672"/>
                        <a:pt x="1368" y="3672"/>
                      </a:cubicBezTo>
                      <a:cubicBezTo>
                        <a:pt x="1472" y="3672"/>
                        <a:pt x="1573" y="3611"/>
                        <a:pt x="1615" y="3507"/>
                      </a:cubicBezTo>
                      <a:lnTo>
                        <a:pt x="1689" y="3329"/>
                      </a:lnTo>
                      <a:cubicBezTo>
                        <a:pt x="1737" y="3206"/>
                        <a:pt x="1715" y="3066"/>
                        <a:pt x="1630" y="2965"/>
                      </a:cubicBezTo>
                      <a:lnTo>
                        <a:pt x="1571" y="2895"/>
                      </a:lnTo>
                      <a:lnTo>
                        <a:pt x="2356" y="2043"/>
                      </a:lnTo>
                      <a:cubicBezTo>
                        <a:pt x="2493" y="1898"/>
                        <a:pt x="2508" y="1679"/>
                        <a:pt x="2393" y="1520"/>
                      </a:cubicBezTo>
                      <a:cubicBezTo>
                        <a:pt x="2248" y="1313"/>
                        <a:pt x="2034" y="1128"/>
                        <a:pt x="1771" y="890"/>
                      </a:cubicBezTo>
                      <a:cubicBezTo>
                        <a:pt x="1526" y="671"/>
                        <a:pt x="815" y="204"/>
                        <a:pt x="500" y="42"/>
                      </a:cubicBezTo>
                      <a:cubicBezTo>
                        <a:pt x="445" y="13"/>
                        <a:pt x="397" y="0"/>
                        <a:pt x="356" y="0"/>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1"/>
                <p:cNvSpPr/>
                <p:nvPr/>
              </p:nvSpPr>
              <p:spPr>
                <a:xfrm flipH="1">
                  <a:off x="5757552" y="2785980"/>
                  <a:ext cx="135140" cy="278489"/>
                </a:xfrm>
                <a:custGeom>
                  <a:rect b="b" l="l" r="r" t="t"/>
                  <a:pathLst>
                    <a:path extrusionOk="0" h="882" w="428">
                      <a:moveTo>
                        <a:pt x="108" y="0"/>
                      </a:moveTo>
                      <a:lnTo>
                        <a:pt x="108" y="0"/>
                      </a:lnTo>
                      <a:cubicBezTo>
                        <a:pt x="134" y="59"/>
                        <a:pt x="153" y="115"/>
                        <a:pt x="164" y="167"/>
                      </a:cubicBezTo>
                      <a:cubicBezTo>
                        <a:pt x="197" y="338"/>
                        <a:pt x="168" y="541"/>
                        <a:pt x="67" y="685"/>
                      </a:cubicBezTo>
                      <a:cubicBezTo>
                        <a:pt x="49" y="716"/>
                        <a:pt x="23" y="741"/>
                        <a:pt x="1" y="771"/>
                      </a:cubicBezTo>
                      <a:lnTo>
                        <a:pt x="153" y="882"/>
                      </a:lnTo>
                      <a:cubicBezTo>
                        <a:pt x="427" y="490"/>
                        <a:pt x="123" y="23"/>
                        <a:pt x="108" y="0"/>
                      </a:cubicBezTo>
                      <a:close/>
                    </a:path>
                  </a:pathLst>
                </a:custGeom>
                <a:solidFill>
                  <a:srgbClr val="FE8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1"/>
                <p:cNvSpPr/>
                <p:nvPr/>
              </p:nvSpPr>
              <p:spPr>
                <a:xfrm flipH="1">
                  <a:off x="5830170" y="2142171"/>
                  <a:ext cx="980712" cy="1425601"/>
                </a:xfrm>
                <a:custGeom>
                  <a:rect b="b" l="l" r="r" t="t"/>
                  <a:pathLst>
                    <a:path extrusionOk="0" h="4515" w="3106">
                      <a:moveTo>
                        <a:pt x="1275" y="1"/>
                      </a:moveTo>
                      <a:cubicBezTo>
                        <a:pt x="1275" y="1"/>
                        <a:pt x="1441" y="968"/>
                        <a:pt x="1119" y="1034"/>
                      </a:cubicBezTo>
                      <a:lnTo>
                        <a:pt x="1119" y="1039"/>
                      </a:lnTo>
                      <a:cubicBezTo>
                        <a:pt x="922" y="1075"/>
                        <a:pt x="734" y="1142"/>
                        <a:pt x="567" y="1239"/>
                      </a:cubicBezTo>
                      <a:cubicBezTo>
                        <a:pt x="567" y="1239"/>
                        <a:pt x="0" y="1564"/>
                        <a:pt x="389" y="2280"/>
                      </a:cubicBezTo>
                      <a:lnTo>
                        <a:pt x="641" y="2729"/>
                      </a:lnTo>
                      <a:lnTo>
                        <a:pt x="641" y="2732"/>
                      </a:lnTo>
                      <a:cubicBezTo>
                        <a:pt x="715" y="2929"/>
                        <a:pt x="715" y="3140"/>
                        <a:pt x="649" y="3340"/>
                      </a:cubicBezTo>
                      <a:lnTo>
                        <a:pt x="385" y="4140"/>
                      </a:lnTo>
                      <a:cubicBezTo>
                        <a:pt x="385" y="4140"/>
                        <a:pt x="656" y="4411"/>
                        <a:pt x="1641" y="4508"/>
                      </a:cubicBezTo>
                      <a:cubicBezTo>
                        <a:pt x="1688" y="4512"/>
                        <a:pt x="1736" y="4515"/>
                        <a:pt x="1784" y="4515"/>
                      </a:cubicBezTo>
                      <a:cubicBezTo>
                        <a:pt x="2289" y="4515"/>
                        <a:pt x="2820" y="4274"/>
                        <a:pt x="2820" y="4274"/>
                      </a:cubicBezTo>
                      <a:lnTo>
                        <a:pt x="2686" y="3095"/>
                      </a:lnTo>
                      <a:cubicBezTo>
                        <a:pt x="2694" y="3080"/>
                        <a:pt x="2701" y="3062"/>
                        <a:pt x="2708" y="3047"/>
                      </a:cubicBezTo>
                      <a:cubicBezTo>
                        <a:pt x="2780" y="2924"/>
                        <a:pt x="2898" y="2840"/>
                        <a:pt x="2975" y="2724"/>
                      </a:cubicBezTo>
                      <a:cubicBezTo>
                        <a:pt x="3076" y="2580"/>
                        <a:pt x="3105" y="2377"/>
                        <a:pt x="3072" y="2206"/>
                      </a:cubicBezTo>
                      <a:cubicBezTo>
                        <a:pt x="3038" y="2062"/>
                        <a:pt x="2965" y="1894"/>
                        <a:pt x="2757" y="1698"/>
                      </a:cubicBezTo>
                      <a:cubicBezTo>
                        <a:pt x="2638" y="1568"/>
                        <a:pt x="2564" y="1427"/>
                        <a:pt x="2498" y="1339"/>
                      </a:cubicBezTo>
                      <a:cubicBezTo>
                        <a:pt x="2457" y="1287"/>
                        <a:pt x="2405" y="1239"/>
                        <a:pt x="2349" y="1202"/>
                      </a:cubicBezTo>
                      <a:cubicBezTo>
                        <a:pt x="2342" y="1194"/>
                        <a:pt x="2335" y="1190"/>
                        <a:pt x="2327" y="1186"/>
                      </a:cubicBezTo>
                      <a:cubicBezTo>
                        <a:pt x="2320" y="1179"/>
                        <a:pt x="2313" y="1176"/>
                        <a:pt x="2301" y="1168"/>
                      </a:cubicBezTo>
                      <a:cubicBezTo>
                        <a:pt x="2282" y="1157"/>
                        <a:pt x="2260" y="1150"/>
                        <a:pt x="2241" y="1138"/>
                      </a:cubicBezTo>
                      <a:cubicBezTo>
                        <a:pt x="2231" y="1135"/>
                        <a:pt x="2224" y="1131"/>
                        <a:pt x="2212" y="1128"/>
                      </a:cubicBezTo>
                      <a:cubicBezTo>
                        <a:pt x="2168" y="1101"/>
                        <a:pt x="2175" y="305"/>
                        <a:pt x="2175" y="305"/>
                      </a:cubicBezTo>
                      <a:lnTo>
                        <a:pt x="1275" y="1"/>
                      </a:ln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1"/>
                <p:cNvSpPr/>
                <p:nvPr/>
              </p:nvSpPr>
              <p:spPr>
                <a:xfrm flipH="1">
                  <a:off x="6111188" y="2238474"/>
                  <a:ext cx="14209" cy="237442"/>
                </a:xfrm>
                <a:custGeom>
                  <a:rect b="b" l="l" r="r" t="t"/>
                  <a:pathLst>
                    <a:path extrusionOk="0" h="752" w="45">
                      <a:moveTo>
                        <a:pt x="4" y="0"/>
                      </a:moveTo>
                      <a:cubicBezTo>
                        <a:pt x="4" y="1"/>
                        <a:pt x="0" y="552"/>
                        <a:pt x="22" y="752"/>
                      </a:cubicBezTo>
                      <a:cubicBezTo>
                        <a:pt x="41" y="722"/>
                        <a:pt x="45" y="704"/>
                        <a:pt x="41" y="704"/>
                      </a:cubicBezTo>
                      <a:cubicBezTo>
                        <a:pt x="30" y="430"/>
                        <a:pt x="4" y="0"/>
                        <a:pt x="4" y="0"/>
                      </a:cubicBezTo>
                      <a:close/>
                    </a:path>
                  </a:pathLst>
                </a:custGeom>
                <a:solidFill>
                  <a:srgbClr val="FF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1"/>
                <p:cNvSpPr/>
                <p:nvPr/>
              </p:nvSpPr>
              <p:spPr>
                <a:xfrm flipH="1">
                  <a:off x="6118133" y="2142171"/>
                  <a:ext cx="339429" cy="402894"/>
                </a:xfrm>
                <a:custGeom>
                  <a:rect b="b" l="l" r="r" t="t"/>
                  <a:pathLst>
                    <a:path extrusionOk="0" h="1276" w="1075">
                      <a:moveTo>
                        <a:pt x="156" y="1"/>
                      </a:moveTo>
                      <a:cubicBezTo>
                        <a:pt x="156" y="1"/>
                        <a:pt x="200" y="256"/>
                        <a:pt x="200" y="512"/>
                      </a:cubicBezTo>
                      <a:cubicBezTo>
                        <a:pt x="200" y="757"/>
                        <a:pt x="159" y="1001"/>
                        <a:pt x="0" y="1034"/>
                      </a:cubicBezTo>
                      <a:cubicBezTo>
                        <a:pt x="0" y="1034"/>
                        <a:pt x="197" y="1253"/>
                        <a:pt x="552" y="1272"/>
                      </a:cubicBezTo>
                      <a:cubicBezTo>
                        <a:pt x="571" y="1275"/>
                        <a:pt x="589" y="1275"/>
                        <a:pt x="607" y="1275"/>
                      </a:cubicBezTo>
                      <a:cubicBezTo>
                        <a:pt x="900" y="1275"/>
                        <a:pt x="1030" y="1135"/>
                        <a:pt x="1074" y="1057"/>
                      </a:cubicBezTo>
                      <a:cubicBezTo>
                        <a:pt x="1052" y="856"/>
                        <a:pt x="1056" y="305"/>
                        <a:pt x="1056" y="305"/>
                      </a:cubicBezTo>
                      <a:lnTo>
                        <a:pt x="156" y="1"/>
                      </a:lnTo>
                      <a:close/>
                    </a:path>
                  </a:pathLst>
                </a:custGeom>
                <a:solidFill>
                  <a:srgbClr val="FE7E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1"/>
                <p:cNvSpPr/>
                <p:nvPr/>
              </p:nvSpPr>
              <p:spPr>
                <a:xfrm flipH="1">
                  <a:off x="6006991" y="2784085"/>
                  <a:ext cx="241231" cy="92198"/>
                </a:xfrm>
                <a:custGeom>
                  <a:rect b="b" l="l" r="r" t="t"/>
                  <a:pathLst>
                    <a:path extrusionOk="0" h="292" w="764">
                      <a:moveTo>
                        <a:pt x="90" y="0"/>
                      </a:moveTo>
                      <a:cubicBezTo>
                        <a:pt x="37" y="0"/>
                        <a:pt x="1" y="6"/>
                        <a:pt x="1" y="6"/>
                      </a:cubicBezTo>
                      <a:cubicBezTo>
                        <a:pt x="334" y="87"/>
                        <a:pt x="490" y="255"/>
                        <a:pt x="515" y="284"/>
                      </a:cubicBezTo>
                      <a:lnTo>
                        <a:pt x="515" y="287"/>
                      </a:lnTo>
                      <a:cubicBezTo>
                        <a:pt x="519" y="287"/>
                        <a:pt x="519" y="291"/>
                        <a:pt x="519" y="291"/>
                      </a:cubicBezTo>
                      <a:lnTo>
                        <a:pt x="519" y="284"/>
                      </a:lnTo>
                      <a:cubicBezTo>
                        <a:pt x="534" y="247"/>
                        <a:pt x="608" y="87"/>
                        <a:pt x="764" y="6"/>
                      </a:cubicBezTo>
                      <a:cubicBezTo>
                        <a:pt x="764" y="6"/>
                        <a:pt x="746" y="0"/>
                        <a:pt x="721" y="0"/>
                      </a:cubicBezTo>
                      <a:cubicBezTo>
                        <a:pt x="658" y="0"/>
                        <a:pt x="547" y="36"/>
                        <a:pt x="515" y="280"/>
                      </a:cubicBezTo>
                      <a:cubicBezTo>
                        <a:pt x="450" y="36"/>
                        <a:pt x="219"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1"/>
                <p:cNvSpPr/>
                <p:nvPr/>
              </p:nvSpPr>
              <p:spPr>
                <a:xfrm flipH="1">
                  <a:off x="5830172" y="2844393"/>
                  <a:ext cx="374793" cy="1378555"/>
                </a:xfrm>
                <a:custGeom>
                  <a:rect b="b" l="l" r="r" t="t"/>
                  <a:pathLst>
                    <a:path extrusionOk="0" h="4366" w="1187">
                      <a:moveTo>
                        <a:pt x="1153" y="0"/>
                      </a:moveTo>
                      <a:lnTo>
                        <a:pt x="1153" y="0"/>
                      </a:lnTo>
                      <a:cubicBezTo>
                        <a:pt x="923" y="45"/>
                        <a:pt x="690" y="78"/>
                        <a:pt x="456" y="93"/>
                      </a:cubicBezTo>
                      <a:cubicBezTo>
                        <a:pt x="505" y="208"/>
                        <a:pt x="185" y="864"/>
                        <a:pt x="185" y="864"/>
                      </a:cubicBezTo>
                      <a:cubicBezTo>
                        <a:pt x="185" y="864"/>
                        <a:pt x="0" y="2865"/>
                        <a:pt x="4" y="4366"/>
                      </a:cubicBezTo>
                      <a:cubicBezTo>
                        <a:pt x="242" y="4343"/>
                        <a:pt x="586" y="4299"/>
                        <a:pt x="823" y="4218"/>
                      </a:cubicBezTo>
                      <a:cubicBezTo>
                        <a:pt x="864" y="4203"/>
                        <a:pt x="893" y="4169"/>
                        <a:pt x="901" y="4125"/>
                      </a:cubicBezTo>
                      <a:cubicBezTo>
                        <a:pt x="975" y="3758"/>
                        <a:pt x="1030" y="3469"/>
                        <a:pt x="1049" y="3339"/>
                      </a:cubicBezTo>
                      <a:cubicBezTo>
                        <a:pt x="1116" y="2876"/>
                        <a:pt x="1005" y="2376"/>
                        <a:pt x="901" y="2031"/>
                      </a:cubicBezTo>
                      <a:lnTo>
                        <a:pt x="767" y="871"/>
                      </a:lnTo>
                      <a:cubicBezTo>
                        <a:pt x="775" y="856"/>
                        <a:pt x="782" y="838"/>
                        <a:pt x="789" y="823"/>
                      </a:cubicBezTo>
                      <a:cubicBezTo>
                        <a:pt x="861" y="700"/>
                        <a:pt x="979" y="616"/>
                        <a:pt x="1056" y="500"/>
                      </a:cubicBezTo>
                      <a:cubicBezTo>
                        <a:pt x="1157" y="363"/>
                        <a:pt x="1186" y="167"/>
                        <a:pt x="1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1"/>
                <p:cNvSpPr/>
                <p:nvPr/>
              </p:nvSpPr>
              <p:spPr>
                <a:xfrm flipH="1">
                  <a:off x="5914477" y="4120959"/>
                  <a:ext cx="289225" cy="65676"/>
                </a:xfrm>
                <a:custGeom>
                  <a:rect b="b" l="l" r="r" t="t"/>
                  <a:pathLst>
                    <a:path extrusionOk="0" h="208" w="916">
                      <a:moveTo>
                        <a:pt x="915" y="1"/>
                      </a:moveTo>
                      <a:lnTo>
                        <a:pt x="915" y="1"/>
                      </a:lnTo>
                      <a:cubicBezTo>
                        <a:pt x="600" y="104"/>
                        <a:pt x="286" y="145"/>
                        <a:pt x="0" y="148"/>
                      </a:cubicBezTo>
                      <a:lnTo>
                        <a:pt x="0" y="208"/>
                      </a:lnTo>
                      <a:cubicBezTo>
                        <a:pt x="282" y="204"/>
                        <a:pt x="593" y="163"/>
                        <a:pt x="901" y="67"/>
                      </a:cubicBezTo>
                      <a:cubicBezTo>
                        <a:pt x="905" y="45"/>
                        <a:pt x="908" y="23"/>
                        <a:pt x="9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1"/>
                <p:cNvSpPr/>
                <p:nvPr/>
              </p:nvSpPr>
              <p:spPr>
                <a:xfrm flipH="1">
                  <a:off x="5871217" y="2835236"/>
                  <a:ext cx="908406" cy="1408551"/>
                </a:xfrm>
                <a:custGeom>
                  <a:rect b="b" l="l" r="r" t="t"/>
                  <a:pathLst>
                    <a:path extrusionOk="0" h="4461" w="2877">
                      <a:moveTo>
                        <a:pt x="249" y="0"/>
                      </a:moveTo>
                      <a:lnTo>
                        <a:pt x="249" y="0"/>
                      </a:lnTo>
                      <a:cubicBezTo>
                        <a:pt x="260" y="29"/>
                        <a:pt x="275" y="55"/>
                        <a:pt x="290" y="85"/>
                      </a:cubicBezTo>
                      <a:lnTo>
                        <a:pt x="542" y="534"/>
                      </a:lnTo>
                      <a:lnTo>
                        <a:pt x="542" y="537"/>
                      </a:lnTo>
                      <a:cubicBezTo>
                        <a:pt x="616" y="734"/>
                        <a:pt x="616" y="945"/>
                        <a:pt x="550" y="1145"/>
                      </a:cubicBezTo>
                      <a:lnTo>
                        <a:pt x="293" y="1923"/>
                      </a:lnTo>
                      <a:cubicBezTo>
                        <a:pt x="201" y="2130"/>
                        <a:pt x="97" y="2402"/>
                        <a:pt x="60" y="2631"/>
                      </a:cubicBezTo>
                      <a:cubicBezTo>
                        <a:pt x="1" y="2983"/>
                        <a:pt x="123" y="3413"/>
                        <a:pt x="297" y="3809"/>
                      </a:cubicBezTo>
                      <a:cubicBezTo>
                        <a:pt x="312" y="3847"/>
                        <a:pt x="271" y="3954"/>
                        <a:pt x="212" y="4106"/>
                      </a:cubicBezTo>
                      <a:cubicBezTo>
                        <a:pt x="194" y="4158"/>
                        <a:pt x="223" y="4213"/>
                        <a:pt x="275" y="4228"/>
                      </a:cubicBezTo>
                      <a:cubicBezTo>
                        <a:pt x="650" y="4327"/>
                        <a:pt x="1178" y="4461"/>
                        <a:pt x="1707" y="4461"/>
                      </a:cubicBezTo>
                      <a:cubicBezTo>
                        <a:pt x="1773" y="4461"/>
                        <a:pt x="1840" y="4459"/>
                        <a:pt x="1906" y="4454"/>
                      </a:cubicBezTo>
                      <a:cubicBezTo>
                        <a:pt x="1939" y="4451"/>
                        <a:pt x="1973" y="4432"/>
                        <a:pt x="1991" y="4403"/>
                      </a:cubicBezTo>
                      <a:cubicBezTo>
                        <a:pt x="2876" y="3024"/>
                        <a:pt x="2239" y="867"/>
                        <a:pt x="2239" y="867"/>
                      </a:cubicBezTo>
                      <a:cubicBezTo>
                        <a:pt x="2361" y="541"/>
                        <a:pt x="2328" y="245"/>
                        <a:pt x="2287" y="93"/>
                      </a:cubicBezTo>
                      <a:cubicBezTo>
                        <a:pt x="2277" y="58"/>
                        <a:pt x="2244" y="33"/>
                        <a:pt x="2206" y="33"/>
                      </a:cubicBezTo>
                      <a:cubicBezTo>
                        <a:pt x="2204" y="33"/>
                        <a:pt x="2201" y="33"/>
                        <a:pt x="2198" y="33"/>
                      </a:cubicBezTo>
                      <a:cubicBezTo>
                        <a:pt x="1864" y="58"/>
                        <a:pt x="1535" y="76"/>
                        <a:pt x="1218" y="76"/>
                      </a:cubicBezTo>
                      <a:cubicBezTo>
                        <a:pt x="879" y="76"/>
                        <a:pt x="554" y="55"/>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1"/>
                <p:cNvSpPr/>
                <p:nvPr/>
              </p:nvSpPr>
              <p:spPr>
                <a:xfrm flipH="1">
                  <a:off x="6115606" y="4091910"/>
                  <a:ext cx="587922" cy="95987"/>
                </a:xfrm>
                <a:custGeom>
                  <a:rect b="b" l="l" r="r" t="t"/>
                  <a:pathLst>
                    <a:path extrusionOk="0" h="304" w="1862">
                      <a:moveTo>
                        <a:pt x="19" y="0"/>
                      </a:moveTo>
                      <a:cubicBezTo>
                        <a:pt x="11" y="14"/>
                        <a:pt x="8" y="33"/>
                        <a:pt x="1" y="52"/>
                      </a:cubicBezTo>
                      <a:cubicBezTo>
                        <a:pt x="286" y="148"/>
                        <a:pt x="861" y="304"/>
                        <a:pt x="1516" y="304"/>
                      </a:cubicBezTo>
                      <a:cubicBezTo>
                        <a:pt x="1617" y="304"/>
                        <a:pt x="1724" y="300"/>
                        <a:pt x="1828" y="293"/>
                      </a:cubicBezTo>
                      <a:cubicBezTo>
                        <a:pt x="1839" y="271"/>
                        <a:pt x="1850" y="252"/>
                        <a:pt x="1861" y="230"/>
                      </a:cubicBezTo>
                      <a:lnTo>
                        <a:pt x="1861" y="230"/>
                      </a:lnTo>
                      <a:cubicBezTo>
                        <a:pt x="1745" y="240"/>
                        <a:pt x="1629" y="245"/>
                        <a:pt x="1516" y="245"/>
                      </a:cubicBezTo>
                      <a:cubicBezTo>
                        <a:pt x="866" y="245"/>
                        <a:pt x="301" y="91"/>
                        <a:pt x="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1"/>
                <p:cNvSpPr/>
                <p:nvPr/>
              </p:nvSpPr>
              <p:spPr>
                <a:xfrm flipH="1">
                  <a:off x="5641984" y="1057263"/>
                  <a:ext cx="1383291" cy="1308774"/>
                </a:xfrm>
                <a:custGeom>
                  <a:rect b="b" l="l" r="r" t="t"/>
                  <a:pathLst>
                    <a:path extrusionOk="0" h="4145" w="4381">
                      <a:moveTo>
                        <a:pt x="1240" y="1"/>
                      </a:moveTo>
                      <a:cubicBezTo>
                        <a:pt x="1152" y="1"/>
                        <a:pt x="1062" y="15"/>
                        <a:pt x="972" y="46"/>
                      </a:cubicBezTo>
                      <a:cubicBezTo>
                        <a:pt x="590" y="172"/>
                        <a:pt x="368" y="543"/>
                        <a:pt x="479" y="868"/>
                      </a:cubicBezTo>
                      <a:cubicBezTo>
                        <a:pt x="541" y="1061"/>
                        <a:pt x="705" y="1195"/>
                        <a:pt x="905" y="1246"/>
                      </a:cubicBezTo>
                      <a:cubicBezTo>
                        <a:pt x="1" y="2147"/>
                        <a:pt x="457" y="4145"/>
                        <a:pt x="457" y="4145"/>
                      </a:cubicBezTo>
                      <a:lnTo>
                        <a:pt x="2462" y="3844"/>
                      </a:lnTo>
                      <a:lnTo>
                        <a:pt x="4121" y="4145"/>
                      </a:lnTo>
                      <a:cubicBezTo>
                        <a:pt x="4381" y="3603"/>
                        <a:pt x="4340" y="1210"/>
                        <a:pt x="3543" y="1024"/>
                      </a:cubicBezTo>
                      <a:cubicBezTo>
                        <a:pt x="3543" y="1024"/>
                        <a:pt x="2513" y="816"/>
                        <a:pt x="2001" y="816"/>
                      </a:cubicBezTo>
                      <a:cubicBezTo>
                        <a:pt x="1962" y="816"/>
                        <a:pt x="1926" y="818"/>
                        <a:pt x="1894" y="820"/>
                      </a:cubicBezTo>
                      <a:cubicBezTo>
                        <a:pt x="1872" y="824"/>
                        <a:pt x="1853" y="824"/>
                        <a:pt x="1831" y="828"/>
                      </a:cubicBezTo>
                      <a:cubicBezTo>
                        <a:pt x="1894" y="695"/>
                        <a:pt x="1909" y="543"/>
                        <a:pt x="1861" y="401"/>
                      </a:cubicBezTo>
                      <a:cubicBezTo>
                        <a:pt x="1776" y="152"/>
                        <a:pt x="1524" y="1"/>
                        <a:pt x="1240" y="1"/>
                      </a:cubicBezTo>
                      <a:close/>
                    </a:path>
                  </a:pathLst>
                </a:custGeom>
                <a:solidFill>
                  <a:srgbClr val="6B2A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1"/>
                <p:cNvSpPr/>
                <p:nvPr/>
              </p:nvSpPr>
              <p:spPr>
                <a:xfrm flipH="1">
                  <a:off x="5804597" y="1935356"/>
                  <a:ext cx="346375" cy="333745"/>
                </a:xfrm>
                <a:custGeom>
                  <a:rect b="b" l="l" r="r" t="t"/>
                  <a:pathLst>
                    <a:path extrusionOk="0" h="1057" w="1097">
                      <a:moveTo>
                        <a:pt x="661" y="0"/>
                      </a:moveTo>
                      <a:cubicBezTo>
                        <a:pt x="497" y="0"/>
                        <a:pt x="319" y="90"/>
                        <a:pt x="192" y="252"/>
                      </a:cubicBezTo>
                      <a:cubicBezTo>
                        <a:pt x="0" y="500"/>
                        <a:pt x="4" y="827"/>
                        <a:pt x="200" y="978"/>
                      </a:cubicBezTo>
                      <a:cubicBezTo>
                        <a:pt x="269" y="1031"/>
                        <a:pt x="352" y="1057"/>
                        <a:pt x="440" y="1057"/>
                      </a:cubicBezTo>
                      <a:cubicBezTo>
                        <a:pt x="602" y="1057"/>
                        <a:pt x="779" y="969"/>
                        <a:pt x="904" y="808"/>
                      </a:cubicBezTo>
                      <a:cubicBezTo>
                        <a:pt x="1097" y="560"/>
                        <a:pt x="1097" y="233"/>
                        <a:pt x="900" y="78"/>
                      </a:cubicBezTo>
                      <a:cubicBezTo>
                        <a:pt x="831" y="25"/>
                        <a:pt x="748" y="0"/>
                        <a:pt x="661" y="0"/>
                      </a:cubicBezTo>
                      <a:close/>
                    </a:path>
                  </a:pathLst>
                </a:custGeom>
                <a:solidFill>
                  <a:srgbClr val="FF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1"/>
                <p:cNvSpPr/>
                <p:nvPr/>
              </p:nvSpPr>
              <p:spPr>
                <a:xfrm flipH="1">
                  <a:off x="5867745" y="1548882"/>
                  <a:ext cx="772635" cy="921352"/>
                </a:xfrm>
                <a:custGeom>
                  <a:rect b="b" l="l" r="r" t="t"/>
                  <a:pathLst>
                    <a:path extrusionOk="0" h="2918" w="2447">
                      <a:moveTo>
                        <a:pt x="778" y="1"/>
                      </a:moveTo>
                      <a:cubicBezTo>
                        <a:pt x="451" y="1"/>
                        <a:pt x="162" y="243"/>
                        <a:pt x="112" y="575"/>
                      </a:cubicBezTo>
                      <a:lnTo>
                        <a:pt x="1" y="1328"/>
                      </a:lnTo>
                      <a:cubicBezTo>
                        <a:pt x="71" y="2280"/>
                        <a:pt x="316" y="2629"/>
                        <a:pt x="945" y="2832"/>
                      </a:cubicBezTo>
                      <a:cubicBezTo>
                        <a:pt x="1126" y="2890"/>
                        <a:pt x="1286" y="2918"/>
                        <a:pt x="1428" y="2918"/>
                      </a:cubicBezTo>
                      <a:cubicBezTo>
                        <a:pt x="2020" y="2918"/>
                        <a:pt x="2296" y="2445"/>
                        <a:pt x="2365" y="1757"/>
                      </a:cubicBezTo>
                      <a:cubicBezTo>
                        <a:pt x="2373" y="1650"/>
                        <a:pt x="2447" y="1343"/>
                        <a:pt x="2432" y="797"/>
                      </a:cubicBezTo>
                      <a:cubicBezTo>
                        <a:pt x="2425" y="431"/>
                        <a:pt x="2240" y="212"/>
                        <a:pt x="1872" y="156"/>
                      </a:cubicBezTo>
                      <a:lnTo>
                        <a:pt x="879" y="9"/>
                      </a:lnTo>
                      <a:cubicBezTo>
                        <a:pt x="845" y="3"/>
                        <a:pt x="811" y="1"/>
                        <a:pt x="778" y="1"/>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1"/>
                <p:cNvSpPr/>
                <p:nvPr/>
              </p:nvSpPr>
              <p:spPr>
                <a:xfrm flipH="1">
                  <a:off x="6482189" y="1858314"/>
                  <a:ext cx="347638" cy="352374"/>
                </a:xfrm>
                <a:custGeom>
                  <a:rect b="b" l="l" r="r" t="t"/>
                  <a:pathLst>
                    <a:path extrusionOk="0" h="1116" w="1101">
                      <a:moveTo>
                        <a:pt x="463" y="1"/>
                      </a:moveTo>
                      <a:cubicBezTo>
                        <a:pt x="407" y="1"/>
                        <a:pt x="352" y="12"/>
                        <a:pt x="300" y="36"/>
                      </a:cubicBezTo>
                      <a:cubicBezTo>
                        <a:pt x="74" y="147"/>
                        <a:pt x="1" y="466"/>
                        <a:pt x="138" y="755"/>
                      </a:cubicBezTo>
                      <a:cubicBezTo>
                        <a:pt x="243" y="978"/>
                        <a:pt x="444" y="1115"/>
                        <a:pt x="636" y="1115"/>
                      </a:cubicBezTo>
                      <a:cubicBezTo>
                        <a:pt x="693" y="1115"/>
                        <a:pt x="749" y="1103"/>
                        <a:pt x="801" y="1078"/>
                      </a:cubicBezTo>
                      <a:cubicBezTo>
                        <a:pt x="1027" y="970"/>
                        <a:pt x="1101" y="648"/>
                        <a:pt x="964" y="359"/>
                      </a:cubicBezTo>
                      <a:cubicBezTo>
                        <a:pt x="858" y="138"/>
                        <a:pt x="655" y="1"/>
                        <a:pt x="463" y="1"/>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1"/>
                <p:cNvSpPr/>
                <p:nvPr/>
              </p:nvSpPr>
              <p:spPr>
                <a:xfrm flipH="1">
                  <a:off x="6571862" y="1918622"/>
                  <a:ext cx="179660" cy="221655"/>
                </a:xfrm>
                <a:custGeom>
                  <a:rect b="b" l="l" r="r" t="t"/>
                  <a:pathLst>
                    <a:path extrusionOk="0" h="702" w="569">
                      <a:moveTo>
                        <a:pt x="1" y="1"/>
                      </a:moveTo>
                      <a:lnTo>
                        <a:pt x="1" y="1"/>
                      </a:lnTo>
                      <a:cubicBezTo>
                        <a:pt x="223" y="146"/>
                        <a:pt x="360" y="302"/>
                        <a:pt x="442" y="430"/>
                      </a:cubicBezTo>
                      <a:cubicBezTo>
                        <a:pt x="409" y="416"/>
                        <a:pt x="371" y="410"/>
                        <a:pt x="332" y="410"/>
                      </a:cubicBezTo>
                      <a:cubicBezTo>
                        <a:pt x="189" y="410"/>
                        <a:pt x="30" y="490"/>
                        <a:pt x="30" y="490"/>
                      </a:cubicBezTo>
                      <a:cubicBezTo>
                        <a:pt x="117" y="471"/>
                        <a:pt x="189" y="463"/>
                        <a:pt x="250" y="463"/>
                      </a:cubicBezTo>
                      <a:cubicBezTo>
                        <a:pt x="400" y="463"/>
                        <a:pt x="477" y="513"/>
                        <a:pt x="519" y="568"/>
                      </a:cubicBezTo>
                      <a:cubicBezTo>
                        <a:pt x="557" y="649"/>
                        <a:pt x="568" y="702"/>
                        <a:pt x="568" y="702"/>
                      </a:cubicBezTo>
                      <a:cubicBezTo>
                        <a:pt x="568" y="690"/>
                        <a:pt x="564" y="683"/>
                        <a:pt x="564" y="672"/>
                      </a:cubicBezTo>
                      <a:lnTo>
                        <a:pt x="564" y="672"/>
                      </a:lnTo>
                      <a:cubicBezTo>
                        <a:pt x="564" y="680"/>
                        <a:pt x="568" y="687"/>
                        <a:pt x="568" y="690"/>
                      </a:cubicBezTo>
                      <a:cubicBezTo>
                        <a:pt x="568" y="635"/>
                        <a:pt x="560" y="586"/>
                        <a:pt x="549" y="550"/>
                      </a:cubicBezTo>
                      <a:cubicBezTo>
                        <a:pt x="449" y="68"/>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1"/>
                <p:cNvSpPr/>
                <p:nvPr/>
              </p:nvSpPr>
              <p:spPr>
                <a:xfrm flipH="1">
                  <a:off x="6026252" y="2190165"/>
                  <a:ext cx="205552" cy="119037"/>
                </a:xfrm>
                <a:custGeom>
                  <a:rect b="b" l="l" r="r" t="t"/>
                  <a:pathLst>
                    <a:path extrusionOk="0" h="377" w="651">
                      <a:moveTo>
                        <a:pt x="529" y="0"/>
                      </a:moveTo>
                      <a:cubicBezTo>
                        <a:pt x="478" y="0"/>
                        <a:pt x="412" y="58"/>
                        <a:pt x="347" y="58"/>
                      </a:cubicBezTo>
                      <a:cubicBezTo>
                        <a:pt x="342" y="58"/>
                        <a:pt x="336" y="57"/>
                        <a:pt x="330" y="56"/>
                      </a:cubicBezTo>
                      <a:cubicBezTo>
                        <a:pt x="281" y="49"/>
                        <a:pt x="195" y="23"/>
                        <a:pt x="123" y="23"/>
                      </a:cubicBezTo>
                      <a:cubicBezTo>
                        <a:pt x="55" y="23"/>
                        <a:pt x="0" y="46"/>
                        <a:pt x="0" y="131"/>
                      </a:cubicBezTo>
                      <a:cubicBezTo>
                        <a:pt x="0" y="299"/>
                        <a:pt x="147" y="376"/>
                        <a:pt x="296" y="376"/>
                      </a:cubicBezTo>
                      <a:cubicBezTo>
                        <a:pt x="471" y="376"/>
                        <a:pt x="650" y="270"/>
                        <a:pt x="600" y="82"/>
                      </a:cubicBezTo>
                      <a:cubicBezTo>
                        <a:pt x="584" y="20"/>
                        <a:pt x="559" y="0"/>
                        <a:pt x="529" y="0"/>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1"/>
                <p:cNvSpPr/>
                <p:nvPr/>
              </p:nvSpPr>
              <p:spPr>
                <a:xfrm flipH="1">
                  <a:off x="5914478" y="1930620"/>
                  <a:ext cx="127878" cy="186291"/>
                </a:xfrm>
                <a:custGeom>
                  <a:rect b="b" l="l" r="r" t="t"/>
                  <a:pathLst>
                    <a:path extrusionOk="0" h="590" w="405">
                      <a:moveTo>
                        <a:pt x="197" y="0"/>
                      </a:moveTo>
                      <a:cubicBezTo>
                        <a:pt x="79" y="0"/>
                        <a:pt x="0" y="100"/>
                        <a:pt x="0" y="274"/>
                      </a:cubicBezTo>
                      <a:cubicBezTo>
                        <a:pt x="0" y="449"/>
                        <a:pt x="97" y="589"/>
                        <a:pt x="216" y="589"/>
                      </a:cubicBezTo>
                      <a:cubicBezTo>
                        <a:pt x="334" y="589"/>
                        <a:pt x="404" y="504"/>
                        <a:pt x="404" y="330"/>
                      </a:cubicBezTo>
                      <a:cubicBezTo>
                        <a:pt x="404" y="156"/>
                        <a:pt x="315" y="0"/>
                        <a:pt x="197" y="0"/>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1"/>
                <p:cNvSpPr/>
                <p:nvPr/>
              </p:nvSpPr>
              <p:spPr>
                <a:xfrm flipH="1">
                  <a:off x="6160128" y="1903466"/>
                  <a:ext cx="248493" cy="185344"/>
                </a:xfrm>
                <a:custGeom>
                  <a:rect b="b" l="l" r="r" t="t"/>
                  <a:pathLst>
                    <a:path extrusionOk="0" h="587" w="787">
                      <a:moveTo>
                        <a:pt x="404" y="1"/>
                      </a:moveTo>
                      <a:cubicBezTo>
                        <a:pt x="175" y="1"/>
                        <a:pt x="1" y="153"/>
                        <a:pt x="1" y="327"/>
                      </a:cubicBezTo>
                      <a:cubicBezTo>
                        <a:pt x="1" y="501"/>
                        <a:pt x="138" y="586"/>
                        <a:pt x="367" y="586"/>
                      </a:cubicBezTo>
                      <a:cubicBezTo>
                        <a:pt x="597" y="586"/>
                        <a:pt x="786" y="446"/>
                        <a:pt x="786" y="275"/>
                      </a:cubicBezTo>
                      <a:cubicBezTo>
                        <a:pt x="786" y="100"/>
                        <a:pt x="634" y="1"/>
                        <a:pt x="404" y="1"/>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1"/>
                <p:cNvSpPr/>
                <p:nvPr/>
              </p:nvSpPr>
              <p:spPr>
                <a:xfrm flipH="1">
                  <a:off x="5956788" y="1971352"/>
                  <a:ext cx="52730" cy="103565"/>
                </a:xfrm>
                <a:custGeom>
                  <a:rect b="b" l="l" r="r" t="t"/>
                  <a:pathLst>
                    <a:path extrusionOk="0" h="328" w="167">
                      <a:moveTo>
                        <a:pt x="104" y="1"/>
                      </a:moveTo>
                      <a:cubicBezTo>
                        <a:pt x="65" y="1"/>
                        <a:pt x="26" y="66"/>
                        <a:pt x="11" y="152"/>
                      </a:cubicBezTo>
                      <a:cubicBezTo>
                        <a:pt x="1" y="246"/>
                        <a:pt x="19" y="323"/>
                        <a:pt x="59" y="327"/>
                      </a:cubicBezTo>
                      <a:cubicBezTo>
                        <a:pt x="61" y="327"/>
                        <a:pt x="63" y="327"/>
                        <a:pt x="66" y="327"/>
                      </a:cubicBezTo>
                      <a:cubicBezTo>
                        <a:pt x="104" y="327"/>
                        <a:pt x="142" y="259"/>
                        <a:pt x="156" y="175"/>
                      </a:cubicBezTo>
                      <a:cubicBezTo>
                        <a:pt x="167" y="86"/>
                        <a:pt x="148" y="8"/>
                        <a:pt x="108" y="1"/>
                      </a:cubicBezTo>
                      <a:cubicBezTo>
                        <a:pt x="107" y="1"/>
                        <a:pt x="106"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1"/>
                <p:cNvSpPr/>
                <p:nvPr/>
              </p:nvSpPr>
              <p:spPr>
                <a:xfrm flipH="1">
                  <a:off x="5868694" y="1795480"/>
                  <a:ext cx="151559" cy="107354"/>
                </a:xfrm>
                <a:custGeom>
                  <a:rect b="b" l="l" r="r" t="t"/>
                  <a:pathLst>
                    <a:path extrusionOk="0" h="340" w="480">
                      <a:moveTo>
                        <a:pt x="159" y="1"/>
                      </a:moveTo>
                      <a:cubicBezTo>
                        <a:pt x="54" y="1"/>
                        <a:pt x="1" y="95"/>
                        <a:pt x="1" y="95"/>
                      </a:cubicBezTo>
                      <a:cubicBezTo>
                        <a:pt x="235" y="113"/>
                        <a:pt x="413" y="339"/>
                        <a:pt x="413" y="339"/>
                      </a:cubicBezTo>
                      <a:cubicBezTo>
                        <a:pt x="413" y="339"/>
                        <a:pt x="479" y="161"/>
                        <a:pt x="286" y="42"/>
                      </a:cubicBezTo>
                      <a:cubicBezTo>
                        <a:pt x="238" y="12"/>
                        <a:pt x="195" y="1"/>
                        <a:pt x="159" y="1"/>
                      </a:cubicBezTo>
                      <a:close/>
                    </a:path>
                  </a:pathLst>
                </a:custGeom>
                <a:solidFill>
                  <a:srgbClr val="6B2A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1"/>
                <p:cNvSpPr/>
                <p:nvPr/>
              </p:nvSpPr>
              <p:spPr>
                <a:xfrm flipH="1">
                  <a:off x="6245696" y="1946723"/>
                  <a:ext cx="54309" cy="103565"/>
                </a:xfrm>
                <a:custGeom>
                  <a:rect b="b" l="l" r="r" t="t"/>
                  <a:pathLst>
                    <a:path extrusionOk="0" h="328" w="172">
                      <a:moveTo>
                        <a:pt x="109" y="1"/>
                      </a:moveTo>
                      <a:cubicBezTo>
                        <a:pt x="70" y="1"/>
                        <a:pt x="31" y="66"/>
                        <a:pt x="16" y="153"/>
                      </a:cubicBezTo>
                      <a:cubicBezTo>
                        <a:pt x="1" y="245"/>
                        <a:pt x="23" y="324"/>
                        <a:pt x="64" y="327"/>
                      </a:cubicBezTo>
                      <a:cubicBezTo>
                        <a:pt x="66" y="328"/>
                        <a:pt x="68" y="328"/>
                        <a:pt x="69" y="328"/>
                      </a:cubicBezTo>
                      <a:cubicBezTo>
                        <a:pt x="105" y="328"/>
                        <a:pt x="146" y="260"/>
                        <a:pt x="157" y="175"/>
                      </a:cubicBezTo>
                      <a:cubicBezTo>
                        <a:pt x="172" y="86"/>
                        <a:pt x="149" y="8"/>
                        <a:pt x="112" y="1"/>
                      </a:cubicBezTo>
                      <a:cubicBezTo>
                        <a:pt x="111" y="1"/>
                        <a:pt x="110" y="1"/>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1"/>
                <p:cNvSpPr/>
                <p:nvPr/>
              </p:nvSpPr>
              <p:spPr>
                <a:xfrm flipH="1">
                  <a:off x="6187282" y="1819477"/>
                  <a:ext cx="188501" cy="90304"/>
                </a:xfrm>
                <a:custGeom>
                  <a:rect b="b" l="l" r="r" t="t"/>
                  <a:pathLst>
                    <a:path extrusionOk="0" h="286" w="597">
                      <a:moveTo>
                        <a:pt x="383" y="0"/>
                      </a:moveTo>
                      <a:cubicBezTo>
                        <a:pt x="364" y="0"/>
                        <a:pt x="342" y="2"/>
                        <a:pt x="319" y="7"/>
                      </a:cubicBezTo>
                      <a:cubicBezTo>
                        <a:pt x="37" y="63"/>
                        <a:pt x="1" y="286"/>
                        <a:pt x="1" y="286"/>
                      </a:cubicBezTo>
                      <a:cubicBezTo>
                        <a:pt x="1" y="286"/>
                        <a:pt x="290" y="189"/>
                        <a:pt x="597" y="181"/>
                      </a:cubicBezTo>
                      <a:cubicBezTo>
                        <a:pt x="597" y="181"/>
                        <a:pt x="564" y="0"/>
                        <a:pt x="383" y="0"/>
                      </a:cubicBezTo>
                      <a:close/>
                    </a:path>
                  </a:pathLst>
                </a:custGeom>
                <a:solidFill>
                  <a:srgbClr val="6B2A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1"/>
                <p:cNvSpPr/>
                <p:nvPr/>
              </p:nvSpPr>
              <p:spPr>
                <a:xfrm flipH="1">
                  <a:off x="6053722" y="2217003"/>
                  <a:ext cx="134824" cy="47046"/>
                </a:xfrm>
                <a:custGeom>
                  <a:rect b="b" l="l" r="r" t="t"/>
                  <a:pathLst>
                    <a:path extrusionOk="0" h="149" w="427">
                      <a:moveTo>
                        <a:pt x="391" y="0"/>
                      </a:moveTo>
                      <a:cubicBezTo>
                        <a:pt x="382" y="0"/>
                        <a:pt x="373" y="4"/>
                        <a:pt x="367" y="12"/>
                      </a:cubicBezTo>
                      <a:cubicBezTo>
                        <a:pt x="317" y="69"/>
                        <a:pt x="258" y="86"/>
                        <a:pt x="206" y="86"/>
                      </a:cubicBezTo>
                      <a:cubicBezTo>
                        <a:pt x="124" y="86"/>
                        <a:pt x="57" y="44"/>
                        <a:pt x="53" y="41"/>
                      </a:cubicBezTo>
                      <a:cubicBezTo>
                        <a:pt x="47" y="37"/>
                        <a:pt x="40" y="35"/>
                        <a:pt x="34" y="35"/>
                      </a:cubicBezTo>
                      <a:cubicBezTo>
                        <a:pt x="25" y="35"/>
                        <a:pt x="16" y="40"/>
                        <a:pt x="12" y="49"/>
                      </a:cubicBezTo>
                      <a:cubicBezTo>
                        <a:pt x="0" y="64"/>
                        <a:pt x="4" y="86"/>
                        <a:pt x="19" y="94"/>
                      </a:cubicBezTo>
                      <a:cubicBezTo>
                        <a:pt x="60" y="120"/>
                        <a:pt x="130" y="149"/>
                        <a:pt x="204" y="149"/>
                      </a:cubicBezTo>
                      <a:cubicBezTo>
                        <a:pt x="275" y="149"/>
                        <a:pt x="352" y="127"/>
                        <a:pt x="415" y="53"/>
                      </a:cubicBezTo>
                      <a:cubicBezTo>
                        <a:pt x="426" y="41"/>
                        <a:pt x="426" y="24"/>
                        <a:pt x="412" y="8"/>
                      </a:cubicBezTo>
                      <a:cubicBezTo>
                        <a:pt x="406" y="3"/>
                        <a:pt x="399"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1"/>
                <p:cNvSpPr/>
                <p:nvPr/>
              </p:nvSpPr>
              <p:spPr>
                <a:xfrm flipH="1">
                  <a:off x="5965942" y="1483206"/>
                  <a:ext cx="699065" cy="415208"/>
                </a:xfrm>
                <a:custGeom>
                  <a:rect b="b" l="l" r="r" t="t"/>
                  <a:pathLst>
                    <a:path extrusionOk="0" h="1315" w="2214">
                      <a:moveTo>
                        <a:pt x="830" y="1"/>
                      </a:moveTo>
                      <a:cubicBezTo>
                        <a:pt x="462" y="1"/>
                        <a:pt x="140" y="267"/>
                        <a:pt x="82" y="643"/>
                      </a:cubicBezTo>
                      <a:lnTo>
                        <a:pt x="1" y="1191"/>
                      </a:lnTo>
                      <a:cubicBezTo>
                        <a:pt x="90" y="1206"/>
                        <a:pt x="179" y="1246"/>
                        <a:pt x="260" y="1313"/>
                      </a:cubicBezTo>
                      <a:cubicBezTo>
                        <a:pt x="277" y="1314"/>
                        <a:pt x="294" y="1315"/>
                        <a:pt x="310" y="1315"/>
                      </a:cubicBezTo>
                      <a:cubicBezTo>
                        <a:pt x="927" y="1315"/>
                        <a:pt x="1788" y="726"/>
                        <a:pt x="2091" y="398"/>
                      </a:cubicBezTo>
                      <a:cubicBezTo>
                        <a:pt x="2143" y="346"/>
                        <a:pt x="2191" y="287"/>
                        <a:pt x="2213" y="220"/>
                      </a:cubicBezTo>
                      <a:cubicBezTo>
                        <a:pt x="2165" y="201"/>
                        <a:pt x="2109" y="183"/>
                        <a:pt x="2051" y="176"/>
                      </a:cubicBezTo>
                      <a:lnTo>
                        <a:pt x="939" y="8"/>
                      </a:lnTo>
                      <a:cubicBezTo>
                        <a:pt x="902" y="3"/>
                        <a:pt x="866" y="1"/>
                        <a:pt x="830" y="1"/>
                      </a:cubicBezTo>
                      <a:close/>
                    </a:path>
                  </a:pathLst>
                </a:custGeom>
                <a:solidFill>
                  <a:srgbClr val="6B2A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1"/>
                <p:cNvSpPr/>
                <p:nvPr/>
              </p:nvSpPr>
              <p:spPr>
                <a:xfrm flipH="1">
                  <a:off x="6554494" y="2532119"/>
                  <a:ext cx="477726" cy="967767"/>
                </a:xfrm>
                <a:custGeom>
                  <a:rect b="b" l="l" r="r" t="t"/>
                  <a:pathLst>
                    <a:path extrusionOk="0" h="3065" w="1513">
                      <a:moveTo>
                        <a:pt x="1289" y="0"/>
                      </a:moveTo>
                      <a:cubicBezTo>
                        <a:pt x="1282" y="0"/>
                        <a:pt x="1275" y="1"/>
                        <a:pt x="1268" y="4"/>
                      </a:cubicBezTo>
                      <a:cubicBezTo>
                        <a:pt x="1016" y="88"/>
                        <a:pt x="530" y="411"/>
                        <a:pt x="404" y="908"/>
                      </a:cubicBezTo>
                      <a:cubicBezTo>
                        <a:pt x="282" y="1405"/>
                        <a:pt x="0" y="2943"/>
                        <a:pt x="474" y="3057"/>
                      </a:cubicBezTo>
                      <a:cubicBezTo>
                        <a:pt x="495" y="3062"/>
                        <a:pt x="516" y="3064"/>
                        <a:pt x="536" y="3064"/>
                      </a:cubicBezTo>
                      <a:cubicBezTo>
                        <a:pt x="782" y="3064"/>
                        <a:pt x="954" y="2731"/>
                        <a:pt x="1016" y="2594"/>
                      </a:cubicBezTo>
                      <a:cubicBezTo>
                        <a:pt x="1249" y="2094"/>
                        <a:pt x="1509" y="945"/>
                        <a:pt x="1512" y="444"/>
                      </a:cubicBezTo>
                      <a:cubicBezTo>
                        <a:pt x="1512" y="326"/>
                        <a:pt x="1404" y="0"/>
                        <a:pt x="1289" y="0"/>
                      </a:cubicBezTo>
                      <a:close/>
                    </a:path>
                  </a:pathLst>
                </a:custGeom>
                <a:solidFill>
                  <a:srgbClr val="FD9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1"/>
                <p:cNvSpPr/>
                <p:nvPr/>
              </p:nvSpPr>
              <p:spPr>
                <a:xfrm flipH="1">
                  <a:off x="6708895" y="3048366"/>
                  <a:ext cx="256703" cy="451203"/>
                </a:xfrm>
                <a:custGeom>
                  <a:rect b="b" l="l" r="r" t="t"/>
                  <a:pathLst>
                    <a:path extrusionOk="0" h="1429" w="813">
                      <a:moveTo>
                        <a:pt x="248" y="0"/>
                      </a:moveTo>
                      <a:cubicBezTo>
                        <a:pt x="223" y="0"/>
                        <a:pt x="208" y="6"/>
                        <a:pt x="208" y="6"/>
                      </a:cubicBezTo>
                      <a:lnTo>
                        <a:pt x="5" y="540"/>
                      </a:lnTo>
                      <a:cubicBezTo>
                        <a:pt x="1" y="566"/>
                        <a:pt x="1" y="592"/>
                        <a:pt x="1" y="618"/>
                      </a:cubicBezTo>
                      <a:lnTo>
                        <a:pt x="1" y="625"/>
                      </a:lnTo>
                      <a:lnTo>
                        <a:pt x="1" y="696"/>
                      </a:lnTo>
                      <a:lnTo>
                        <a:pt x="1" y="707"/>
                      </a:lnTo>
                      <a:lnTo>
                        <a:pt x="1" y="774"/>
                      </a:lnTo>
                      <a:lnTo>
                        <a:pt x="1" y="788"/>
                      </a:lnTo>
                      <a:cubicBezTo>
                        <a:pt x="1" y="807"/>
                        <a:pt x="1" y="829"/>
                        <a:pt x="5" y="848"/>
                      </a:cubicBezTo>
                      <a:lnTo>
                        <a:pt x="5" y="866"/>
                      </a:lnTo>
                      <a:cubicBezTo>
                        <a:pt x="5" y="885"/>
                        <a:pt x="8" y="904"/>
                        <a:pt x="8" y="922"/>
                      </a:cubicBezTo>
                      <a:cubicBezTo>
                        <a:pt x="8" y="926"/>
                        <a:pt x="8" y="933"/>
                        <a:pt x="12" y="940"/>
                      </a:cubicBezTo>
                      <a:cubicBezTo>
                        <a:pt x="12" y="955"/>
                        <a:pt x="15" y="974"/>
                        <a:pt x="15" y="988"/>
                      </a:cubicBezTo>
                      <a:cubicBezTo>
                        <a:pt x="15" y="996"/>
                        <a:pt x="19" y="1003"/>
                        <a:pt x="19" y="1011"/>
                      </a:cubicBezTo>
                      <a:cubicBezTo>
                        <a:pt x="19" y="1026"/>
                        <a:pt x="23" y="1041"/>
                        <a:pt x="27" y="1055"/>
                      </a:cubicBezTo>
                      <a:cubicBezTo>
                        <a:pt x="27" y="1063"/>
                        <a:pt x="30" y="1070"/>
                        <a:pt x="30" y="1077"/>
                      </a:cubicBezTo>
                      <a:cubicBezTo>
                        <a:pt x="34" y="1092"/>
                        <a:pt x="37" y="1107"/>
                        <a:pt x="37" y="1118"/>
                      </a:cubicBezTo>
                      <a:cubicBezTo>
                        <a:pt x="41" y="1126"/>
                        <a:pt x="41" y="1133"/>
                        <a:pt x="45" y="1140"/>
                      </a:cubicBezTo>
                      <a:cubicBezTo>
                        <a:pt x="49" y="1152"/>
                        <a:pt x="53" y="1166"/>
                        <a:pt x="56" y="1178"/>
                      </a:cubicBezTo>
                      <a:cubicBezTo>
                        <a:pt x="56" y="1185"/>
                        <a:pt x="60" y="1193"/>
                        <a:pt x="63" y="1200"/>
                      </a:cubicBezTo>
                      <a:cubicBezTo>
                        <a:pt x="68" y="1211"/>
                        <a:pt x="71" y="1219"/>
                        <a:pt x="75" y="1229"/>
                      </a:cubicBezTo>
                      <a:cubicBezTo>
                        <a:pt x="78" y="1237"/>
                        <a:pt x="82" y="1244"/>
                        <a:pt x="85" y="1252"/>
                      </a:cubicBezTo>
                      <a:cubicBezTo>
                        <a:pt x="90" y="1260"/>
                        <a:pt x="93" y="1270"/>
                        <a:pt x="97" y="1277"/>
                      </a:cubicBezTo>
                      <a:cubicBezTo>
                        <a:pt x="101" y="1285"/>
                        <a:pt x="104" y="1292"/>
                        <a:pt x="108" y="1296"/>
                      </a:cubicBezTo>
                      <a:cubicBezTo>
                        <a:pt x="116" y="1304"/>
                        <a:pt x="119" y="1311"/>
                        <a:pt x="123" y="1318"/>
                      </a:cubicBezTo>
                      <a:cubicBezTo>
                        <a:pt x="126" y="1326"/>
                        <a:pt x="134" y="1333"/>
                        <a:pt x="138" y="1337"/>
                      </a:cubicBezTo>
                      <a:cubicBezTo>
                        <a:pt x="141" y="1344"/>
                        <a:pt x="149" y="1348"/>
                        <a:pt x="152" y="1356"/>
                      </a:cubicBezTo>
                      <a:cubicBezTo>
                        <a:pt x="160" y="1363"/>
                        <a:pt x="164" y="1366"/>
                        <a:pt x="171" y="1371"/>
                      </a:cubicBezTo>
                      <a:cubicBezTo>
                        <a:pt x="174" y="1374"/>
                        <a:pt x="182" y="1381"/>
                        <a:pt x="186" y="1385"/>
                      </a:cubicBezTo>
                      <a:cubicBezTo>
                        <a:pt x="193" y="1389"/>
                        <a:pt x="201" y="1393"/>
                        <a:pt x="212" y="1400"/>
                      </a:cubicBezTo>
                      <a:cubicBezTo>
                        <a:pt x="215" y="1400"/>
                        <a:pt x="219" y="1404"/>
                        <a:pt x="223" y="1407"/>
                      </a:cubicBezTo>
                      <a:cubicBezTo>
                        <a:pt x="238" y="1411"/>
                        <a:pt x="249" y="1419"/>
                        <a:pt x="263" y="1422"/>
                      </a:cubicBezTo>
                      <a:cubicBezTo>
                        <a:pt x="283" y="1426"/>
                        <a:pt x="303" y="1428"/>
                        <a:pt x="322" y="1428"/>
                      </a:cubicBezTo>
                      <a:cubicBezTo>
                        <a:pt x="405" y="1428"/>
                        <a:pt x="478" y="1391"/>
                        <a:pt x="542" y="1337"/>
                      </a:cubicBezTo>
                      <a:cubicBezTo>
                        <a:pt x="694" y="1133"/>
                        <a:pt x="812" y="826"/>
                        <a:pt x="742" y="625"/>
                      </a:cubicBezTo>
                      <a:cubicBezTo>
                        <a:pt x="535" y="66"/>
                        <a:pt x="331"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 name="Google Shape;1199;p41"/>
              <p:cNvGrpSpPr/>
              <p:nvPr/>
            </p:nvGrpSpPr>
            <p:grpSpPr>
              <a:xfrm flipH="1">
                <a:off x="5009100" y="2268296"/>
                <a:ext cx="4049775" cy="2322507"/>
                <a:chOff x="2715679" y="2105314"/>
                <a:chExt cx="4788099" cy="2745930"/>
              </a:xfrm>
            </p:grpSpPr>
            <p:sp>
              <p:nvSpPr>
                <p:cNvPr id="1200" name="Google Shape;1200;p41"/>
                <p:cNvSpPr/>
                <p:nvPr/>
              </p:nvSpPr>
              <p:spPr>
                <a:xfrm>
                  <a:off x="2958246" y="2229082"/>
                  <a:ext cx="4411375" cy="1058351"/>
                </a:xfrm>
                <a:custGeom>
                  <a:rect b="b" l="l" r="r" t="t"/>
                  <a:pathLst>
                    <a:path extrusionOk="0" h="2343" w="9766">
                      <a:moveTo>
                        <a:pt x="3588" y="1"/>
                      </a:moveTo>
                      <a:cubicBezTo>
                        <a:pt x="3180" y="1"/>
                        <a:pt x="2843" y="286"/>
                        <a:pt x="2761" y="664"/>
                      </a:cubicBezTo>
                      <a:lnTo>
                        <a:pt x="2743" y="664"/>
                      </a:lnTo>
                      <a:cubicBezTo>
                        <a:pt x="2592" y="664"/>
                        <a:pt x="2454" y="735"/>
                        <a:pt x="2365" y="842"/>
                      </a:cubicBezTo>
                      <a:cubicBezTo>
                        <a:pt x="2332" y="560"/>
                        <a:pt x="2091" y="342"/>
                        <a:pt x="1802" y="342"/>
                      </a:cubicBezTo>
                      <a:cubicBezTo>
                        <a:pt x="1516" y="342"/>
                        <a:pt x="1280" y="553"/>
                        <a:pt x="1239" y="827"/>
                      </a:cubicBezTo>
                      <a:cubicBezTo>
                        <a:pt x="1176" y="791"/>
                        <a:pt x="1097" y="768"/>
                        <a:pt x="1020" y="768"/>
                      </a:cubicBezTo>
                      <a:cubicBezTo>
                        <a:pt x="909" y="768"/>
                        <a:pt x="805" y="809"/>
                        <a:pt x="727" y="876"/>
                      </a:cubicBezTo>
                      <a:cubicBezTo>
                        <a:pt x="653" y="791"/>
                        <a:pt x="541" y="738"/>
                        <a:pt x="420" y="738"/>
                      </a:cubicBezTo>
                      <a:cubicBezTo>
                        <a:pt x="186" y="738"/>
                        <a:pt x="1" y="924"/>
                        <a:pt x="1" y="1157"/>
                      </a:cubicBezTo>
                      <a:cubicBezTo>
                        <a:pt x="1" y="1283"/>
                        <a:pt x="60" y="1402"/>
                        <a:pt x="149" y="1476"/>
                      </a:cubicBezTo>
                      <a:lnTo>
                        <a:pt x="93" y="1884"/>
                      </a:lnTo>
                      <a:cubicBezTo>
                        <a:pt x="93" y="1884"/>
                        <a:pt x="975" y="1935"/>
                        <a:pt x="2180" y="2002"/>
                      </a:cubicBezTo>
                      <a:cubicBezTo>
                        <a:pt x="2254" y="2047"/>
                        <a:pt x="2335" y="2072"/>
                        <a:pt x="2424" y="2072"/>
                      </a:cubicBezTo>
                      <a:cubicBezTo>
                        <a:pt x="2495" y="2072"/>
                        <a:pt x="2561" y="2055"/>
                        <a:pt x="2624" y="2028"/>
                      </a:cubicBezTo>
                      <a:cubicBezTo>
                        <a:pt x="5019" y="2162"/>
                        <a:pt x="8318" y="2343"/>
                        <a:pt x="8805" y="2343"/>
                      </a:cubicBezTo>
                      <a:cubicBezTo>
                        <a:pt x="8845" y="2343"/>
                        <a:pt x="8865" y="2342"/>
                        <a:pt x="8865" y="2339"/>
                      </a:cubicBezTo>
                      <a:cubicBezTo>
                        <a:pt x="8865" y="2306"/>
                        <a:pt x="9054" y="1947"/>
                        <a:pt x="9195" y="1672"/>
                      </a:cubicBezTo>
                      <a:cubicBezTo>
                        <a:pt x="9254" y="1706"/>
                        <a:pt x="9317" y="1725"/>
                        <a:pt x="9388" y="1725"/>
                      </a:cubicBezTo>
                      <a:cubicBezTo>
                        <a:pt x="9596" y="1725"/>
                        <a:pt x="9766" y="1557"/>
                        <a:pt x="9766" y="1350"/>
                      </a:cubicBezTo>
                      <a:cubicBezTo>
                        <a:pt x="9766" y="1138"/>
                        <a:pt x="9596" y="972"/>
                        <a:pt x="9388" y="972"/>
                      </a:cubicBezTo>
                      <a:cubicBezTo>
                        <a:pt x="9292" y="972"/>
                        <a:pt x="9203" y="1010"/>
                        <a:pt x="9136" y="1072"/>
                      </a:cubicBezTo>
                      <a:cubicBezTo>
                        <a:pt x="9073" y="924"/>
                        <a:pt x="8951" y="809"/>
                        <a:pt x="8795" y="760"/>
                      </a:cubicBezTo>
                      <a:cubicBezTo>
                        <a:pt x="8691" y="635"/>
                        <a:pt x="8535" y="553"/>
                        <a:pt x="8358" y="553"/>
                      </a:cubicBezTo>
                      <a:cubicBezTo>
                        <a:pt x="8046" y="553"/>
                        <a:pt x="7790" y="809"/>
                        <a:pt x="7790" y="1121"/>
                      </a:cubicBezTo>
                      <a:cubicBezTo>
                        <a:pt x="7790" y="1150"/>
                        <a:pt x="7795" y="1176"/>
                        <a:pt x="7798" y="1205"/>
                      </a:cubicBezTo>
                      <a:lnTo>
                        <a:pt x="7790" y="1205"/>
                      </a:lnTo>
                      <a:lnTo>
                        <a:pt x="7790" y="1198"/>
                      </a:lnTo>
                      <a:cubicBezTo>
                        <a:pt x="7790" y="1072"/>
                        <a:pt x="7691" y="972"/>
                        <a:pt x="7564" y="972"/>
                      </a:cubicBezTo>
                      <a:cubicBezTo>
                        <a:pt x="7450" y="972"/>
                        <a:pt x="7357" y="1058"/>
                        <a:pt x="7342" y="1169"/>
                      </a:cubicBezTo>
                      <a:cubicBezTo>
                        <a:pt x="7342" y="1169"/>
                        <a:pt x="7338" y="1169"/>
                        <a:pt x="7338" y="1165"/>
                      </a:cubicBezTo>
                      <a:lnTo>
                        <a:pt x="7338" y="1154"/>
                      </a:lnTo>
                      <a:cubicBezTo>
                        <a:pt x="7338" y="924"/>
                        <a:pt x="7153" y="738"/>
                        <a:pt x="6923" y="738"/>
                      </a:cubicBezTo>
                      <a:cubicBezTo>
                        <a:pt x="6779" y="738"/>
                        <a:pt x="6653" y="813"/>
                        <a:pt x="6579" y="924"/>
                      </a:cubicBezTo>
                      <a:cubicBezTo>
                        <a:pt x="6509" y="772"/>
                        <a:pt x="6353" y="664"/>
                        <a:pt x="6171" y="664"/>
                      </a:cubicBezTo>
                      <a:cubicBezTo>
                        <a:pt x="6004" y="664"/>
                        <a:pt x="5860" y="753"/>
                        <a:pt x="5782" y="887"/>
                      </a:cubicBezTo>
                      <a:cubicBezTo>
                        <a:pt x="5737" y="531"/>
                        <a:pt x="5438" y="257"/>
                        <a:pt x="5074" y="257"/>
                      </a:cubicBezTo>
                      <a:cubicBezTo>
                        <a:pt x="4778" y="257"/>
                        <a:pt x="4526" y="439"/>
                        <a:pt x="4415" y="694"/>
                      </a:cubicBezTo>
                      <a:cubicBezTo>
                        <a:pt x="4344" y="298"/>
                        <a:pt x="3999" y="1"/>
                        <a:pt x="35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1"/>
                <p:cNvSpPr/>
                <p:nvPr/>
              </p:nvSpPr>
              <p:spPr>
                <a:xfrm>
                  <a:off x="4512119" y="2512303"/>
                  <a:ext cx="119251" cy="119251"/>
                </a:xfrm>
                <a:custGeom>
                  <a:rect b="b" l="l" r="r" t="t"/>
                  <a:pathLst>
                    <a:path extrusionOk="0" h="264" w="264">
                      <a:moveTo>
                        <a:pt x="130" y="0"/>
                      </a:moveTo>
                      <a:cubicBezTo>
                        <a:pt x="59" y="0"/>
                        <a:pt x="0" y="60"/>
                        <a:pt x="0" y="133"/>
                      </a:cubicBezTo>
                      <a:cubicBezTo>
                        <a:pt x="0" y="205"/>
                        <a:pt x="59" y="263"/>
                        <a:pt x="130" y="263"/>
                      </a:cubicBezTo>
                      <a:cubicBezTo>
                        <a:pt x="204" y="263"/>
                        <a:pt x="263" y="205"/>
                        <a:pt x="263" y="133"/>
                      </a:cubicBezTo>
                      <a:cubicBezTo>
                        <a:pt x="263" y="60"/>
                        <a:pt x="204" y="0"/>
                        <a:pt x="1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1"/>
                <p:cNvSpPr/>
                <p:nvPr/>
              </p:nvSpPr>
              <p:spPr>
                <a:xfrm>
                  <a:off x="5218137" y="2572380"/>
                  <a:ext cx="186555" cy="186555"/>
                </a:xfrm>
                <a:custGeom>
                  <a:rect b="b" l="l" r="r" t="t"/>
                  <a:pathLst>
                    <a:path extrusionOk="0" h="413" w="413">
                      <a:moveTo>
                        <a:pt x="204" y="0"/>
                      </a:moveTo>
                      <a:cubicBezTo>
                        <a:pt x="93" y="0"/>
                        <a:pt x="1" y="89"/>
                        <a:pt x="1" y="205"/>
                      </a:cubicBezTo>
                      <a:cubicBezTo>
                        <a:pt x="1" y="320"/>
                        <a:pt x="93" y="412"/>
                        <a:pt x="204" y="412"/>
                      </a:cubicBezTo>
                      <a:cubicBezTo>
                        <a:pt x="319" y="412"/>
                        <a:pt x="412" y="320"/>
                        <a:pt x="412" y="205"/>
                      </a:cubicBezTo>
                      <a:cubicBezTo>
                        <a:pt x="412" y="89"/>
                        <a:pt x="319" y="0"/>
                        <a:pt x="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1"/>
                <p:cNvSpPr/>
                <p:nvPr/>
              </p:nvSpPr>
              <p:spPr>
                <a:xfrm>
                  <a:off x="3706725" y="2664980"/>
                  <a:ext cx="90793" cy="92148"/>
                </a:xfrm>
                <a:custGeom>
                  <a:rect b="b" l="l" r="r" t="t"/>
                  <a:pathLst>
                    <a:path extrusionOk="0" h="204" w="201">
                      <a:moveTo>
                        <a:pt x="100" y="0"/>
                      </a:moveTo>
                      <a:cubicBezTo>
                        <a:pt x="45" y="0"/>
                        <a:pt x="1" y="45"/>
                        <a:pt x="1" y="100"/>
                      </a:cubicBezTo>
                      <a:cubicBezTo>
                        <a:pt x="1" y="156"/>
                        <a:pt x="45" y="204"/>
                        <a:pt x="100" y="204"/>
                      </a:cubicBezTo>
                      <a:cubicBezTo>
                        <a:pt x="156" y="204"/>
                        <a:pt x="201" y="156"/>
                        <a:pt x="201" y="100"/>
                      </a:cubicBezTo>
                      <a:cubicBezTo>
                        <a:pt x="201" y="45"/>
                        <a:pt x="156" y="0"/>
                        <a:pt x="1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1"/>
                <p:cNvSpPr/>
                <p:nvPr/>
              </p:nvSpPr>
              <p:spPr>
                <a:xfrm>
                  <a:off x="6220927" y="2383566"/>
                  <a:ext cx="95762" cy="93955"/>
                </a:xfrm>
                <a:custGeom>
                  <a:rect b="b" l="l" r="r" t="t"/>
                  <a:pathLst>
                    <a:path extrusionOk="0" h="208" w="212">
                      <a:moveTo>
                        <a:pt x="108" y="0"/>
                      </a:moveTo>
                      <a:cubicBezTo>
                        <a:pt x="49" y="0"/>
                        <a:pt x="1" y="48"/>
                        <a:pt x="1" y="104"/>
                      </a:cubicBezTo>
                      <a:cubicBezTo>
                        <a:pt x="1" y="163"/>
                        <a:pt x="49" y="208"/>
                        <a:pt x="108" y="208"/>
                      </a:cubicBezTo>
                      <a:cubicBezTo>
                        <a:pt x="163" y="208"/>
                        <a:pt x="211" y="163"/>
                        <a:pt x="211" y="104"/>
                      </a:cubicBezTo>
                      <a:cubicBezTo>
                        <a:pt x="211" y="48"/>
                        <a:pt x="163" y="0"/>
                        <a:pt x="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1"/>
                <p:cNvSpPr/>
                <p:nvPr/>
              </p:nvSpPr>
              <p:spPr>
                <a:xfrm>
                  <a:off x="3797066" y="2105314"/>
                  <a:ext cx="157646" cy="158098"/>
                </a:xfrm>
                <a:custGeom>
                  <a:rect b="b" l="l" r="r" t="t"/>
                  <a:pathLst>
                    <a:path extrusionOk="0" h="350" w="349">
                      <a:moveTo>
                        <a:pt x="174" y="1"/>
                      </a:moveTo>
                      <a:cubicBezTo>
                        <a:pt x="78" y="1"/>
                        <a:pt x="1" y="78"/>
                        <a:pt x="1" y="175"/>
                      </a:cubicBezTo>
                      <a:cubicBezTo>
                        <a:pt x="1" y="271"/>
                        <a:pt x="78" y="350"/>
                        <a:pt x="174" y="350"/>
                      </a:cubicBezTo>
                      <a:cubicBezTo>
                        <a:pt x="271" y="350"/>
                        <a:pt x="349" y="271"/>
                        <a:pt x="349" y="175"/>
                      </a:cubicBezTo>
                      <a:cubicBezTo>
                        <a:pt x="349" y="78"/>
                        <a:pt x="271" y="1"/>
                        <a:pt x="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1"/>
                <p:cNvSpPr/>
                <p:nvPr/>
              </p:nvSpPr>
              <p:spPr>
                <a:xfrm>
                  <a:off x="7077815" y="2430092"/>
                  <a:ext cx="101182" cy="100731"/>
                </a:xfrm>
                <a:custGeom>
                  <a:rect b="b" l="l" r="r" t="t"/>
                  <a:pathLst>
                    <a:path extrusionOk="0" h="223" w="224">
                      <a:moveTo>
                        <a:pt x="112" y="1"/>
                      </a:moveTo>
                      <a:cubicBezTo>
                        <a:pt x="53" y="1"/>
                        <a:pt x="1" y="53"/>
                        <a:pt x="1" y="112"/>
                      </a:cubicBezTo>
                      <a:cubicBezTo>
                        <a:pt x="1" y="175"/>
                        <a:pt x="53" y="223"/>
                        <a:pt x="112" y="223"/>
                      </a:cubicBezTo>
                      <a:cubicBezTo>
                        <a:pt x="175" y="223"/>
                        <a:pt x="223" y="175"/>
                        <a:pt x="223" y="112"/>
                      </a:cubicBezTo>
                      <a:cubicBezTo>
                        <a:pt x="223" y="53"/>
                        <a:pt x="175" y="1"/>
                        <a:pt x="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1"/>
                <p:cNvSpPr/>
                <p:nvPr/>
              </p:nvSpPr>
              <p:spPr>
                <a:xfrm>
                  <a:off x="6229509" y="4427090"/>
                  <a:ext cx="355042" cy="424153"/>
                </a:xfrm>
                <a:custGeom>
                  <a:rect b="b" l="l" r="r" t="t"/>
                  <a:pathLst>
                    <a:path extrusionOk="0" h="939" w="786">
                      <a:moveTo>
                        <a:pt x="0" y="1"/>
                      </a:moveTo>
                      <a:lnTo>
                        <a:pt x="315" y="801"/>
                      </a:lnTo>
                      <a:cubicBezTo>
                        <a:pt x="348" y="883"/>
                        <a:pt x="430" y="938"/>
                        <a:pt x="522" y="938"/>
                      </a:cubicBezTo>
                      <a:cubicBezTo>
                        <a:pt x="678" y="938"/>
                        <a:pt x="786" y="783"/>
                        <a:pt x="730" y="635"/>
                      </a:cubicBezTo>
                      <a:lnTo>
                        <a:pt x="4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1"/>
                <p:cNvSpPr/>
                <p:nvPr/>
              </p:nvSpPr>
              <p:spPr>
                <a:xfrm>
                  <a:off x="3517459" y="4427090"/>
                  <a:ext cx="356849" cy="424153"/>
                </a:xfrm>
                <a:custGeom>
                  <a:rect b="b" l="l" r="r" t="t"/>
                  <a:pathLst>
                    <a:path extrusionOk="0" h="939" w="790">
                      <a:moveTo>
                        <a:pt x="312" y="1"/>
                      </a:moveTo>
                      <a:lnTo>
                        <a:pt x="59" y="635"/>
                      </a:lnTo>
                      <a:cubicBezTo>
                        <a:pt x="1" y="783"/>
                        <a:pt x="108" y="938"/>
                        <a:pt x="268" y="938"/>
                      </a:cubicBezTo>
                      <a:cubicBezTo>
                        <a:pt x="356" y="938"/>
                        <a:pt x="442" y="883"/>
                        <a:pt x="475" y="801"/>
                      </a:cubicBezTo>
                      <a:lnTo>
                        <a:pt x="7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1"/>
                <p:cNvSpPr/>
                <p:nvPr/>
              </p:nvSpPr>
              <p:spPr>
                <a:xfrm>
                  <a:off x="2881004" y="2979368"/>
                  <a:ext cx="4468742" cy="1535354"/>
                </a:xfrm>
                <a:custGeom>
                  <a:rect b="b" l="l" r="r" t="t"/>
                  <a:pathLst>
                    <a:path extrusionOk="0" h="3399" w="9893">
                      <a:moveTo>
                        <a:pt x="1" y="0"/>
                      </a:moveTo>
                      <a:lnTo>
                        <a:pt x="820" y="2405"/>
                      </a:lnTo>
                      <a:cubicBezTo>
                        <a:pt x="1024" y="2999"/>
                        <a:pt x="1580" y="3399"/>
                        <a:pt x="2210" y="3399"/>
                      </a:cubicBezTo>
                      <a:lnTo>
                        <a:pt x="7684" y="3399"/>
                      </a:lnTo>
                      <a:cubicBezTo>
                        <a:pt x="8310" y="3399"/>
                        <a:pt x="8869" y="2999"/>
                        <a:pt x="9073" y="2405"/>
                      </a:cubicBezTo>
                      <a:lnTo>
                        <a:pt x="98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1"/>
                <p:cNvSpPr/>
                <p:nvPr/>
              </p:nvSpPr>
              <p:spPr>
                <a:xfrm>
                  <a:off x="2881004" y="2979368"/>
                  <a:ext cx="4468742" cy="1535354"/>
                </a:xfrm>
                <a:custGeom>
                  <a:rect b="b" l="l" r="r" t="t"/>
                  <a:pathLst>
                    <a:path extrusionOk="0" h="3399" w="9893">
                      <a:moveTo>
                        <a:pt x="1" y="0"/>
                      </a:moveTo>
                      <a:lnTo>
                        <a:pt x="124" y="356"/>
                      </a:lnTo>
                      <a:lnTo>
                        <a:pt x="820" y="2405"/>
                      </a:lnTo>
                      <a:cubicBezTo>
                        <a:pt x="1024" y="2999"/>
                        <a:pt x="1580" y="3399"/>
                        <a:pt x="2210" y="3399"/>
                      </a:cubicBezTo>
                      <a:lnTo>
                        <a:pt x="3096" y="3399"/>
                      </a:lnTo>
                      <a:cubicBezTo>
                        <a:pt x="2465" y="3399"/>
                        <a:pt x="1906" y="2999"/>
                        <a:pt x="1706" y="2405"/>
                      </a:cubicBezTo>
                      <a:lnTo>
                        <a:pt x="1443" y="1639"/>
                      </a:lnTo>
                      <a:cubicBezTo>
                        <a:pt x="1228" y="1008"/>
                        <a:pt x="1699" y="356"/>
                        <a:pt x="2362" y="356"/>
                      </a:cubicBezTo>
                      <a:lnTo>
                        <a:pt x="9770" y="356"/>
                      </a:lnTo>
                      <a:lnTo>
                        <a:pt x="9892" y="0"/>
                      </a:lnTo>
                      <a:close/>
                    </a:path>
                  </a:pathLst>
                </a:custGeom>
                <a:solidFill>
                  <a:srgbClr val="4B36AA">
                    <a:alpha val="23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1"/>
                <p:cNvSpPr/>
                <p:nvPr/>
              </p:nvSpPr>
              <p:spPr>
                <a:xfrm>
                  <a:off x="2715679" y="2845663"/>
                  <a:ext cx="4788099" cy="207785"/>
                </a:xfrm>
                <a:custGeom>
                  <a:rect b="b" l="l" r="r" t="t"/>
                  <a:pathLst>
                    <a:path extrusionOk="0" h="460" w="10600">
                      <a:moveTo>
                        <a:pt x="230" y="0"/>
                      </a:moveTo>
                      <a:cubicBezTo>
                        <a:pt x="105" y="0"/>
                        <a:pt x="0" y="103"/>
                        <a:pt x="0" y="230"/>
                      </a:cubicBezTo>
                      <a:cubicBezTo>
                        <a:pt x="0" y="356"/>
                        <a:pt x="105" y="459"/>
                        <a:pt x="230" y="459"/>
                      </a:cubicBezTo>
                      <a:lnTo>
                        <a:pt x="10369" y="459"/>
                      </a:lnTo>
                      <a:cubicBezTo>
                        <a:pt x="10496" y="459"/>
                        <a:pt x="10600" y="356"/>
                        <a:pt x="10600" y="230"/>
                      </a:cubicBezTo>
                      <a:cubicBezTo>
                        <a:pt x="10600" y="103"/>
                        <a:pt x="10496" y="0"/>
                        <a:pt x="103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01" name="Shape 9201"/>
        <p:cNvGrpSpPr/>
        <p:nvPr/>
      </p:nvGrpSpPr>
      <p:grpSpPr>
        <a:xfrm>
          <a:off x="0" y="0"/>
          <a:ext cx="0" cy="0"/>
          <a:chOff x="0" y="0"/>
          <a:chExt cx="0" cy="0"/>
        </a:xfrm>
      </p:grpSpPr>
      <p:grpSp>
        <p:nvGrpSpPr>
          <p:cNvPr id="9202" name="Google Shape;9202;p86"/>
          <p:cNvGrpSpPr/>
          <p:nvPr/>
        </p:nvGrpSpPr>
        <p:grpSpPr>
          <a:xfrm>
            <a:off x="894207" y="1345785"/>
            <a:ext cx="257112" cy="362808"/>
            <a:chOff x="908482" y="1502585"/>
            <a:chExt cx="257112" cy="362808"/>
          </a:xfrm>
        </p:grpSpPr>
        <p:sp>
          <p:nvSpPr>
            <p:cNvPr id="9203" name="Google Shape;9203;p86"/>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6"/>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6"/>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6"/>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6"/>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6"/>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6"/>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6"/>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6"/>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6"/>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6"/>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6"/>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6"/>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6"/>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6"/>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6"/>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6"/>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6"/>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6"/>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6"/>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6"/>
          <p:cNvGrpSpPr/>
          <p:nvPr/>
        </p:nvGrpSpPr>
        <p:grpSpPr>
          <a:xfrm>
            <a:off x="1289262" y="1345916"/>
            <a:ext cx="362939" cy="362677"/>
            <a:chOff x="1303537" y="1502716"/>
            <a:chExt cx="362939" cy="362677"/>
          </a:xfrm>
        </p:grpSpPr>
        <p:sp>
          <p:nvSpPr>
            <p:cNvPr id="9224" name="Google Shape;9224;p86"/>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6"/>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6"/>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6"/>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6"/>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6"/>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6"/>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6"/>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6"/>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6"/>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6"/>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86"/>
          <p:cNvGrpSpPr/>
          <p:nvPr/>
        </p:nvGrpSpPr>
        <p:grpSpPr>
          <a:xfrm>
            <a:off x="1737626" y="1345916"/>
            <a:ext cx="362677" cy="362677"/>
            <a:chOff x="1751901" y="1502716"/>
            <a:chExt cx="362677" cy="362677"/>
          </a:xfrm>
        </p:grpSpPr>
        <p:sp>
          <p:nvSpPr>
            <p:cNvPr id="9236" name="Google Shape;9236;p86"/>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6"/>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6"/>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6"/>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6"/>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6"/>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6"/>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6"/>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6"/>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6"/>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6"/>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6"/>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6"/>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6"/>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6"/>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6"/>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6"/>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6"/>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6"/>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86"/>
          <p:cNvGrpSpPr/>
          <p:nvPr/>
        </p:nvGrpSpPr>
        <p:grpSpPr>
          <a:xfrm>
            <a:off x="3080903" y="1345916"/>
            <a:ext cx="334290" cy="362677"/>
            <a:chOff x="3095178" y="1502716"/>
            <a:chExt cx="334290" cy="362677"/>
          </a:xfrm>
        </p:grpSpPr>
        <p:sp>
          <p:nvSpPr>
            <p:cNvPr id="9256" name="Google Shape;9256;p86"/>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6"/>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6"/>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6"/>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6"/>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6"/>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6"/>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6"/>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6"/>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6"/>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6"/>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6"/>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6"/>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6"/>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6"/>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6"/>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6"/>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6"/>
          <p:cNvGrpSpPr/>
          <p:nvPr/>
        </p:nvGrpSpPr>
        <p:grpSpPr>
          <a:xfrm>
            <a:off x="3528006" y="1348805"/>
            <a:ext cx="366196" cy="357005"/>
            <a:chOff x="3542281" y="1505605"/>
            <a:chExt cx="366196" cy="357005"/>
          </a:xfrm>
        </p:grpSpPr>
        <p:sp>
          <p:nvSpPr>
            <p:cNvPr id="9274" name="Google Shape;9274;p86"/>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6"/>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6"/>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6"/>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6"/>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6"/>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6"/>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6"/>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6"/>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6"/>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6"/>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6"/>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6"/>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6"/>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6"/>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6"/>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6"/>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6"/>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6"/>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6"/>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6"/>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6"/>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6"/>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6"/>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6"/>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86"/>
          <p:cNvGrpSpPr/>
          <p:nvPr/>
        </p:nvGrpSpPr>
        <p:grpSpPr>
          <a:xfrm>
            <a:off x="1734107" y="3227997"/>
            <a:ext cx="364673" cy="340067"/>
            <a:chOff x="1748382" y="3384797"/>
            <a:chExt cx="364673" cy="340067"/>
          </a:xfrm>
        </p:grpSpPr>
        <p:sp>
          <p:nvSpPr>
            <p:cNvPr id="9300" name="Google Shape;9300;p86"/>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6"/>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6"/>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6"/>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6"/>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6"/>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6"/>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6"/>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6"/>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6"/>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6"/>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6"/>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6"/>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6"/>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6"/>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86"/>
          <p:cNvGrpSpPr/>
          <p:nvPr/>
        </p:nvGrpSpPr>
        <p:grpSpPr>
          <a:xfrm>
            <a:off x="2168368" y="3229520"/>
            <a:ext cx="382030" cy="320451"/>
            <a:chOff x="2182643" y="3386320"/>
            <a:chExt cx="382030" cy="320451"/>
          </a:xfrm>
        </p:grpSpPr>
        <p:sp>
          <p:nvSpPr>
            <p:cNvPr id="9316" name="Google Shape;9316;p86"/>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6"/>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6"/>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6"/>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6"/>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6"/>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6"/>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6"/>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6"/>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6"/>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6"/>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6"/>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6"/>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6"/>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6"/>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6"/>
          <p:cNvGrpSpPr/>
          <p:nvPr/>
        </p:nvGrpSpPr>
        <p:grpSpPr>
          <a:xfrm>
            <a:off x="3070111" y="3232540"/>
            <a:ext cx="353880" cy="330745"/>
            <a:chOff x="3084386" y="3389340"/>
            <a:chExt cx="353880" cy="330745"/>
          </a:xfrm>
        </p:grpSpPr>
        <p:sp>
          <p:nvSpPr>
            <p:cNvPr id="9332" name="Google Shape;9332;p86"/>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6"/>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6"/>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6"/>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6"/>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6"/>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6"/>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6"/>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6"/>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6"/>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6"/>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6"/>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86"/>
          <p:cNvGrpSpPr/>
          <p:nvPr/>
        </p:nvGrpSpPr>
        <p:grpSpPr>
          <a:xfrm>
            <a:off x="849224" y="1814106"/>
            <a:ext cx="347078" cy="364016"/>
            <a:chOff x="863499" y="1970906"/>
            <a:chExt cx="347078" cy="364016"/>
          </a:xfrm>
        </p:grpSpPr>
        <p:sp>
          <p:nvSpPr>
            <p:cNvPr id="9345" name="Google Shape;9345;p86"/>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6"/>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6"/>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6"/>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6"/>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6"/>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6"/>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6"/>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6"/>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6"/>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6"/>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6"/>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6"/>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6"/>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86"/>
          <p:cNvGrpSpPr/>
          <p:nvPr/>
        </p:nvGrpSpPr>
        <p:grpSpPr>
          <a:xfrm>
            <a:off x="1735604" y="1814106"/>
            <a:ext cx="364436" cy="364174"/>
            <a:chOff x="1749879" y="1970906"/>
            <a:chExt cx="364436" cy="364174"/>
          </a:xfrm>
        </p:grpSpPr>
        <p:sp>
          <p:nvSpPr>
            <p:cNvPr id="9360" name="Google Shape;9360;p86"/>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6"/>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6"/>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6"/>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6"/>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6"/>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6"/>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6"/>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6"/>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6"/>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6"/>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6"/>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6"/>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6"/>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86"/>
          <p:cNvGrpSpPr/>
          <p:nvPr/>
        </p:nvGrpSpPr>
        <p:grpSpPr>
          <a:xfrm>
            <a:off x="2172150" y="1819358"/>
            <a:ext cx="396106" cy="353985"/>
            <a:chOff x="2186425" y="1976158"/>
            <a:chExt cx="396106" cy="353985"/>
          </a:xfrm>
        </p:grpSpPr>
        <p:sp>
          <p:nvSpPr>
            <p:cNvPr id="9375" name="Google Shape;9375;p86"/>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6"/>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6"/>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6"/>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6"/>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6"/>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6"/>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86"/>
          <p:cNvGrpSpPr/>
          <p:nvPr/>
        </p:nvGrpSpPr>
        <p:grpSpPr>
          <a:xfrm>
            <a:off x="2644882" y="1860612"/>
            <a:ext cx="319190" cy="271240"/>
            <a:chOff x="2659157" y="2017412"/>
            <a:chExt cx="319190" cy="271240"/>
          </a:xfrm>
        </p:grpSpPr>
        <p:sp>
          <p:nvSpPr>
            <p:cNvPr id="9383" name="Google Shape;9383;p86"/>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6"/>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6"/>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6"/>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6"/>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6"/>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6"/>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6"/>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6"/>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6"/>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6"/>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6"/>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6"/>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6"/>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6"/>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6"/>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6"/>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6"/>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6"/>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6"/>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6"/>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6"/>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6"/>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6"/>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6"/>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6"/>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6"/>
          <p:cNvGrpSpPr/>
          <p:nvPr/>
        </p:nvGrpSpPr>
        <p:grpSpPr>
          <a:xfrm>
            <a:off x="3097500" y="1836716"/>
            <a:ext cx="318928" cy="319217"/>
            <a:chOff x="3111775" y="1993516"/>
            <a:chExt cx="318928" cy="319217"/>
          </a:xfrm>
        </p:grpSpPr>
        <p:sp>
          <p:nvSpPr>
            <p:cNvPr id="9410" name="Google Shape;9410;p86"/>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6"/>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6"/>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6"/>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6"/>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6"/>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6"/>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6"/>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6"/>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6"/>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6"/>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6"/>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6"/>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6"/>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6"/>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6"/>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6"/>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6"/>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6"/>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6"/>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6"/>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6"/>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6"/>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6"/>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6"/>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6"/>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6"/>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6"/>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6"/>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6"/>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86"/>
          <p:cNvGrpSpPr/>
          <p:nvPr/>
        </p:nvGrpSpPr>
        <p:grpSpPr>
          <a:xfrm>
            <a:off x="4009510" y="1813607"/>
            <a:ext cx="288807" cy="355377"/>
            <a:chOff x="4023785" y="1970407"/>
            <a:chExt cx="288807" cy="355377"/>
          </a:xfrm>
        </p:grpSpPr>
        <p:sp>
          <p:nvSpPr>
            <p:cNvPr id="9441" name="Google Shape;9441;p86"/>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6"/>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6"/>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6"/>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6"/>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6"/>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6"/>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6"/>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6"/>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6"/>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6"/>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6"/>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6"/>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6"/>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6"/>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6"/>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6"/>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6"/>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6"/>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6"/>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1" name="Google Shape;9461;p86"/>
          <p:cNvGrpSpPr/>
          <p:nvPr/>
        </p:nvGrpSpPr>
        <p:grpSpPr>
          <a:xfrm>
            <a:off x="3530265" y="3224163"/>
            <a:ext cx="320188" cy="319269"/>
            <a:chOff x="3544540" y="3380963"/>
            <a:chExt cx="320188" cy="319269"/>
          </a:xfrm>
        </p:grpSpPr>
        <p:sp>
          <p:nvSpPr>
            <p:cNvPr id="9462" name="Google Shape;9462;p86"/>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6"/>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6"/>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6"/>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6"/>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6"/>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6"/>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6"/>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6"/>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6"/>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6"/>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6"/>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6"/>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6"/>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6"/>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6"/>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6"/>
          <p:cNvGrpSpPr/>
          <p:nvPr/>
        </p:nvGrpSpPr>
        <p:grpSpPr>
          <a:xfrm>
            <a:off x="3930362" y="3198034"/>
            <a:ext cx="415696" cy="371605"/>
            <a:chOff x="3944637" y="3354834"/>
            <a:chExt cx="415696" cy="371605"/>
          </a:xfrm>
        </p:grpSpPr>
        <p:sp>
          <p:nvSpPr>
            <p:cNvPr id="9479" name="Google Shape;9479;p86"/>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6"/>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6"/>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6"/>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6"/>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6"/>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6"/>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6"/>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6"/>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6"/>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6"/>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6"/>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6"/>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6"/>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6"/>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6"/>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6"/>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86"/>
          <p:cNvGrpSpPr/>
          <p:nvPr/>
        </p:nvGrpSpPr>
        <p:grpSpPr>
          <a:xfrm>
            <a:off x="1300344" y="3664727"/>
            <a:ext cx="346317" cy="332136"/>
            <a:chOff x="1314619" y="3821527"/>
            <a:chExt cx="346317" cy="332136"/>
          </a:xfrm>
        </p:grpSpPr>
        <p:sp>
          <p:nvSpPr>
            <p:cNvPr id="9497" name="Google Shape;9497;p86"/>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6"/>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6"/>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6"/>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6"/>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6"/>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6"/>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6"/>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86"/>
          <p:cNvGrpSpPr/>
          <p:nvPr/>
        </p:nvGrpSpPr>
        <p:grpSpPr>
          <a:xfrm>
            <a:off x="1736864" y="3634134"/>
            <a:ext cx="386258" cy="380507"/>
            <a:chOff x="1751139" y="3790934"/>
            <a:chExt cx="386258" cy="380507"/>
          </a:xfrm>
        </p:grpSpPr>
        <p:sp>
          <p:nvSpPr>
            <p:cNvPr id="9506" name="Google Shape;9506;p86"/>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6"/>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6"/>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6"/>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6"/>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6"/>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6"/>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6"/>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6"/>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6"/>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6"/>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6"/>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6"/>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6"/>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6"/>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6"/>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6"/>
          <p:cNvGrpSpPr/>
          <p:nvPr/>
        </p:nvGrpSpPr>
        <p:grpSpPr>
          <a:xfrm>
            <a:off x="2175406" y="3664806"/>
            <a:ext cx="395607" cy="318928"/>
            <a:chOff x="2189681" y="3821606"/>
            <a:chExt cx="395607" cy="318928"/>
          </a:xfrm>
        </p:grpSpPr>
        <p:sp>
          <p:nvSpPr>
            <p:cNvPr id="9525" name="Google Shape;9525;p86"/>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6"/>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6"/>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6"/>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6"/>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6"/>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6"/>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6"/>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6"/>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6"/>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6"/>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6"/>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6"/>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6"/>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6"/>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6"/>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6"/>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6"/>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6"/>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6"/>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6"/>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6"/>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6"/>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6"/>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6"/>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6"/>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6"/>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6"/>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6"/>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6"/>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5" name="Google Shape;9555;p86"/>
          <p:cNvSpPr/>
          <p:nvPr/>
        </p:nvSpPr>
        <p:spPr>
          <a:xfrm>
            <a:off x="1274189" y="18832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6" name="Google Shape;9556;p86"/>
          <p:cNvGrpSpPr/>
          <p:nvPr/>
        </p:nvGrpSpPr>
        <p:grpSpPr>
          <a:xfrm>
            <a:off x="1263134" y="1804547"/>
            <a:ext cx="420475" cy="383055"/>
            <a:chOff x="1277409" y="1961347"/>
            <a:chExt cx="420475" cy="383055"/>
          </a:xfrm>
        </p:grpSpPr>
        <p:sp>
          <p:nvSpPr>
            <p:cNvPr id="9557" name="Google Shape;9557;p86"/>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6"/>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6"/>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6"/>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6"/>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6"/>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6"/>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6"/>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6"/>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6"/>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6"/>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6"/>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6"/>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6"/>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6"/>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6"/>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6"/>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6"/>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6"/>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6"/>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6"/>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6"/>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6"/>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6"/>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6"/>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6"/>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6"/>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86"/>
          <p:cNvGrpSpPr/>
          <p:nvPr/>
        </p:nvGrpSpPr>
        <p:grpSpPr>
          <a:xfrm>
            <a:off x="2200800" y="2276019"/>
            <a:ext cx="380008" cy="351648"/>
            <a:chOff x="2215075" y="2432819"/>
            <a:chExt cx="380008" cy="351648"/>
          </a:xfrm>
        </p:grpSpPr>
        <p:sp>
          <p:nvSpPr>
            <p:cNvPr id="9585" name="Google Shape;9585;p86"/>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6"/>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6"/>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6"/>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6"/>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6"/>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6"/>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6"/>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6"/>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6"/>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6"/>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6"/>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6"/>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6"/>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6"/>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6"/>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6"/>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6"/>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6"/>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6"/>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6"/>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6"/>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6"/>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6"/>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6"/>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6"/>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6"/>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6"/>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6"/>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6"/>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6"/>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86"/>
          <p:cNvGrpSpPr/>
          <p:nvPr/>
        </p:nvGrpSpPr>
        <p:grpSpPr>
          <a:xfrm>
            <a:off x="2647141" y="2265542"/>
            <a:ext cx="344059" cy="340671"/>
            <a:chOff x="2661416" y="2422342"/>
            <a:chExt cx="344059" cy="340671"/>
          </a:xfrm>
        </p:grpSpPr>
        <p:sp>
          <p:nvSpPr>
            <p:cNvPr id="9617" name="Google Shape;9617;p86"/>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6"/>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6"/>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6"/>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6"/>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6"/>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6"/>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6"/>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6"/>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6"/>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6"/>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6"/>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6"/>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6"/>
          <p:cNvGrpSpPr/>
          <p:nvPr/>
        </p:nvGrpSpPr>
        <p:grpSpPr>
          <a:xfrm>
            <a:off x="4052235" y="2265542"/>
            <a:ext cx="206876" cy="348470"/>
            <a:chOff x="4066510" y="2422342"/>
            <a:chExt cx="206876" cy="348470"/>
          </a:xfrm>
        </p:grpSpPr>
        <p:sp>
          <p:nvSpPr>
            <p:cNvPr id="9631" name="Google Shape;9631;p86"/>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6"/>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6"/>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6"/>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6"/>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6"/>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6"/>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6"/>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6"/>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6"/>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6"/>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6"/>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3" name="Google Shape;9643;p86"/>
          <p:cNvSpPr/>
          <p:nvPr/>
        </p:nvSpPr>
        <p:spPr>
          <a:xfrm>
            <a:off x="2943931" y="37349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4" name="Google Shape;9644;p86"/>
          <p:cNvGrpSpPr/>
          <p:nvPr/>
        </p:nvGrpSpPr>
        <p:grpSpPr>
          <a:xfrm>
            <a:off x="2603418" y="3660525"/>
            <a:ext cx="420475" cy="326491"/>
            <a:chOff x="2617693" y="3817325"/>
            <a:chExt cx="420475" cy="326491"/>
          </a:xfrm>
        </p:grpSpPr>
        <p:sp>
          <p:nvSpPr>
            <p:cNvPr id="9645" name="Google Shape;9645;p86"/>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6"/>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6"/>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6"/>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6"/>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6"/>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6"/>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6"/>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6"/>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6"/>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6"/>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6"/>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6"/>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6"/>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6"/>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6"/>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6"/>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86"/>
          <p:cNvGrpSpPr/>
          <p:nvPr/>
        </p:nvGrpSpPr>
        <p:grpSpPr>
          <a:xfrm>
            <a:off x="3531026" y="2266723"/>
            <a:ext cx="358134" cy="356637"/>
            <a:chOff x="3545301" y="2423523"/>
            <a:chExt cx="358134" cy="356637"/>
          </a:xfrm>
        </p:grpSpPr>
        <p:sp>
          <p:nvSpPr>
            <p:cNvPr id="9663" name="Google Shape;9663;p86"/>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6"/>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6"/>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6"/>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6"/>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6"/>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6"/>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6"/>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6"/>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86"/>
          <p:cNvGrpSpPr/>
          <p:nvPr/>
        </p:nvGrpSpPr>
        <p:grpSpPr>
          <a:xfrm>
            <a:off x="3517187" y="3667799"/>
            <a:ext cx="377251" cy="324232"/>
            <a:chOff x="3531462" y="3824599"/>
            <a:chExt cx="377251" cy="324232"/>
          </a:xfrm>
        </p:grpSpPr>
        <p:sp>
          <p:nvSpPr>
            <p:cNvPr id="9673" name="Google Shape;9673;p86"/>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6"/>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6"/>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6"/>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6"/>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6"/>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6"/>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6"/>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6"/>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6"/>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6"/>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6"/>
          <p:cNvGrpSpPr/>
          <p:nvPr/>
        </p:nvGrpSpPr>
        <p:grpSpPr>
          <a:xfrm>
            <a:off x="4016311" y="3648446"/>
            <a:ext cx="286523" cy="340566"/>
            <a:chOff x="4030586" y="3805246"/>
            <a:chExt cx="286523" cy="340566"/>
          </a:xfrm>
        </p:grpSpPr>
        <p:sp>
          <p:nvSpPr>
            <p:cNvPr id="9685" name="Google Shape;9685;p86"/>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6"/>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6"/>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6"/>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6"/>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6"/>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6"/>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6"/>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6"/>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6"/>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6"/>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6"/>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6"/>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86"/>
          <p:cNvGrpSpPr/>
          <p:nvPr/>
        </p:nvGrpSpPr>
        <p:grpSpPr>
          <a:xfrm>
            <a:off x="2166609" y="2731919"/>
            <a:ext cx="376752" cy="374468"/>
            <a:chOff x="2180884" y="2888719"/>
            <a:chExt cx="376752" cy="374468"/>
          </a:xfrm>
        </p:grpSpPr>
        <p:sp>
          <p:nvSpPr>
            <p:cNvPr id="9699" name="Google Shape;9699;p86"/>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6"/>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6"/>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6"/>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6"/>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6"/>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6"/>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6"/>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6"/>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6"/>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6"/>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6"/>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6"/>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6"/>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86"/>
          <p:cNvGrpSpPr/>
          <p:nvPr/>
        </p:nvGrpSpPr>
        <p:grpSpPr>
          <a:xfrm>
            <a:off x="3940157" y="2786199"/>
            <a:ext cx="378249" cy="265909"/>
            <a:chOff x="3954432" y="2942999"/>
            <a:chExt cx="378249" cy="265909"/>
          </a:xfrm>
        </p:grpSpPr>
        <p:sp>
          <p:nvSpPr>
            <p:cNvPr id="9714" name="Google Shape;9714;p86"/>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6"/>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6"/>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6"/>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6"/>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6"/>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6"/>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6"/>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6"/>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6"/>
          <p:cNvGrpSpPr/>
          <p:nvPr/>
        </p:nvGrpSpPr>
        <p:grpSpPr>
          <a:xfrm>
            <a:off x="1737862" y="4109808"/>
            <a:ext cx="378512" cy="374756"/>
            <a:chOff x="1752137" y="4266608"/>
            <a:chExt cx="378512" cy="374756"/>
          </a:xfrm>
        </p:grpSpPr>
        <p:sp>
          <p:nvSpPr>
            <p:cNvPr id="9724" name="Google Shape;9724;p86"/>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6"/>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6"/>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6"/>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6"/>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6"/>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6"/>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6"/>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6"/>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6"/>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6"/>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6"/>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6"/>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6"/>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6"/>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6"/>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6"/>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6"/>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6"/>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86"/>
          <p:cNvGrpSpPr/>
          <p:nvPr/>
        </p:nvGrpSpPr>
        <p:grpSpPr>
          <a:xfrm>
            <a:off x="3103513" y="3655746"/>
            <a:ext cx="341065" cy="341065"/>
            <a:chOff x="3117788" y="3812546"/>
            <a:chExt cx="341065" cy="341065"/>
          </a:xfrm>
        </p:grpSpPr>
        <p:sp>
          <p:nvSpPr>
            <p:cNvPr id="9746" name="Google Shape;9746;p86"/>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6"/>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6"/>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6"/>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6"/>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6"/>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86"/>
          <p:cNvGrpSpPr/>
          <p:nvPr/>
        </p:nvGrpSpPr>
        <p:grpSpPr>
          <a:xfrm>
            <a:off x="3980125" y="4143132"/>
            <a:ext cx="338281" cy="322657"/>
            <a:chOff x="3994400" y="4299932"/>
            <a:chExt cx="338281" cy="322657"/>
          </a:xfrm>
        </p:grpSpPr>
        <p:sp>
          <p:nvSpPr>
            <p:cNvPr id="9753" name="Google Shape;9753;p86"/>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6"/>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6"/>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6"/>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6"/>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6"/>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6"/>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6"/>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1" name="Google Shape;9761;p86"/>
          <p:cNvSpPr/>
          <p:nvPr/>
        </p:nvSpPr>
        <p:spPr>
          <a:xfrm>
            <a:off x="3686065" y="18088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6"/>
          <p:cNvSpPr/>
          <p:nvPr/>
        </p:nvSpPr>
        <p:spPr>
          <a:xfrm>
            <a:off x="3686065" y="18088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3" name="Google Shape;9763;p86"/>
          <p:cNvGrpSpPr/>
          <p:nvPr/>
        </p:nvGrpSpPr>
        <p:grpSpPr>
          <a:xfrm>
            <a:off x="3559151" y="1808828"/>
            <a:ext cx="302358" cy="374993"/>
            <a:chOff x="3573426" y="1965628"/>
            <a:chExt cx="302358" cy="374993"/>
          </a:xfrm>
        </p:grpSpPr>
        <p:sp>
          <p:nvSpPr>
            <p:cNvPr id="9764" name="Google Shape;9764;p86"/>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6"/>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6"/>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6"/>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6"/>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6"/>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6"/>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6"/>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6"/>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6"/>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6"/>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6"/>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6"/>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6"/>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6"/>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6"/>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6"/>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6"/>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6"/>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6"/>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6"/>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6"/>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6"/>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6"/>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6"/>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6"/>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6"/>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6"/>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6"/>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6"/>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6"/>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6"/>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6"/>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6"/>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6"/>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6"/>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6"/>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6"/>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6"/>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6"/>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6"/>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6"/>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6"/>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6"/>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6"/>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6"/>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6"/>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86"/>
          <p:cNvGrpSpPr/>
          <p:nvPr/>
        </p:nvGrpSpPr>
        <p:grpSpPr>
          <a:xfrm>
            <a:off x="3499357" y="2751772"/>
            <a:ext cx="355876" cy="331007"/>
            <a:chOff x="3513632" y="2908572"/>
            <a:chExt cx="355876" cy="331007"/>
          </a:xfrm>
        </p:grpSpPr>
        <p:sp>
          <p:nvSpPr>
            <p:cNvPr id="9812" name="Google Shape;9812;p86"/>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6"/>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6"/>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6"/>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6"/>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6"/>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6"/>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6"/>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6"/>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6"/>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6"/>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6"/>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6"/>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6"/>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6"/>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6"/>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6"/>
          <p:cNvGrpSpPr/>
          <p:nvPr/>
        </p:nvGrpSpPr>
        <p:grpSpPr>
          <a:xfrm>
            <a:off x="2679808" y="2731630"/>
            <a:ext cx="235762" cy="374756"/>
            <a:chOff x="2694083" y="2888430"/>
            <a:chExt cx="235762" cy="374756"/>
          </a:xfrm>
        </p:grpSpPr>
        <p:sp>
          <p:nvSpPr>
            <p:cNvPr id="9829" name="Google Shape;9829;p86"/>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6"/>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6"/>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6"/>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6"/>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6"/>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6"/>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6"/>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6"/>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86"/>
          <p:cNvGrpSpPr/>
          <p:nvPr/>
        </p:nvGrpSpPr>
        <p:grpSpPr>
          <a:xfrm>
            <a:off x="857259" y="4143788"/>
            <a:ext cx="357661" cy="311155"/>
            <a:chOff x="871534" y="4300588"/>
            <a:chExt cx="357661" cy="311155"/>
          </a:xfrm>
        </p:grpSpPr>
        <p:sp>
          <p:nvSpPr>
            <p:cNvPr id="9839" name="Google Shape;9839;p86"/>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6"/>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6"/>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6"/>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6"/>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6"/>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6"/>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6"/>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6"/>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6"/>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6"/>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6"/>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6"/>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6"/>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6"/>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6"/>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6"/>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6"/>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6"/>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6"/>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6"/>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86"/>
          <p:cNvGrpSpPr/>
          <p:nvPr/>
        </p:nvGrpSpPr>
        <p:grpSpPr>
          <a:xfrm>
            <a:off x="901744" y="3664806"/>
            <a:ext cx="250100" cy="336785"/>
            <a:chOff x="916019" y="3821606"/>
            <a:chExt cx="250100" cy="336785"/>
          </a:xfrm>
        </p:grpSpPr>
        <p:sp>
          <p:nvSpPr>
            <p:cNvPr id="9861" name="Google Shape;9861;p86"/>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6"/>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6"/>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6"/>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6"/>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6"/>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6"/>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6"/>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6"/>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6"/>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6"/>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6"/>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6"/>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86"/>
          <p:cNvGrpSpPr/>
          <p:nvPr/>
        </p:nvGrpSpPr>
        <p:grpSpPr>
          <a:xfrm>
            <a:off x="835411" y="2752770"/>
            <a:ext cx="374730" cy="332504"/>
            <a:chOff x="849686" y="2909570"/>
            <a:chExt cx="374730" cy="332504"/>
          </a:xfrm>
        </p:grpSpPr>
        <p:sp>
          <p:nvSpPr>
            <p:cNvPr id="9875" name="Google Shape;9875;p86"/>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6"/>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6"/>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6"/>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6"/>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6"/>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6"/>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6"/>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6"/>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6"/>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6"/>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6"/>
          <p:cNvGrpSpPr/>
          <p:nvPr/>
        </p:nvGrpSpPr>
        <p:grpSpPr>
          <a:xfrm>
            <a:off x="1721292" y="2263441"/>
            <a:ext cx="417718" cy="372866"/>
            <a:chOff x="1735567" y="2420241"/>
            <a:chExt cx="417718" cy="372866"/>
          </a:xfrm>
        </p:grpSpPr>
        <p:sp>
          <p:nvSpPr>
            <p:cNvPr id="9887" name="Google Shape;9887;p86"/>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6"/>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6"/>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6"/>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6"/>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6"/>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6"/>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6"/>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86"/>
          <p:cNvGrpSpPr/>
          <p:nvPr/>
        </p:nvGrpSpPr>
        <p:grpSpPr>
          <a:xfrm>
            <a:off x="3585043" y="4142790"/>
            <a:ext cx="251098" cy="309028"/>
            <a:chOff x="3599318" y="4299590"/>
            <a:chExt cx="251098" cy="309028"/>
          </a:xfrm>
        </p:grpSpPr>
        <p:sp>
          <p:nvSpPr>
            <p:cNvPr id="9900" name="Google Shape;9900;p86"/>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6"/>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6"/>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6"/>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6"/>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6"/>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86"/>
          <p:cNvGrpSpPr/>
          <p:nvPr/>
        </p:nvGrpSpPr>
        <p:grpSpPr>
          <a:xfrm>
            <a:off x="3091723" y="2276440"/>
            <a:ext cx="345818" cy="345056"/>
            <a:chOff x="3105998" y="2433240"/>
            <a:chExt cx="345818" cy="345056"/>
          </a:xfrm>
        </p:grpSpPr>
        <p:sp>
          <p:nvSpPr>
            <p:cNvPr id="9907" name="Google Shape;9907;p86"/>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6"/>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6"/>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6"/>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6"/>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6"/>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6"/>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6"/>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86"/>
          <p:cNvGrpSpPr/>
          <p:nvPr/>
        </p:nvGrpSpPr>
        <p:grpSpPr>
          <a:xfrm>
            <a:off x="1723051" y="2743973"/>
            <a:ext cx="374730" cy="350361"/>
            <a:chOff x="1737326" y="2900773"/>
            <a:chExt cx="374730" cy="350361"/>
          </a:xfrm>
        </p:grpSpPr>
        <p:sp>
          <p:nvSpPr>
            <p:cNvPr id="9919" name="Google Shape;9919;p86"/>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6"/>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6"/>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6"/>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6"/>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6"/>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6"/>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86"/>
          <p:cNvGrpSpPr/>
          <p:nvPr/>
        </p:nvGrpSpPr>
        <p:grpSpPr>
          <a:xfrm>
            <a:off x="3986401" y="1422596"/>
            <a:ext cx="327226" cy="211603"/>
            <a:chOff x="4000676" y="1579396"/>
            <a:chExt cx="327226" cy="211603"/>
          </a:xfrm>
        </p:grpSpPr>
        <p:sp>
          <p:nvSpPr>
            <p:cNvPr id="9937" name="Google Shape;9937;p86"/>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6"/>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6"/>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6"/>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6"/>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6"/>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6"/>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6"/>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6"/>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6"/>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6"/>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86"/>
          <p:cNvGrpSpPr/>
          <p:nvPr/>
        </p:nvGrpSpPr>
        <p:grpSpPr>
          <a:xfrm>
            <a:off x="2621248" y="1358784"/>
            <a:ext cx="371054" cy="336469"/>
            <a:chOff x="2635523" y="1515584"/>
            <a:chExt cx="371054" cy="336469"/>
          </a:xfrm>
        </p:grpSpPr>
        <p:sp>
          <p:nvSpPr>
            <p:cNvPr id="9954" name="Google Shape;9954;p86"/>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6"/>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6"/>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6"/>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6"/>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86"/>
          <p:cNvGrpSpPr/>
          <p:nvPr/>
        </p:nvGrpSpPr>
        <p:grpSpPr>
          <a:xfrm>
            <a:off x="2217632" y="1363931"/>
            <a:ext cx="311627" cy="326569"/>
            <a:chOff x="2231907" y="1520731"/>
            <a:chExt cx="311627" cy="326569"/>
          </a:xfrm>
        </p:grpSpPr>
        <p:sp>
          <p:nvSpPr>
            <p:cNvPr id="9962" name="Google Shape;9962;p86"/>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6"/>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6"/>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6"/>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6"/>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6"/>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6"/>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6"/>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86"/>
          <p:cNvGrpSpPr/>
          <p:nvPr/>
        </p:nvGrpSpPr>
        <p:grpSpPr>
          <a:xfrm>
            <a:off x="1325974" y="4144733"/>
            <a:ext cx="311890" cy="304695"/>
            <a:chOff x="1340249" y="4301533"/>
            <a:chExt cx="311890" cy="304695"/>
          </a:xfrm>
        </p:grpSpPr>
        <p:sp>
          <p:nvSpPr>
            <p:cNvPr id="9973" name="Google Shape;9973;p86"/>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6"/>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6"/>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6"/>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6"/>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6"/>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86"/>
          <p:cNvGrpSpPr/>
          <p:nvPr/>
        </p:nvGrpSpPr>
        <p:grpSpPr>
          <a:xfrm>
            <a:off x="1316415" y="3220224"/>
            <a:ext cx="306874" cy="332268"/>
            <a:chOff x="1330690" y="3377024"/>
            <a:chExt cx="306874" cy="332268"/>
          </a:xfrm>
        </p:grpSpPr>
        <p:sp>
          <p:nvSpPr>
            <p:cNvPr id="9988" name="Google Shape;9988;p86"/>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6"/>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6"/>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6"/>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6"/>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6"/>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6"/>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6"/>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6"/>
          <p:cNvGrpSpPr/>
          <p:nvPr/>
        </p:nvGrpSpPr>
        <p:grpSpPr>
          <a:xfrm>
            <a:off x="2636322" y="3224977"/>
            <a:ext cx="341511" cy="324994"/>
            <a:chOff x="2650597" y="3381777"/>
            <a:chExt cx="341511" cy="324994"/>
          </a:xfrm>
        </p:grpSpPr>
        <p:sp>
          <p:nvSpPr>
            <p:cNvPr id="10008" name="Google Shape;10008;p86"/>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6"/>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6"/>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6"/>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6"/>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6"/>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6"/>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6"/>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6"/>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6"/>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6"/>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6"/>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6"/>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6"/>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6"/>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6"/>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6"/>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6"/>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6"/>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6"/>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6"/>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6"/>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6"/>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6"/>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6"/>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6"/>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6"/>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6"/>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6"/>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86"/>
          <p:cNvGrpSpPr/>
          <p:nvPr/>
        </p:nvGrpSpPr>
        <p:grpSpPr>
          <a:xfrm>
            <a:off x="1281227" y="2280562"/>
            <a:ext cx="402645" cy="323917"/>
            <a:chOff x="1295502" y="2437362"/>
            <a:chExt cx="402645" cy="323917"/>
          </a:xfrm>
        </p:grpSpPr>
        <p:sp>
          <p:nvSpPr>
            <p:cNvPr id="10044" name="Google Shape;10044;p86"/>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6"/>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6"/>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6"/>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6"/>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6"/>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6"/>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6"/>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6"/>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6"/>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6"/>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6"/>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6"/>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6"/>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6"/>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6"/>
          <p:cNvGrpSpPr/>
          <p:nvPr/>
        </p:nvGrpSpPr>
        <p:grpSpPr>
          <a:xfrm>
            <a:off x="868315" y="2281560"/>
            <a:ext cx="337310" cy="337047"/>
            <a:chOff x="882590" y="2438360"/>
            <a:chExt cx="337310" cy="337047"/>
          </a:xfrm>
        </p:grpSpPr>
        <p:sp>
          <p:nvSpPr>
            <p:cNvPr id="10061" name="Google Shape;10061;p86"/>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6"/>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6"/>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6"/>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6"/>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6"/>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6"/>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6"/>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6"/>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6"/>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6"/>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6"/>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6"/>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6"/>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6"/>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6"/>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6"/>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6"/>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6"/>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6"/>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86"/>
          <p:cNvGrpSpPr/>
          <p:nvPr/>
        </p:nvGrpSpPr>
        <p:grpSpPr>
          <a:xfrm>
            <a:off x="856498" y="3201185"/>
            <a:ext cx="342824" cy="351228"/>
            <a:chOff x="870773" y="3357985"/>
            <a:chExt cx="342824" cy="351228"/>
          </a:xfrm>
        </p:grpSpPr>
        <p:sp>
          <p:nvSpPr>
            <p:cNvPr id="10086" name="Google Shape;10086;p86"/>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6"/>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6"/>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6"/>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6"/>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6"/>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6"/>
          <p:cNvGrpSpPr/>
          <p:nvPr/>
        </p:nvGrpSpPr>
        <p:grpSpPr>
          <a:xfrm>
            <a:off x="2728809" y="4142790"/>
            <a:ext cx="159372" cy="308896"/>
            <a:chOff x="2743084" y="4299590"/>
            <a:chExt cx="159372" cy="308896"/>
          </a:xfrm>
        </p:grpSpPr>
        <p:sp>
          <p:nvSpPr>
            <p:cNvPr id="10095" name="Google Shape;10095;p86"/>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6"/>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6"/>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6"/>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6"/>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6"/>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6"/>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6"/>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6"/>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6"/>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6"/>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6"/>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6"/>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86"/>
          <p:cNvGrpSpPr/>
          <p:nvPr/>
        </p:nvGrpSpPr>
        <p:grpSpPr>
          <a:xfrm>
            <a:off x="1279231" y="2782916"/>
            <a:ext cx="374730" cy="272211"/>
            <a:chOff x="1293506" y="2939716"/>
            <a:chExt cx="374730" cy="272211"/>
          </a:xfrm>
        </p:grpSpPr>
        <p:sp>
          <p:nvSpPr>
            <p:cNvPr id="10111" name="Google Shape;10111;p86"/>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6"/>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6"/>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6"/>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6"/>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6"/>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6"/>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6"/>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6"/>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6"/>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6"/>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6"/>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6"/>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6"/>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6"/>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6"/>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6"/>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6"/>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6"/>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6"/>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6"/>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6"/>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6"/>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6"/>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6"/>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86"/>
          <p:cNvGrpSpPr/>
          <p:nvPr/>
        </p:nvGrpSpPr>
        <p:grpSpPr>
          <a:xfrm>
            <a:off x="2185963" y="4132365"/>
            <a:ext cx="374756" cy="329300"/>
            <a:chOff x="2200238" y="4289165"/>
            <a:chExt cx="374756" cy="329300"/>
          </a:xfrm>
        </p:grpSpPr>
        <p:sp>
          <p:nvSpPr>
            <p:cNvPr id="10142" name="Google Shape;10142;p86"/>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6"/>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6"/>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6"/>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6"/>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6"/>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6"/>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6"/>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6"/>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6"/>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6"/>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6"/>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6"/>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6"/>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6"/>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6"/>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6"/>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6"/>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6"/>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86"/>
          <p:cNvGrpSpPr/>
          <p:nvPr/>
        </p:nvGrpSpPr>
        <p:grpSpPr>
          <a:xfrm>
            <a:off x="3116092" y="4167685"/>
            <a:ext cx="297342" cy="258871"/>
            <a:chOff x="3130367" y="4324485"/>
            <a:chExt cx="297342" cy="258871"/>
          </a:xfrm>
        </p:grpSpPr>
        <p:sp>
          <p:nvSpPr>
            <p:cNvPr id="10165" name="Google Shape;10165;p86"/>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6"/>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6"/>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6"/>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6"/>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6"/>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6"/>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6"/>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6"/>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6"/>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6"/>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6"/>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6"/>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6"/>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6"/>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6"/>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6"/>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6"/>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6"/>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6"/>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6"/>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6"/>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6"/>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86"/>
          <p:cNvGrpSpPr/>
          <p:nvPr/>
        </p:nvGrpSpPr>
        <p:grpSpPr>
          <a:xfrm>
            <a:off x="3046477" y="2746809"/>
            <a:ext cx="390565" cy="359578"/>
            <a:chOff x="3060752" y="2903609"/>
            <a:chExt cx="390565" cy="359578"/>
          </a:xfrm>
        </p:grpSpPr>
        <p:sp>
          <p:nvSpPr>
            <p:cNvPr id="10189" name="Google Shape;10189;p8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6"/>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6"/>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6"/>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6"/>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6"/>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6"/>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6"/>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6"/>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6"/>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6"/>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6"/>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6"/>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6"/>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6"/>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6"/>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6"/>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6"/>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6"/>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6"/>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6"/>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6"/>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6"/>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6"/>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6"/>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6"/>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6"/>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6"/>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6"/>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6"/>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6"/>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86"/>
          <p:cNvGrpSpPr/>
          <p:nvPr/>
        </p:nvGrpSpPr>
        <p:grpSpPr>
          <a:xfrm>
            <a:off x="6216451" y="3658649"/>
            <a:ext cx="364673" cy="339804"/>
            <a:chOff x="6221064" y="3811049"/>
            <a:chExt cx="364673" cy="339804"/>
          </a:xfrm>
        </p:grpSpPr>
        <p:sp>
          <p:nvSpPr>
            <p:cNvPr id="10224" name="Google Shape;10224;p86"/>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6"/>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6"/>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6"/>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6"/>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6"/>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6"/>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6"/>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6"/>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6"/>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6"/>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6"/>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6"/>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6"/>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6"/>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86"/>
          <p:cNvGrpSpPr/>
          <p:nvPr/>
        </p:nvGrpSpPr>
        <p:grpSpPr>
          <a:xfrm>
            <a:off x="5761812" y="4122795"/>
            <a:ext cx="358160" cy="356926"/>
            <a:chOff x="5766424" y="4275195"/>
            <a:chExt cx="358160" cy="356926"/>
          </a:xfrm>
        </p:grpSpPr>
        <p:sp>
          <p:nvSpPr>
            <p:cNvPr id="10240" name="Google Shape;10240;p86"/>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6"/>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6"/>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6"/>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6"/>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6"/>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6"/>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6"/>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6"/>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9" name="Google Shape;10249;p86"/>
          <p:cNvGrpSpPr/>
          <p:nvPr/>
        </p:nvGrpSpPr>
        <p:grpSpPr>
          <a:xfrm>
            <a:off x="4880448" y="1366388"/>
            <a:ext cx="385786" cy="342588"/>
            <a:chOff x="4885060" y="1518788"/>
            <a:chExt cx="385786" cy="342588"/>
          </a:xfrm>
        </p:grpSpPr>
        <p:sp>
          <p:nvSpPr>
            <p:cNvPr id="10250" name="Google Shape;10250;p86"/>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6"/>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6"/>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6"/>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6"/>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6"/>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6"/>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6"/>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6"/>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6"/>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6"/>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6"/>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6"/>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6"/>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6"/>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6"/>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6"/>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6"/>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6"/>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6"/>
          <p:cNvGrpSpPr/>
          <p:nvPr/>
        </p:nvGrpSpPr>
        <p:grpSpPr>
          <a:xfrm>
            <a:off x="5389865" y="1362133"/>
            <a:ext cx="249076" cy="351096"/>
            <a:chOff x="5394478" y="1514533"/>
            <a:chExt cx="249076" cy="351096"/>
          </a:xfrm>
        </p:grpSpPr>
        <p:sp>
          <p:nvSpPr>
            <p:cNvPr id="10270" name="Google Shape;10270;p86"/>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6"/>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6"/>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6"/>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6"/>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6"/>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6"/>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6"/>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6"/>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6"/>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6"/>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6"/>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6"/>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6"/>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6"/>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6"/>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6"/>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6"/>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6"/>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6"/>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6"/>
          <p:cNvGrpSpPr/>
          <p:nvPr/>
        </p:nvGrpSpPr>
        <p:grpSpPr>
          <a:xfrm>
            <a:off x="5777647" y="1359612"/>
            <a:ext cx="356138" cy="356138"/>
            <a:chOff x="5782259" y="1512012"/>
            <a:chExt cx="356138" cy="356138"/>
          </a:xfrm>
        </p:grpSpPr>
        <p:sp>
          <p:nvSpPr>
            <p:cNvPr id="10291" name="Google Shape;10291;p86"/>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6"/>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6"/>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6"/>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6"/>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6"/>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6"/>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6"/>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6"/>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6"/>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6"/>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86"/>
          <p:cNvGrpSpPr/>
          <p:nvPr/>
        </p:nvGrpSpPr>
        <p:grpSpPr>
          <a:xfrm>
            <a:off x="6224986" y="1365652"/>
            <a:ext cx="343560" cy="343822"/>
            <a:chOff x="6229598" y="1518052"/>
            <a:chExt cx="343560" cy="343822"/>
          </a:xfrm>
        </p:grpSpPr>
        <p:sp>
          <p:nvSpPr>
            <p:cNvPr id="10303" name="Google Shape;10303;p86"/>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6"/>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6"/>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6"/>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6"/>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6"/>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6"/>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6"/>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6"/>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6"/>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6"/>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6"/>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6"/>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6"/>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6"/>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6"/>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6"/>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6"/>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6"/>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86"/>
          <p:cNvGrpSpPr/>
          <p:nvPr/>
        </p:nvGrpSpPr>
        <p:grpSpPr>
          <a:xfrm>
            <a:off x="6665287" y="1353074"/>
            <a:ext cx="345083" cy="369216"/>
            <a:chOff x="6669900" y="1505474"/>
            <a:chExt cx="345083" cy="369216"/>
          </a:xfrm>
        </p:grpSpPr>
        <p:sp>
          <p:nvSpPr>
            <p:cNvPr id="10323" name="Google Shape;10323;p86"/>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6"/>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6"/>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6"/>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6"/>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6"/>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6"/>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6"/>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6"/>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6"/>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6"/>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6"/>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6"/>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6"/>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6"/>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6"/>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6"/>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6"/>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6"/>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6"/>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6"/>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6"/>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86"/>
          <p:cNvGrpSpPr/>
          <p:nvPr/>
        </p:nvGrpSpPr>
        <p:grpSpPr>
          <a:xfrm>
            <a:off x="7112390" y="1365600"/>
            <a:ext cx="333003" cy="344085"/>
            <a:chOff x="7117003" y="1518000"/>
            <a:chExt cx="333003" cy="344085"/>
          </a:xfrm>
        </p:grpSpPr>
        <p:sp>
          <p:nvSpPr>
            <p:cNvPr id="10346" name="Google Shape;10346;p86"/>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6"/>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6"/>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6"/>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6"/>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6"/>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6"/>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6"/>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6"/>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6"/>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6"/>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6"/>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6"/>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6"/>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6"/>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6"/>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6"/>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6"/>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6"/>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6"/>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6"/>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6"/>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6"/>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6"/>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6"/>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6"/>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6"/>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6"/>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6"/>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6"/>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6"/>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6"/>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6"/>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6"/>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6"/>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6"/>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6"/>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6"/>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86"/>
          <p:cNvGrpSpPr/>
          <p:nvPr/>
        </p:nvGrpSpPr>
        <p:grpSpPr>
          <a:xfrm>
            <a:off x="7551431" y="1347559"/>
            <a:ext cx="337283" cy="380192"/>
            <a:chOff x="7556043" y="1499959"/>
            <a:chExt cx="337283" cy="380192"/>
          </a:xfrm>
        </p:grpSpPr>
        <p:sp>
          <p:nvSpPr>
            <p:cNvPr id="10385" name="Google Shape;10385;p86"/>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6"/>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6"/>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6"/>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6"/>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6"/>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6"/>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6"/>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6"/>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6"/>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6"/>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6"/>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6"/>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6"/>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86"/>
          <p:cNvGrpSpPr/>
          <p:nvPr/>
        </p:nvGrpSpPr>
        <p:grpSpPr>
          <a:xfrm>
            <a:off x="4859833" y="3187807"/>
            <a:ext cx="395607" cy="387414"/>
            <a:chOff x="4864446" y="3340207"/>
            <a:chExt cx="395607" cy="387414"/>
          </a:xfrm>
        </p:grpSpPr>
        <p:sp>
          <p:nvSpPr>
            <p:cNvPr id="10400" name="Google Shape;10400;p86"/>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6"/>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6"/>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6"/>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6"/>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6"/>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6"/>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6"/>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6"/>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6"/>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6"/>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6"/>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6"/>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6"/>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6"/>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6"/>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6"/>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6"/>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6"/>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6"/>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6"/>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6"/>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6"/>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6"/>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6"/>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6"/>
          <p:cNvGrpSpPr/>
          <p:nvPr/>
        </p:nvGrpSpPr>
        <p:grpSpPr>
          <a:xfrm>
            <a:off x="5298375" y="3237439"/>
            <a:ext cx="394609" cy="286523"/>
            <a:chOff x="5302988" y="3389839"/>
            <a:chExt cx="394609" cy="286523"/>
          </a:xfrm>
        </p:grpSpPr>
        <p:sp>
          <p:nvSpPr>
            <p:cNvPr id="10426" name="Google Shape;10426;p86"/>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6"/>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6"/>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6"/>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6"/>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6"/>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6"/>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6"/>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6"/>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6"/>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6"/>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6"/>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6"/>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6"/>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6"/>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6"/>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6"/>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6"/>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6"/>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6"/>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6"/>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6"/>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6"/>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6"/>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6"/>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6"/>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6"/>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6"/>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6"/>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6"/>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6"/>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6"/>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6"/>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9" name="Google Shape;10459;p86"/>
          <p:cNvSpPr/>
          <p:nvPr/>
        </p:nvSpPr>
        <p:spPr>
          <a:xfrm>
            <a:off x="5736419"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0" name="Google Shape;10460;p86"/>
          <p:cNvGrpSpPr/>
          <p:nvPr/>
        </p:nvGrpSpPr>
        <p:grpSpPr>
          <a:xfrm>
            <a:off x="5736419" y="3233657"/>
            <a:ext cx="394609" cy="294585"/>
            <a:chOff x="5741031" y="3386057"/>
            <a:chExt cx="394609" cy="294585"/>
          </a:xfrm>
        </p:grpSpPr>
        <p:sp>
          <p:nvSpPr>
            <p:cNvPr id="10461" name="Google Shape;10461;p86"/>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6"/>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6"/>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6"/>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6"/>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6"/>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6"/>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6"/>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6"/>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6"/>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6"/>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6"/>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6"/>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6"/>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6"/>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6"/>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6"/>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6"/>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6"/>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6"/>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6"/>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6"/>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6"/>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6"/>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6"/>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6"/>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6"/>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6"/>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6"/>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6"/>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1" name="Google Shape;10491;p86"/>
          <p:cNvSpPr/>
          <p:nvPr/>
        </p:nvSpPr>
        <p:spPr>
          <a:xfrm>
            <a:off x="6555704"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2" name="Google Shape;10492;p86"/>
          <p:cNvGrpSpPr/>
          <p:nvPr/>
        </p:nvGrpSpPr>
        <p:grpSpPr>
          <a:xfrm>
            <a:off x="6174462" y="3216326"/>
            <a:ext cx="394609" cy="328749"/>
            <a:chOff x="6179074" y="3368726"/>
            <a:chExt cx="394609" cy="328749"/>
          </a:xfrm>
        </p:grpSpPr>
        <p:sp>
          <p:nvSpPr>
            <p:cNvPr id="10493" name="Google Shape;10493;p86"/>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6"/>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6"/>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6"/>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6"/>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6"/>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6"/>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6"/>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6"/>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6"/>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6"/>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6"/>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6"/>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6"/>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6"/>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6"/>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6"/>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6"/>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6"/>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6"/>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6"/>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6"/>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6"/>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6"/>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6"/>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6"/>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6"/>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6"/>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6"/>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6"/>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6"/>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6"/>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6"/>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6"/>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6"/>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6"/>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6"/>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6"/>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6"/>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6"/>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6"/>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6"/>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6"/>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6"/>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6"/>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6"/>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6"/>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6"/>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6"/>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6"/>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6"/>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6"/>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6"/>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6"/>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6"/>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6"/>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6"/>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6"/>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6"/>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6"/>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6"/>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6"/>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6"/>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6"/>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6"/>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6"/>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6"/>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6"/>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6"/>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6"/>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6"/>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6"/>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6"/>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6"/>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6"/>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6"/>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6"/>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6"/>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6"/>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6"/>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6"/>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6"/>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6"/>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86"/>
          <p:cNvGrpSpPr/>
          <p:nvPr/>
        </p:nvGrpSpPr>
        <p:grpSpPr>
          <a:xfrm>
            <a:off x="7050311" y="3215328"/>
            <a:ext cx="394583" cy="331007"/>
            <a:chOff x="7054924" y="3367728"/>
            <a:chExt cx="394583" cy="331007"/>
          </a:xfrm>
        </p:grpSpPr>
        <p:sp>
          <p:nvSpPr>
            <p:cNvPr id="10577" name="Google Shape;10577;p86"/>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6"/>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6"/>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6"/>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6"/>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6"/>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6"/>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6"/>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6"/>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6"/>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6"/>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6"/>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6"/>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6"/>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6"/>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2" name="Google Shape;10592;p86"/>
          <p:cNvGrpSpPr/>
          <p:nvPr/>
        </p:nvGrpSpPr>
        <p:grpSpPr>
          <a:xfrm>
            <a:off x="7488354" y="3209025"/>
            <a:ext cx="394583" cy="343586"/>
            <a:chOff x="7492967" y="3361425"/>
            <a:chExt cx="394583" cy="343586"/>
          </a:xfrm>
        </p:grpSpPr>
        <p:sp>
          <p:nvSpPr>
            <p:cNvPr id="10593" name="Google Shape;10593;p86"/>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6"/>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6"/>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6"/>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6"/>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6"/>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6"/>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6"/>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6"/>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6"/>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6"/>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6"/>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6"/>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6"/>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6"/>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6"/>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6"/>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6"/>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6"/>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6"/>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6"/>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6"/>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6"/>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86"/>
          <p:cNvGrpSpPr/>
          <p:nvPr/>
        </p:nvGrpSpPr>
        <p:grpSpPr>
          <a:xfrm>
            <a:off x="7930914" y="3200754"/>
            <a:ext cx="385287" cy="360156"/>
            <a:chOff x="7935527" y="3353154"/>
            <a:chExt cx="385287" cy="360156"/>
          </a:xfrm>
        </p:grpSpPr>
        <p:sp>
          <p:nvSpPr>
            <p:cNvPr id="10617" name="Google Shape;10617;p86"/>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6"/>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6"/>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6"/>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6"/>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6"/>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6"/>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6"/>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6"/>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6"/>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6"/>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6"/>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86"/>
          <p:cNvGrpSpPr/>
          <p:nvPr/>
        </p:nvGrpSpPr>
        <p:grpSpPr>
          <a:xfrm>
            <a:off x="5315208" y="1833842"/>
            <a:ext cx="348103" cy="348103"/>
            <a:chOff x="5319821" y="1986242"/>
            <a:chExt cx="348103" cy="348103"/>
          </a:xfrm>
        </p:grpSpPr>
        <p:sp>
          <p:nvSpPr>
            <p:cNvPr id="10630" name="Google Shape;10630;p86"/>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6"/>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6"/>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6"/>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6"/>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6"/>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6"/>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6"/>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6"/>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6"/>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6"/>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6"/>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6"/>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6"/>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6"/>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6"/>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6"/>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6"/>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6"/>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6"/>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6"/>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6"/>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6"/>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6"/>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6"/>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6"/>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6"/>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6"/>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6"/>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6"/>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6"/>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6"/>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6"/>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6"/>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6"/>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6"/>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6"/>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86"/>
          <p:cNvGrpSpPr/>
          <p:nvPr/>
        </p:nvGrpSpPr>
        <p:grpSpPr>
          <a:xfrm>
            <a:off x="5761313" y="1824283"/>
            <a:ext cx="348339" cy="348103"/>
            <a:chOff x="5765926" y="1976683"/>
            <a:chExt cx="348339" cy="348103"/>
          </a:xfrm>
        </p:grpSpPr>
        <p:sp>
          <p:nvSpPr>
            <p:cNvPr id="10668" name="Google Shape;10668;p86"/>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6"/>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6"/>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6"/>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6"/>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6"/>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6"/>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6"/>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6"/>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6"/>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6"/>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6"/>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6"/>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6"/>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86"/>
          <p:cNvGrpSpPr/>
          <p:nvPr/>
        </p:nvGrpSpPr>
        <p:grpSpPr>
          <a:xfrm>
            <a:off x="6186778" y="1829089"/>
            <a:ext cx="389068" cy="347787"/>
            <a:chOff x="6191390" y="1981489"/>
            <a:chExt cx="389068" cy="347787"/>
          </a:xfrm>
        </p:grpSpPr>
        <p:sp>
          <p:nvSpPr>
            <p:cNvPr id="10683" name="Google Shape;10683;p86"/>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6"/>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6"/>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6"/>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6"/>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6"/>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6"/>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86"/>
          <p:cNvGrpSpPr/>
          <p:nvPr/>
        </p:nvGrpSpPr>
        <p:grpSpPr>
          <a:xfrm>
            <a:off x="6653234" y="1855191"/>
            <a:ext cx="348103" cy="295714"/>
            <a:chOff x="6657846" y="2007591"/>
            <a:chExt cx="348103" cy="295714"/>
          </a:xfrm>
        </p:grpSpPr>
        <p:sp>
          <p:nvSpPr>
            <p:cNvPr id="10691" name="Google Shape;10691;p86"/>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6"/>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6"/>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6"/>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6"/>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6"/>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6"/>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6"/>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6"/>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6"/>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6"/>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6"/>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6"/>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6"/>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6"/>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6"/>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6"/>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6"/>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6"/>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6"/>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6"/>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6"/>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6"/>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6"/>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6"/>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6"/>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86"/>
          <p:cNvGrpSpPr/>
          <p:nvPr/>
        </p:nvGrpSpPr>
        <p:grpSpPr>
          <a:xfrm>
            <a:off x="7099575" y="1819504"/>
            <a:ext cx="347341" cy="348103"/>
            <a:chOff x="7104188" y="1971904"/>
            <a:chExt cx="347341" cy="348103"/>
          </a:xfrm>
        </p:grpSpPr>
        <p:sp>
          <p:nvSpPr>
            <p:cNvPr id="10718" name="Google Shape;10718;p86"/>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6"/>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6"/>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6"/>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6"/>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6"/>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6"/>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6"/>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6"/>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6"/>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6"/>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6"/>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6"/>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6"/>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6"/>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6"/>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6"/>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6"/>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6"/>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6"/>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6"/>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6"/>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6"/>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6"/>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6"/>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6"/>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6"/>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6"/>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6"/>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6"/>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86"/>
          <p:cNvGrpSpPr/>
          <p:nvPr/>
        </p:nvGrpSpPr>
        <p:grpSpPr>
          <a:xfrm>
            <a:off x="7546652" y="1819504"/>
            <a:ext cx="344321" cy="348155"/>
            <a:chOff x="7551264" y="1971904"/>
            <a:chExt cx="344321" cy="348155"/>
          </a:xfrm>
        </p:grpSpPr>
        <p:sp>
          <p:nvSpPr>
            <p:cNvPr id="10749" name="Google Shape;10749;p86"/>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6"/>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6"/>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6"/>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6"/>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6"/>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6"/>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6"/>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6"/>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6"/>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6"/>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6"/>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6"/>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6"/>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6"/>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6"/>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6"/>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6"/>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6"/>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86"/>
          <p:cNvGrpSpPr/>
          <p:nvPr/>
        </p:nvGrpSpPr>
        <p:grpSpPr>
          <a:xfrm>
            <a:off x="7988214" y="1365390"/>
            <a:ext cx="317431" cy="344584"/>
            <a:chOff x="7992826" y="1517790"/>
            <a:chExt cx="317431" cy="344584"/>
          </a:xfrm>
        </p:grpSpPr>
        <p:sp>
          <p:nvSpPr>
            <p:cNvPr id="10769" name="Google Shape;10769;p86"/>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6"/>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6"/>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6"/>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6"/>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6"/>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6"/>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6"/>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6"/>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6"/>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6"/>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6"/>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6"/>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6"/>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6"/>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6"/>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6"/>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86"/>
          <p:cNvGrpSpPr/>
          <p:nvPr/>
        </p:nvGrpSpPr>
        <p:grpSpPr>
          <a:xfrm>
            <a:off x="7987452" y="1819504"/>
            <a:ext cx="351621" cy="348103"/>
            <a:chOff x="7992065" y="1971904"/>
            <a:chExt cx="351621" cy="348103"/>
          </a:xfrm>
        </p:grpSpPr>
        <p:sp>
          <p:nvSpPr>
            <p:cNvPr id="10787" name="Google Shape;10787;p86"/>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6"/>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6"/>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6"/>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6"/>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6"/>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6"/>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6"/>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6"/>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6"/>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6"/>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6"/>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6"/>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6"/>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6"/>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86"/>
          <p:cNvGrpSpPr/>
          <p:nvPr/>
        </p:nvGrpSpPr>
        <p:grpSpPr>
          <a:xfrm>
            <a:off x="4906576" y="3641055"/>
            <a:ext cx="296580" cy="364935"/>
            <a:chOff x="4911189" y="3793455"/>
            <a:chExt cx="296580" cy="364935"/>
          </a:xfrm>
        </p:grpSpPr>
        <p:sp>
          <p:nvSpPr>
            <p:cNvPr id="10803" name="Google Shape;10803;p86"/>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6"/>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6"/>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6"/>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6"/>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6"/>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6"/>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6"/>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6"/>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6"/>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6"/>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6"/>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6"/>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6"/>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6"/>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6"/>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6"/>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6"/>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6"/>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6"/>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86"/>
          <p:cNvGrpSpPr/>
          <p:nvPr/>
        </p:nvGrpSpPr>
        <p:grpSpPr>
          <a:xfrm>
            <a:off x="5336820" y="3640871"/>
            <a:ext cx="330272" cy="329117"/>
            <a:chOff x="5341433" y="3793271"/>
            <a:chExt cx="330272" cy="329117"/>
          </a:xfrm>
        </p:grpSpPr>
        <p:sp>
          <p:nvSpPr>
            <p:cNvPr id="10824" name="Google Shape;10824;p86"/>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6"/>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6"/>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6"/>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6"/>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6"/>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6"/>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6"/>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6"/>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6"/>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6"/>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6"/>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6"/>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6"/>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6"/>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6"/>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86"/>
          <p:cNvGrpSpPr/>
          <p:nvPr/>
        </p:nvGrpSpPr>
        <p:grpSpPr>
          <a:xfrm>
            <a:off x="5739438" y="3613850"/>
            <a:ext cx="428511" cy="383186"/>
            <a:chOff x="5744051" y="3766250"/>
            <a:chExt cx="428511" cy="383186"/>
          </a:xfrm>
        </p:grpSpPr>
        <p:sp>
          <p:nvSpPr>
            <p:cNvPr id="10841" name="Google Shape;10841;p86"/>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6"/>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6"/>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6"/>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6"/>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6"/>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6"/>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6"/>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6"/>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6"/>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6"/>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6"/>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6"/>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6"/>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6"/>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6"/>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6"/>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6"/>
          <p:cNvGrpSpPr/>
          <p:nvPr/>
        </p:nvGrpSpPr>
        <p:grpSpPr>
          <a:xfrm>
            <a:off x="6674084" y="3640924"/>
            <a:ext cx="342824" cy="328985"/>
            <a:chOff x="6678697" y="3793324"/>
            <a:chExt cx="342824" cy="328985"/>
          </a:xfrm>
        </p:grpSpPr>
        <p:sp>
          <p:nvSpPr>
            <p:cNvPr id="10859" name="Google Shape;10859;p86"/>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6"/>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6"/>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6"/>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6"/>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6"/>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6"/>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6"/>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86"/>
          <p:cNvGrpSpPr/>
          <p:nvPr/>
        </p:nvGrpSpPr>
        <p:grpSpPr>
          <a:xfrm>
            <a:off x="7097291" y="3609622"/>
            <a:ext cx="398627" cy="392088"/>
            <a:chOff x="7101903" y="3762022"/>
            <a:chExt cx="398627" cy="392088"/>
          </a:xfrm>
        </p:grpSpPr>
        <p:sp>
          <p:nvSpPr>
            <p:cNvPr id="10868" name="Google Shape;10868;p86"/>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6"/>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6"/>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6"/>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6"/>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6"/>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6"/>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6"/>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6"/>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6"/>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6"/>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6"/>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6"/>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6"/>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6"/>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6"/>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86"/>
          <p:cNvGrpSpPr/>
          <p:nvPr/>
        </p:nvGrpSpPr>
        <p:grpSpPr>
          <a:xfrm>
            <a:off x="7536857" y="3641055"/>
            <a:ext cx="407897" cy="328985"/>
            <a:chOff x="7541469" y="3793455"/>
            <a:chExt cx="407897" cy="328985"/>
          </a:xfrm>
        </p:grpSpPr>
        <p:sp>
          <p:nvSpPr>
            <p:cNvPr id="10887" name="Google Shape;10887;p86"/>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6"/>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6"/>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6"/>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6"/>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6"/>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6"/>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6"/>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6"/>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6"/>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6"/>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6"/>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6"/>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6"/>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6"/>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6"/>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6"/>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6"/>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6"/>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6"/>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6"/>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6"/>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6"/>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6"/>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6"/>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6"/>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6"/>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6"/>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6"/>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6"/>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6"/>
          <p:cNvGrpSpPr/>
          <p:nvPr/>
        </p:nvGrpSpPr>
        <p:grpSpPr>
          <a:xfrm>
            <a:off x="5305676" y="2803912"/>
            <a:ext cx="432292" cy="264412"/>
            <a:chOff x="5310288" y="2956312"/>
            <a:chExt cx="432292" cy="264412"/>
          </a:xfrm>
        </p:grpSpPr>
        <p:sp>
          <p:nvSpPr>
            <p:cNvPr id="10918" name="Google Shape;10918;p86"/>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6"/>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6"/>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6"/>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6"/>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6"/>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6"/>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6"/>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6"/>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6"/>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6"/>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6"/>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6"/>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6"/>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6"/>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6"/>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6"/>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6"/>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6"/>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6"/>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6"/>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6"/>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6"/>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6"/>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6"/>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6"/>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6"/>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6"/>
          <p:cNvGrpSpPr/>
          <p:nvPr/>
        </p:nvGrpSpPr>
        <p:grpSpPr>
          <a:xfrm>
            <a:off x="4874434" y="2279920"/>
            <a:ext cx="398075" cy="340303"/>
            <a:chOff x="4879047" y="2432320"/>
            <a:chExt cx="398075" cy="340303"/>
          </a:xfrm>
        </p:grpSpPr>
        <p:sp>
          <p:nvSpPr>
            <p:cNvPr id="10946" name="Google Shape;10946;p86"/>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6"/>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6"/>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6"/>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6"/>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6"/>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6"/>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6"/>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6"/>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6"/>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6"/>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6"/>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6"/>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6"/>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6"/>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6"/>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6"/>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6"/>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6"/>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6"/>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6"/>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6"/>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6"/>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6"/>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6"/>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6"/>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6"/>
          <p:cNvGrpSpPr/>
          <p:nvPr/>
        </p:nvGrpSpPr>
        <p:grpSpPr>
          <a:xfrm>
            <a:off x="5384088" y="2241423"/>
            <a:ext cx="280982" cy="395896"/>
            <a:chOff x="5388701" y="2393823"/>
            <a:chExt cx="280982" cy="395896"/>
          </a:xfrm>
        </p:grpSpPr>
        <p:sp>
          <p:nvSpPr>
            <p:cNvPr id="10973" name="Google Shape;10973;p86"/>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6"/>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6"/>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6"/>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6"/>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6"/>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6"/>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6"/>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6"/>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6"/>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6"/>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6"/>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6"/>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6"/>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6"/>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6"/>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6"/>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6"/>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6"/>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6"/>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6"/>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6"/>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6"/>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6"/>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6"/>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6"/>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6"/>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6"/>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6"/>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6"/>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86"/>
          <p:cNvGrpSpPr/>
          <p:nvPr/>
        </p:nvGrpSpPr>
        <p:grpSpPr>
          <a:xfrm>
            <a:off x="5738677" y="2286722"/>
            <a:ext cx="444871" cy="316407"/>
            <a:chOff x="5743289" y="2439122"/>
            <a:chExt cx="444871" cy="316407"/>
          </a:xfrm>
        </p:grpSpPr>
        <p:sp>
          <p:nvSpPr>
            <p:cNvPr id="11004" name="Google Shape;11004;p86"/>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6"/>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6"/>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6"/>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6"/>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6"/>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6"/>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6"/>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6"/>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6"/>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6"/>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6"/>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6"/>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6"/>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6"/>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6"/>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6"/>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6"/>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6"/>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6"/>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6"/>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6"/>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6"/>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6"/>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6"/>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6"/>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6"/>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6"/>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6"/>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86"/>
          <p:cNvGrpSpPr/>
          <p:nvPr/>
        </p:nvGrpSpPr>
        <p:grpSpPr>
          <a:xfrm>
            <a:off x="6225747" y="2280183"/>
            <a:ext cx="351359" cy="363412"/>
            <a:chOff x="6230360" y="2432583"/>
            <a:chExt cx="351359" cy="363412"/>
          </a:xfrm>
        </p:grpSpPr>
        <p:sp>
          <p:nvSpPr>
            <p:cNvPr id="11034" name="Google Shape;11034;p86"/>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6"/>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6"/>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6"/>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6"/>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6"/>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6"/>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6"/>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6"/>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6"/>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6"/>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6"/>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6"/>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6"/>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6"/>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6"/>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6"/>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6"/>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6"/>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6"/>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6"/>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86"/>
          <p:cNvGrpSpPr/>
          <p:nvPr/>
        </p:nvGrpSpPr>
        <p:grpSpPr>
          <a:xfrm>
            <a:off x="6629364" y="2307152"/>
            <a:ext cx="387781" cy="286680"/>
            <a:chOff x="6633976" y="2459552"/>
            <a:chExt cx="387781" cy="286680"/>
          </a:xfrm>
        </p:grpSpPr>
        <p:sp>
          <p:nvSpPr>
            <p:cNvPr id="11056" name="Google Shape;11056;p86"/>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6"/>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6"/>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6"/>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6"/>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6"/>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6"/>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86"/>
          <p:cNvGrpSpPr/>
          <p:nvPr/>
        </p:nvGrpSpPr>
        <p:grpSpPr>
          <a:xfrm>
            <a:off x="7086498" y="2276165"/>
            <a:ext cx="376989" cy="348864"/>
            <a:chOff x="7091110" y="2428565"/>
            <a:chExt cx="376989" cy="348864"/>
          </a:xfrm>
        </p:grpSpPr>
        <p:sp>
          <p:nvSpPr>
            <p:cNvPr id="11064" name="Google Shape;11064;p86"/>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6"/>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6"/>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6"/>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6"/>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6"/>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6"/>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6"/>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6"/>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6"/>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6"/>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6"/>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6"/>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6"/>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6"/>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6"/>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6"/>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6"/>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6"/>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6"/>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6"/>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6"/>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6"/>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6"/>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6"/>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6"/>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6"/>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6"/>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6"/>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6"/>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6"/>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86"/>
          <p:cNvGrpSpPr/>
          <p:nvPr/>
        </p:nvGrpSpPr>
        <p:grpSpPr>
          <a:xfrm>
            <a:off x="7531815" y="2262825"/>
            <a:ext cx="369715" cy="375492"/>
            <a:chOff x="7536427" y="2415225"/>
            <a:chExt cx="369715" cy="375492"/>
          </a:xfrm>
        </p:grpSpPr>
        <p:sp>
          <p:nvSpPr>
            <p:cNvPr id="11096" name="Google Shape;11096;p86"/>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6"/>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6"/>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6"/>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6"/>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6"/>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6"/>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6"/>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6"/>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6"/>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6"/>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6"/>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6"/>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6"/>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6"/>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6"/>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6"/>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6"/>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6"/>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6"/>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6"/>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6"/>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6"/>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6"/>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6"/>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6"/>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6"/>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6"/>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6"/>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6"/>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6"/>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6"/>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6"/>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6"/>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6"/>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6"/>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6"/>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6"/>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86"/>
          <p:cNvGrpSpPr/>
          <p:nvPr/>
        </p:nvGrpSpPr>
        <p:grpSpPr>
          <a:xfrm>
            <a:off x="7976160" y="2276402"/>
            <a:ext cx="353381" cy="358160"/>
            <a:chOff x="7980773" y="2428802"/>
            <a:chExt cx="353381" cy="358160"/>
          </a:xfrm>
        </p:grpSpPr>
        <p:sp>
          <p:nvSpPr>
            <p:cNvPr id="11135" name="Google Shape;11135;p86"/>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6"/>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6"/>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6"/>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6"/>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6"/>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6"/>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6"/>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6"/>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6"/>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6"/>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6"/>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6"/>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6"/>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6"/>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6"/>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6"/>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6"/>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6"/>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6"/>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6"/>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6"/>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6"/>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6"/>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6"/>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6"/>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6"/>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6"/>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6"/>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6"/>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86"/>
          <p:cNvGrpSpPr/>
          <p:nvPr/>
        </p:nvGrpSpPr>
        <p:grpSpPr>
          <a:xfrm>
            <a:off x="4881445" y="4138840"/>
            <a:ext cx="346343" cy="343953"/>
            <a:chOff x="4886058" y="4291240"/>
            <a:chExt cx="346343" cy="343953"/>
          </a:xfrm>
        </p:grpSpPr>
        <p:sp>
          <p:nvSpPr>
            <p:cNvPr id="11166" name="Google Shape;11166;p86"/>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6"/>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6"/>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6"/>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6"/>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6"/>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6"/>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6"/>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6"/>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6"/>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6"/>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6"/>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6"/>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86"/>
          <p:cNvGrpSpPr/>
          <p:nvPr/>
        </p:nvGrpSpPr>
        <p:grpSpPr>
          <a:xfrm>
            <a:off x="5339604" y="4138656"/>
            <a:ext cx="304616" cy="343560"/>
            <a:chOff x="5344216" y="4291056"/>
            <a:chExt cx="304616" cy="343560"/>
          </a:xfrm>
        </p:grpSpPr>
        <p:sp>
          <p:nvSpPr>
            <p:cNvPr id="11180" name="Google Shape;11180;p86"/>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6"/>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6"/>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6"/>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6"/>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6"/>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6"/>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6"/>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6"/>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6"/>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6"/>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86"/>
          <p:cNvGrpSpPr/>
          <p:nvPr/>
        </p:nvGrpSpPr>
        <p:grpSpPr>
          <a:xfrm>
            <a:off x="6275387" y="4112022"/>
            <a:ext cx="204093" cy="343743"/>
            <a:chOff x="6271562" y="4290872"/>
            <a:chExt cx="204093" cy="343743"/>
          </a:xfrm>
        </p:grpSpPr>
        <p:sp>
          <p:nvSpPr>
            <p:cNvPr id="11192" name="Google Shape;11192;p86"/>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6"/>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6"/>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6"/>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6"/>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6"/>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6"/>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6"/>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6"/>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6"/>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6"/>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6"/>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86"/>
          <p:cNvGrpSpPr/>
          <p:nvPr/>
        </p:nvGrpSpPr>
        <p:grpSpPr>
          <a:xfrm>
            <a:off x="6634878" y="4176838"/>
            <a:ext cx="344085" cy="267195"/>
            <a:chOff x="6639491" y="4329238"/>
            <a:chExt cx="344085" cy="267195"/>
          </a:xfrm>
        </p:grpSpPr>
        <p:sp>
          <p:nvSpPr>
            <p:cNvPr id="11205" name="Google Shape;11205;p86"/>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6"/>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6"/>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6"/>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6"/>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6"/>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6"/>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6"/>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6"/>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6"/>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6"/>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6"/>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6"/>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6"/>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6"/>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6"/>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6"/>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6"/>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86"/>
          <p:cNvGrpSpPr/>
          <p:nvPr/>
        </p:nvGrpSpPr>
        <p:grpSpPr>
          <a:xfrm>
            <a:off x="7128724" y="4138656"/>
            <a:ext cx="232979" cy="343560"/>
            <a:chOff x="7133336" y="4291056"/>
            <a:chExt cx="232979" cy="343560"/>
          </a:xfrm>
        </p:grpSpPr>
        <p:sp>
          <p:nvSpPr>
            <p:cNvPr id="11224" name="Google Shape;11224;p86"/>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6"/>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6"/>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6"/>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6"/>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6"/>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6"/>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6"/>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6"/>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6"/>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6"/>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6"/>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6"/>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6"/>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6"/>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6"/>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6"/>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86"/>
          <p:cNvGrpSpPr/>
          <p:nvPr/>
        </p:nvGrpSpPr>
        <p:grpSpPr>
          <a:xfrm>
            <a:off x="7566767" y="4138656"/>
            <a:ext cx="232979" cy="343560"/>
            <a:chOff x="7571379" y="4291056"/>
            <a:chExt cx="232979" cy="343560"/>
          </a:xfrm>
        </p:grpSpPr>
        <p:sp>
          <p:nvSpPr>
            <p:cNvPr id="11242" name="Google Shape;11242;p86"/>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6"/>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6"/>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6"/>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6"/>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6"/>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6"/>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6"/>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6"/>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6"/>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6"/>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6"/>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6"/>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6"/>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6"/>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6"/>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86"/>
          <p:cNvGrpSpPr/>
          <p:nvPr/>
        </p:nvGrpSpPr>
        <p:grpSpPr>
          <a:xfrm>
            <a:off x="6661768" y="3195475"/>
            <a:ext cx="295819" cy="370712"/>
            <a:chOff x="6666381" y="3347875"/>
            <a:chExt cx="295819" cy="370712"/>
          </a:xfrm>
        </p:grpSpPr>
        <p:sp>
          <p:nvSpPr>
            <p:cNvPr id="11259" name="Google Shape;11259;p86"/>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6"/>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6"/>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6"/>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6"/>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6"/>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6"/>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6"/>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6"/>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6"/>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6"/>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6"/>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6"/>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6"/>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6"/>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6"/>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6"/>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6"/>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6"/>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6"/>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6"/>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6"/>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6"/>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6"/>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6"/>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6"/>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6"/>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6"/>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6"/>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6"/>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6"/>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6"/>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6"/>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6"/>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6"/>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6"/>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6"/>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6"/>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6"/>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6"/>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9" name="Google Shape;11299;p86"/>
          <p:cNvGrpSpPr/>
          <p:nvPr/>
        </p:nvGrpSpPr>
        <p:grpSpPr>
          <a:xfrm>
            <a:off x="4873147" y="2735059"/>
            <a:ext cx="389567" cy="390329"/>
            <a:chOff x="4877760" y="2887459"/>
            <a:chExt cx="389567" cy="390329"/>
          </a:xfrm>
        </p:grpSpPr>
        <p:sp>
          <p:nvSpPr>
            <p:cNvPr id="11300" name="Google Shape;11300;p86"/>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6"/>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6"/>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6"/>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6"/>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6"/>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6"/>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6"/>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6"/>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6"/>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6"/>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6"/>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6"/>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6"/>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6"/>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6"/>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6"/>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6"/>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6"/>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6"/>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6"/>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6"/>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6"/>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6"/>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6"/>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6"/>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6"/>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6"/>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6"/>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6"/>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6"/>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6"/>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6"/>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6"/>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6"/>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6"/>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6"/>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6"/>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6"/>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6"/>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6"/>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6"/>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6"/>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6"/>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4" name="Google Shape;11344;p86"/>
          <p:cNvSpPr/>
          <p:nvPr/>
        </p:nvSpPr>
        <p:spPr>
          <a:xfrm>
            <a:off x="5906557"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6"/>
          <p:cNvSpPr/>
          <p:nvPr/>
        </p:nvSpPr>
        <p:spPr>
          <a:xfrm>
            <a:off x="5906557"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6"/>
          <p:cNvSpPr/>
          <p:nvPr/>
        </p:nvSpPr>
        <p:spPr>
          <a:xfrm>
            <a:off x="5793482"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6"/>
          <p:cNvSpPr/>
          <p:nvPr/>
        </p:nvSpPr>
        <p:spPr>
          <a:xfrm>
            <a:off x="5793219"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6"/>
          <p:cNvSpPr/>
          <p:nvPr/>
        </p:nvSpPr>
        <p:spPr>
          <a:xfrm>
            <a:off x="5774627"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86"/>
          <p:cNvGrpSpPr/>
          <p:nvPr/>
        </p:nvGrpSpPr>
        <p:grpSpPr>
          <a:xfrm>
            <a:off x="5774627" y="2735295"/>
            <a:ext cx="314411" cy="389830"/>
            <a:chOff x="5779239" y="2887695"/>
            <a:chExt cx="314411" cy="389830"/>
          </a:xfrm>
        </p:grpSpPr>
        <p:sp>
          <p:nvSpPr>
            <p:cNvPr id="11350" name="Google Shape;11350;p86"/>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6"/>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6"/>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6"/>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6"/>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6"/>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6"/>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6"/>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6"/>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6"/>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6"/>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6"/>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6"/>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6"/>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6"/>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6"/>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6"/>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6"/>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6"/>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6"/>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6"/>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6"/>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6"/>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6"/>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6"/>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6"/>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6"/>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6"/>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6"/>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6"/>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6"/>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6"/>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6"/>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6"/>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6"/>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6"/>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6"/>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6"/>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6"/>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6"/>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6"/>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6"/>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6"/>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6"/>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4" name="Google Shape;11394;p86"/>
          <p:cNvGrpSpPr/>
          <p:nvPr/>
        </p:nvGrpSpPr>
        <p:grpSpPr>
          <a:xfrm>
            <a:off x="6185517" y="2788577"/>
            <a:ext cx="389830" cy="283004"/>
            <a:chOff x="6190130" y="2940977"/>
            <a:chExt cx="389830" cy="283004"/>
          </a:xfrm>
        </p:grpSpPr>
        <p:sp>
          <p:nvSpPr>
            <p:cNvPr id="11395" name="Google Shape;11395;p86"/>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6"/>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6"/>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6"/>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6"/>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6"/>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6"/>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6"/>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6"/>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6"/>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6"/>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6"/>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6"/>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6"/>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6"/>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6"/>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6"/>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6"/>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6"/>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6"/>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6"/>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6"/>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6"/>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6"/>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6"/>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6"/>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6"/>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6"/>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6"/>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6"/>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86"/>
          <p:cNvGrpSpPr/>
          <p:nvPr/>
        </p:nvGrpSpPr>
        <p:grpSpPr>
          <a:xfrm>
            <a:off x="6629364" y="2747874"/>
            <a:ext cx="389803" cy="364673"/>
            <a:chOff x="6633976" y="2900274"/>
            <a:chExt cx="389803" cy="364673"/>
          </a:xfrm>
        </p:grpSpPr>
        <p:sp>
          <p:nvSpPr>
            <p:cNvPr id="11426" name="Google Shape;11426;p86"/>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6"/>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6"/>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6"/>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6"/>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6"/>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6"/>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6"/>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6"/>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6"/>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6"/>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6"/>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6"/>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6"/>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6"/>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6"/>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6"/>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6"/>
          <p:cNvGrpSpPr/>
          <p:nvPr/>
        </p:nvGrpSpPr>
        <p:grpSpPr>
          <a:xfrm>
            <a:off x="7513223" y="2733037"/>
            <a:ext cx="364935" cy="382529"/>
            <a:chOff x="7517835" y="2885437"/>
            <a:chExt cx="364935" cy="382529"/>
          </a:xfrm>
        </p:grpSpPr>
        <p:sp>
          <p:nvSpPr>
            <p:cNvPr id="11444" name="Google Shape;11444;p86"/>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6"/>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6"/>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6"/>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6"/>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6"/>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6"/>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6"/>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6"/>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6"/>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6"/>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6"/>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6"/>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6"/>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6"/>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6"/>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6"/>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6"/>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6"/>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6"/>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6"/>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6"/>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6"/>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6"/>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6"/>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6"/>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6"/>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6"/>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6"/>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6"/>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6"/>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6"/>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6"/>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6"/>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6"/>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6"/>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6"/>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86"/>
          <p:cNvGrpSpPr/>
          <p:nvPr/>
        </p:nvGrpSpPr>
        <p:grpSpPr>
          <a:xfrm>
            <a:off x="7082979" y="2734744"/>
            <a:ext cx="358160" cy="385602"/>
            <a:chOff x="7087591" y="2887144"/>
            <a:chExt cx="358160" cy="385602"/>
          </a:xfrm>
        </p:grpSpPr>
        <p:sp>
          <p:nvSpPr>
            <p:cNvPr id="11482" name="Google Shape;11482;p86"/>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6"/>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6"/>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6"/>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6"/>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6"/>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6"/>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6"/>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6"/>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6"/>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6"/>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6"/>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6"/>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6"/>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6"/>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6"/>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6"/>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6"/>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6"/>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86"/>
          <p:cNvGrpSpPr/>
          <p:nvPr/>
        </p:nvGrpSpPr>
        <p:grpSpPr>
          <a:xfrm>
            <a:off x="7946749" y="2733037"/>
            <a:ext cx="382529" cy="382529"/>
            <a:chOff x="7951362" y="2885437"/>
            <a:chExt cx="382529" cy="382529"/>
          </a:xfrm>
        </p:grpSpPr>
        <p:sp>
          <p:nvSpPr>
            <p:cNvPr id="11502" name="Google Shape;11502;p86"/>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6"/>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6"/>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6"/>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6"/>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6"/>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6"/>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6"/>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6"/>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6"/>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6"/>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6"/>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6"/>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6"/>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6"/>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6"/>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6"/>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6"/>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6"/>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6"/>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6"/>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6"/>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6"/>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6"/>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6"/>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6"/>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6"/>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6"/>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6"/>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6"/>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6"/>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6"/>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6"/>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6"/>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6"/>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6"/>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6"/>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6"/>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6"/>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6"/>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6"/>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6"/>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6"/>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6"/>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6"/>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6"/>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6"/>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6"/>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6"/>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86"/>
          <p:cNvGrpSpPr/>
          <p:nvPr/>
        </p:nvGrpSpPr>
        <p:grpSpPr>
          <a:xfrm>
            <a:off x="8049793" y="3662089"/>
            <a:ext cx="276964" cy="336601"/>
            <a:chOff x="8054406" y="3814489"/>
            <a:chExt cx="276964" cy="336601"/>
          </a:xfrm>
        </p:grpSpPr>
        <p:sp>
          <p:nvSpPr>
            <p:cNvPr id="11552" name="Google Shape;11552;p86"/>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6"/>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6"/>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6"/>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6"/>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6"/>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6"/>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6"/>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6"/>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6"/>
          <p:cNvGrpSpPr/>
          <p:nvPr/>
        </p:nvGrpSpPr>
        <p:grpSpPr>
          <a:xfrm>
            <a:off x="7932175" y="4142674"/>
            <a:ext cx="378249" cy="335524"/>
            <a:chOff x="7936787" y="4295074"/>
            <a:chExt cx="378249" cy="335524"/>
          </a:xfrm>
        </p:grpSpPr>
        <p:sp>
          <p:nvSpPr>
            <p:cNvPr id="11562" name="Google Shape;11562;p86"/>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6"/>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6"/>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6"/>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6"/>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6"/>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6"/>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6"/>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6"/>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6"/>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6"/>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6"/>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6"/>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6"/>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6"/>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6"/>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86"/>
          <p:cNvGrpSpPr/>
          <p:nvPr/>
        </p:nvGrpSpPr>
        <p:grpSpPr>
          <a:xfrm>
            <a:off x="4881445" y="1813490"/>
            <a:ext cx="388569" cy="388307"/>
            <a:chOff x="4886058" y="1965890"/>
            <a:chExt cx="388569" cy="388307"/>
          </a:xfrm>
        </p:grpSpPr>
        <p:sp>
          <p:nvSpPr>
            <p:cNvPr id="11579" name="Google Shape;11579;p86"/>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6"/>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6"/>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6"/>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6"/>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6"/>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6"/>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6"/>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6"/>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6"/>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6"/>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0" name="Google Shape;11590;p86"/>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11591" name="Google Shape;11591;p86"/>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95" name="Shape 11595"/>
        <p:cNvGrpSpPr/>
        <p:nvPr/>
      </p:nvGrpSpPr>
      <p:grpSpPr>
        <a:xfrm>
          <a:off x="0" y="0"/>
          <a:ext cx="0" cy="0"/>
          <a:chOff x="0" y="0"/>
          <a:chExt cx="0" cy="0"/>
        </a:xfrm>
      </p:grpSpPr>
      <p:grpSp>
        <p:nvGrpSpPr>
          <p:cNvPr id="11596" name="Google Shape;11596;p87"/>
          <p:cNvGrpSpPr/>
          <p:nvPr/>
        </p:nvGrpSpPr>
        <p:grpSpPr>
          <a:xfrm>
            <a:off x="1738624" y="3196252"/>
            <a:ext cx="292801" cy="359258"/>
            <a:chOff x="1765162" y="3346789"/>
            <a:chExt cx="292801" cy="359258"/>
          </a:xfrm>
        </p:grpSpPr>
        <p:sp>
          <p:nvSpPr>
            <p:cNvPr id="11597" name="Google Shape;11597;p87"/>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7"/>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7"/>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7"/>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7"/>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7"/>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7"/>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7"/>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7"/>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7"/>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7"/>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7"/>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7"/>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7"/>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7"/>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87"/>
          <p:cNvGrpSpPr/>
          <p:nvPr/>
        </p:nvGrpSpPr>
        <p:grpSpPr>
          <a:xfrm>
            <a:off x="3051095" y="2294466"/>
            <a:ext cx="358996" cy="296309"/>
            <a:chOff x="3077632" y="2445004"/>
            <a:chExt cx="358996" cy="296309"/>
          </a:xfrm>
        </p:grpSpPr>
        <p:sp>
          <p:nvSpPr>
            <p:cNvPr id="11613" name="Google Shape;11613;p87"/>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7"/>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7"/>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7"/>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7"/>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7"/>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7"/>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7"/>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7"/>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7"/>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7"/>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7"/>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7"/>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7"/>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7"/>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7"/>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7"/>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7"/>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7"/>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7"/>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7"/>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7"/>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7"/>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7"/>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7"/>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7"/>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87"/>
          <p:cNvGrpSpPr/>
          <p:nvPr/>
        </p:nvGrpSpPr>
        <p:grpSpPr>
          <a:xfrm>
            <a:off x="2608699" y="2281243"/>
            <a:ext cx="359232" cy="323018"/>
            <a:chOff x="2635237" y="2431780"/>
            <a:chExt cx="359232" cy="323018"/>
          </a:xfrm>
        </p:grpSpPr>
        <p:sp>
          <p:nvSpPr>
            <p:cNvPr id="11640" name="Google Shape;11640;p87"/>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7"/>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7"/>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7"/>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7"/>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7"/>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7"/>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7"/>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7"/>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7"/>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7"/>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7"/>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7"/>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7"/>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7"/>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87"/>
          <p:cNvGrpSpPr/>
          <p:nvPr/>
        </p:nvGrpSpPr>
        <p:grpSpPr>
          <a:xfrm>
            <a:off x="3985114" y="3617594"/>
            <a:ext cx="373189" cy="358944"/>
            <a:chOff x="4011651" y="3768132"/>
            <a:chExt cx="373189" cy="358944"/>
          </a:xfrm>
        </p:grpSpPr>
        <p:sp>
          <p:nvSpPr>
            <p:cNvPr id="11656" name="Google Shape;11656;p87"/>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7"/>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7"/>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7"/>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7"/>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7"/>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7"/>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7"/>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7"/>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7"/>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87"/>
          <p:cNvGrpSpPr/>
          <p:nvPr/>
        </p:nvGrpSpPr>
        <p:grpSpPr>
          <a:xfrm>
            <a:off x="2163031" y="1811065"/>
            <a:ext cx="364993" cy="359049"/>
            <a:chOff x="2189568" y="1961603"/>
            <a:chExt cx="364993" cy="359049"/>
          </a:xfrm>
        </p:grpSpPr>
        <p:sp>
          <p:nvSpPr>
            <p:cNvPr id="11667" name="Google Shape;11667;p87"/>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7"/>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7"/>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7"/>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7"/>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7"/>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7"/>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7"/>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7"/>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7"/>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7"/>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7"/>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7"/>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7"/>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7"/>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7"/>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87"/>
          <p:cNvGrpSpPr/>
          <p:nvPr/>
        </p:nvGrpSpPr>
        <p:grpSpPr>
          <a:xfrm>
            <a:off x="2166539" y="2269434"/>
            <a:ext cx="378426" cy="346323"/>
            <a:chOff x="2193077" y="2419971"/>
            <a:chExt cx="378426" cy="346323"/>
          </a:xfrm>
        </p:grpSpPr>
        <p:sp>
          <p:nvSpPr>
            <p:cNvPr id="11684" name="Google Shape;11684;p87"/>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7"/>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7"/>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7"/>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7"/>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7"/>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7"/>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7"/>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7"/>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7"/>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7"/>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7"/>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7"/>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7"/>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7"/>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7"/>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7"/>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7"/>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7"/>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7"/>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7"/>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87"/>
          <p:cNvGrpSpPr/>
          <p:nvPr/>
        </p:nvGrpSpPr>
        <p:grpSpPr>
          <a:xfrm>
            <a:off x="835084" y="2731232"/>
            <a:ext cx="276802" cy="367140"/>
            <a:chOff x="861622" y="2881770"/>
            <a:chExt cx="276802" cy="367140"/>
          </a:xfrm>
        </p:grpSpPr>
        <p:sp>
          <p:nvSpPr>
            <p:cNvPr id="11706" name="Google Shape;11706;p87"/>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7"/>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7"/>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7"/>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7"/>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7"/>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7"/>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7"/>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7"/>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7"/>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7"/>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7"/>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7"/>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7"/>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7"/>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7"/>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7"/>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7"/>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7"/>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7"/>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7"/>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7"/>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87"/>
          <p:cNvGrpSpPr/>
          <p:nvPr/>
        </p:nvGrpSpPr>
        <p:grpSpPr>
          <a:xfrm>
            <a:off x="3941647" y="2731154"/>
            <a:ext cx="369444" cy="367140"/>
            <a:chOff x="3968184" y="2881691"/>
            <a:chExt cx="369444" cy="367140"/>
          </a:xfrm>
        </p:grpSpPr>
        <p:sp>
          <p:nvSpPr>
            <p:cNvPr id="11729" name="Google Shape;11729;p87"/>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7"/>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7"/>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7"/>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7"/>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7"/>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7"/>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7"/>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7"/>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7"/>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7"/>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7"/>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7"/>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7"/>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7"/>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7"/>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7"/>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7"/>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7"/>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7"/>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7"/>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7"/>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7"/>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7"/>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87"/>
          <p:cNvGrpSpPr/>
          <p:nvPr/>
        </p:nvGrpSpPr>
        <p:grpSpPr>
          <a:xfrm>
            <a:off x="3487258" y="2731546"/>
            <a:ext cx="371487" cy="366826"/>
            <a:chOff x="3513796" y="2882084"/>
            <a:chExt cx="371487" cy="366826"/>
          </a:xfrm>
        </p:grpSpPr>
        <p:sp>
          <p:nvSpPr>
            <p:cNvPr id="11754" name="Google Shape;11754;p87"/>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7"/>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7"/>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7"/>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7"/>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7"/>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7"/>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7"/>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7"/>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7"/>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7"/>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7"/>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7"/>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7"/>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7"/>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7"/>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7"/>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7"/>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7"/>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7"/>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7"/>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7"/>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7"/>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7"/>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7"/>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7"/>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7"/>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7"/>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7"/>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7"/>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7"/>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7"/>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7"/>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7"/>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7"/>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7"/>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7"/>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7"/>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7"/>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7"/>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7"/>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7"/>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7"/>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7"/>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7"/>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7"/>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7"/>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7"/>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7"/>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87"/>
          <p:cNvGrpSpPr/>
          <p:nvPr/>
        </p:nvGrpSpPr>
        <p:grpSpPr>
          <a:xfrm>
            <a:off x="847077" y="1349738"/>
            <a:ext cx="335011" cy="359232"/>
            <a:chOff x="873615" y="1500275"/>
            <a:chExt cx="335011" cy="359232"/>
          </a:xfrm>
        </p:grpSpPr>
        <p:sp>
          <p:nvSpPr>
            <p:cNvPr id="11804" name="Google Shape;11804;p87"/>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7"/>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7"/>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7"/>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7"/>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7"/>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7"/>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7"/>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7"/>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7"/>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7"/>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87"/>
          <p:cNvGrpSpPr/>
          <p:nvPr/>
        </p:nvGrpSpPr>
        <p:grpSpPr>
          <a:xfrm>
            <a:off x="2175521" y="3196199"/>
            <a:ext cx="337158" cy="359311"/>
            <a:chOff x="2202058" y="3346737"/>
            <a:chExt cx="337158" cy="359311"/>
          </a:xfrm>
        </p:grpSpPr>
        <p:sp>
          <p:nvSpPr>
            <p:cNvPr id="11816" name="Google Shape;11816;p87"/>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7"/>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7"/>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7"/>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7"/>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7"/>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7"/>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7"/>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7"/>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87"/>
          <p:cNvGrpSpPr/>
          <p:nvPr/>
        </p:nvGrpSpPr>
        <p:grpSpPr>
          <a:xfrm>
            <a:off x="2196521" y="3667634"/>
            <a:ext cx="359232" cy="306050"/>
            <a:chOff x="2223059" y="3818172"/>
            <a:chExt cx="359232" cy="306050"/>
          </a:xfrm>
        </p:grpSpPr>
        <p:sp>
          <p:nvSpPr>
            <p:cNvPr id="11826" name="Google Shape;11826;p87"/>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7"/>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7"/>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7"/>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7"/>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7"/>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7"/>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7"/>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7"/>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87"/>
          <p:cNvGrpSpPr/>
          <p:nvPr/>
        </p:nvGrpSpPr>
        <p:grpSpPr>
          <a:xfrm>
            <a:off x="1699451" y="1841283"/>
            <a:ext cx="378426" cy="298509"/>
            <a:chOff x="1725989" y="1991820"/>
            <a:chExt cx="378426" cy="298509"/>
          </a:xfrm>
        </p:grpSpPr>
        <p:sp>
          <p:nvSpPr>
            <p:cNvPr id="11836" name="Google Shape;11836;p87"/>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7"/>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7"/>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7"/>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7"/>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7"/>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7"/>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7"/>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7"/>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7"/>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7"/>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7"/>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87"/>
          <p:cNvGrpSpPr/>
          <p:nvPr/>
        </p:nvGrpSpPr>
        <p:grpSpPr>
          <a:xfrm>
            <a:off x="1741871" y="3641213"/>
            <a:ext cx="367978" cy="359075"/>
            <a:chOff x="1768409" y="3791751"/>
            <a:chExt cx="367978" cy="359075"/>
          </a:xfrm>
        </p:grpSpPr>
        <p:sp>
          <p:nvSpPr>
            <p:cNvPr id="11849" name="Google Shape;11849;p87"/>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7"/>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7"/>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7"/>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7"/>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7"/>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7"/>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7"/>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7"/>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7"/>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7"/>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7"/>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7"/>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87"/>
          <p:cNvGrpSpPr/>
          <p:nvPr/>
        </p:nvGrpSpPr>
        <p:grpSpPr>
          <a:xfrm>
            <a:off x="2642426" y="3640768"/>
            <a:ext cx="358735" cy="359311"/>
            <a:chOff x="2668963" y="3791306"/>
            <a:chExt cx="358735" cy="359311"/>
          </a:xfrm>
        </p:grpSpPr>
        <p:sp>
          <p:nvSpPr>
            <p:cNvPr id="11863" name="Google Shape;11863;p87"/>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7"/>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7"/>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7"/>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7"/>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7"/>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7"/>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7"/>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7"/>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7"/>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7"/>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7"/>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7"/>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7"/>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7"/>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7"/>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87"/>
          <p:cNvGrpSpPr/>
          <p:nvPr/>
        </p:nvGrpSpPr>
        <p:grpSpPr>
          <a:xfrm>
            <a:off x="823144" y="1844660"/>
            <a:ext cx="363893" cy="291727"/>
            <a:chOff x="849682" y="1995198"/>
            <a:chExt cx="363893" cy="291727"/>
          </a:xfrm>
        </p:grpSpPr>
        <p:sp>
          <p:nvSpPr>
            <p:cNvPr id="11880" name="Google Shape;11880;p87"/>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7"/>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7"/>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7"/>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7"/>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7"/>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7"/>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7"/>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7"/>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7"/>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7"/>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7"/>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7"/>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7"/>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7"/>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7"/>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7"/>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7"/>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87"/>
          <p:cNvGrpSpPr/>
          <p:nvPr/>
        </p:nvGrpSpPr>
        <p:grpSpPr>
          <a:xfrm>
            <a:off x="3038893" y="1839528"/>
            <a:ext cx="378190" cy="302044"/>
            <a:chOff x="3065430" y="1990066"/>
            <a:chExt cx="378190" cy="302044"/>
          </a:xfrm>
        </p:grpSpPr>
        <p:sp>
          <p:nvSpPr>
            <p:cNvPr id="11899" name="Google Shape;11899;p87"/>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7"/>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7"/>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7"/>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7"/>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7"/>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7"/>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7"/>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7"/>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7"/>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7"/>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87"/>
          <p:cNvGrpSpPr/>
          <p:nvPr/>
        </p:nvGrpSpPr>
        <p:grpSpPr>
          <a:xfrm>
            <a:off x="3541697" y="3640873"/>
            <a:ext cx="347501" cy="359284"/>
            <a:chOff x="3568234" y="3791410"/>
            <a:chExt cx="347501" cy="359284"/>
          </a:xfrm>
        </p:grpSpPr>
        <p:sp>
          <p:nvSpPr>
            <p:cNvPr id="11911" name="Google Shape;11911;p87"/>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7"/>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7"/>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7"/>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7"/>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7"/>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7"/>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7"/>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7"/>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7"/>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7"/>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87"/>
          <p:cNvGrpSpPr/>
          <p:nvPr/>
        </p:nvGrpSpPr>
        <p:grpSpPr>
          <a:xfrm>
            <a:off x="1733387" y="1350550"/>
            <a:ext cx="347004" cy="358420"/>
            <a:chOff x="1759925" y="1501087"/>
            <a:chExt cx="347004" cy="358420"/>
          </a:xfrm>
        </p:grpSpPr>
        <p:sp>
          <p:nvSpPr>
            <p:cNvPr id="11923" name="Google Shape;11923;p87"/>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7"/>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7"/>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7"/>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7"/>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7"/>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7"/>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7"/>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7"/>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7"/>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7"/>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7"/>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7"/>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7"/>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7"/>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7"/>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7"/>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7"/>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7"/>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7"/>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7"/>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7"/>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7"/>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7"/>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7"/>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7"/>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7"/>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87"/>
          <p:cNvGrpSpPr/>
          <p:nvPr/>
        </p:nvGrpSpPr>
        <p:grpSpPr>
          <a:xfrm>
            <a:off x="3492757" y="2263123"/>
            <a:ext cx="360227" cy="359311"/>
            <a:chOff x="3519295" y="2413660"/>
            <a:chExt cx="360227" cy="359311"/>
          </a:xfrm>
        </p:grpSpPr>
        <p:sp>
          <p:nvSpPr>
            <p:cNvPr id="11951" name="Google Shape;11951;p87"/>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7"/>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7"/>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7"/>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7"/>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7"/>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7"/>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7"/>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7"/>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7"/>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7"/>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7"/>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7"/>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7"/>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7"/>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7"/>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7"/>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7"/>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7"/>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7"/>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7"/>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7"/>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7"/>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7"/>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7"/>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7"/>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7"/>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7"/>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7"/>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7"/>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7"/>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7"/>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7"/>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7"/>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7"/>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87"/>
          <p:cNvGrpSpPr/>
          <p:nvPr/>
        </p:nvGrpSpPr>
        <p:grpSpPr>
          <a:xfrm>
            <a:off x="1303717" y="3695181"/>
            <a:ext cx="358996" cy="250774"/>
            <a:chOff x="1330255" y="3845718"/>
            <a:chExt cx="358996" cy="250774"/>
          </a:xfrm>
        </p:grpSpPr>
        <p:sp>
          <p:nvSpPr>
            <p:cNvPr id="11987" name="Google Shape;11987;p87"/>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7"/>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7"/>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7"/>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7"/>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7"/>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7"/>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7"/>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7"/>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7"/>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87"/>
          <p:cNvGrpSpPr/>
          <p:nvPr/>
        </p:nvGrpSpPr>
        <p:grpSpPr>
          <a:xfrm>
            <a:off x="3088566" y="3640847"/>
            <a:ext cx="373424" cy="359311"/>
            <a:chOff x="3115103" y="3791384"/>
            <a:chExt cx="373424" cy="359311"/>
          </a:xfrm>
        </p:grpSpPr>
        <p:sp>
          <p:nvSpPr>
            <p:cNvPr id="11998" name="Google Shape;11998;p87"/>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7"/>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7"/>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7"/>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7"/>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7"/>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7"/>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7"/>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7"/>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7"/>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7"/>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7"/>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7"/>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7"/>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87"/>
          <p:cNvGrpSpPr/>
          <p:nvPr/>
        </p:nvGrpSpPr>
        <p:grpSpPr>
          <a:xfrm>
            <a:off x="857316" y="3642104"/>
            <a:ext cx="378190" cy="357059"/>
            <a:chOff x="883853" y="3792641"/>
            <a:chExt cx="378190" cy="357059"/>
          </a:xfrm>
        </p:grpSpPr>
        <p:sp>
          <p:nvSpPr>
            <p:cNvPr id="12013" name="Google Shape;12013;p87"/>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7"/>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7"/>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7"/>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7"/>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7"/>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7"/>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7"/>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7"/>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7"/>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7"/>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7"/>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7"/>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7"/>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7"/>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7"/>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7"/>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7"/>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7"/>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7"/>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7"/>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7"/>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7"/>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7"/>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7"/>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7"/>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87"/>
          <p:cNvGrpSpPr/>
          <p:nvPr/>
        </p:nvGrpSpPr>
        <p:grpSpPr>
          <a:xfrm>
            <a:off x="3907659" y="2334268"/>
            <a:ext cx="401207" cy="214036"/>
            <a:chOff x="3934196" y="2484805"/>
            <a:chExt cx="401207" cy="214036"/>
          </a:xfrm>
        </p:grpSpPr>
        <p:sp>
          <p:nvSpPr>
            <p:cNvPr id="12040" name="Google Shape;12040;p87"/>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7"/>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7"/>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7"/>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7"/>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87"/>
          <p:cNvGrpSpPr/>
          <p:nvPr/>
        </p:nvGrpSpPr>
        <p:grpSpPr>
          <a:xfrm>
            <a:off x="3973357" y="1349659"/>
            <a:ext cx="342474" cy="359232"/>
            <a:chOff x="3999894" y="1500197"/>
            <a:chExt cx="342474" cy="359232"/>
          </a:xfrm>
        </p:grpSpPr>
        <p:sp>
          <p:nvSpPr>
            <p:cNvPr id="12046" name="Google Shape;12046;p87"/>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7"/>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7"/>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7"/>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7"/>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7"/>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7"/>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7"/>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7"/>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7"/>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87"/>
          <p:cNvGrpSpPr/>
          <p:nvPr/>
        </p:nvGrpSpPr>
        <p:grpSpPr>
          <a:xfrm>
            <a:off x="2207257" y="2731625"/>
            <a:ext cx="232601" cy="366747"/>
            <a:chOff x="2233795" y="2882162"/>
            <a:chExt cx="232601" cy="366747"/>
          </a:xfrm>
        </p:grpSpPr>
        <p:sp>
          <p:nvSpPr>
            <p:cNvPr id="12057" name="Google Shape;12057;p87"/>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7"/>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7"/>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7"/>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7"/>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7"/>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7"/>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7"/>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7"/>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7"/>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7"/>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7"/>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7"/>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7"/>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7"/>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7"/>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7"/>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7"/>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87"/>
          <p:cNvGrpSpPr/>
          <p:nvPr/>
        </p:nvGrpSpPr>
        <p:grpSpPr>
          <a:xfrm>
            <a:off x="3497235" y="3253885"/>
            <a:ext cx="362008" cy="244175"/>
            <a:chOff x="3523772" y="3404422"/>
            <a:chExt cx="362008" cy="244175"/>
          </a:xfrm>
        </p:grpSpPr>
        <p:sp>
          <p:nvSpPr>
            <p:cNvPr id="12076" name="Google Shape;12076;p87"/>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7"/>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7"/>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7"/>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7"/>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7"/>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7"/>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7"/>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7"/>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7"/>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7"/>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7"/>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7"/>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7"/>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7"/>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87"/>
          <p:cNvGrpSpPr/>
          <p:nvPr/>
        </p:nvGrpSpPr>
        <p:grpSpPr>
          <a:xfrm>
            <a:off x="3504488" y="1826776"/>
            <a:ext cx="359232" cy="327836"/>
            <a:chOff x="3531026" y="1977314"/>
            <a:chExt cx="359232" cy="327836"/>
          </a:xfrm>
        </p:grpSpPr>
        <p:sp>
          <p:nvSpPr>
            <p:cNvPr id="12092" name="Google Shape;12092;p87"/>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7"/>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7"/>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7"/>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7"/>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7"/>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7"/>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7"/>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7"/>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7"/>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87"/>
          <p:cNvGrpSpPr/>
          <p:nvPr/>
        </p:nvGrpSpPr>
        <p:grpSpPr>
          <a:xfrm>
            <a:off x="3096814" y="1349738"/>
            <a:ext cx="296781" cy="359232"/>
            <a:chOff x="3123351" y="1500275"/>
            <a:chExt cx="296781" cy="359232"/>
          </a:xfrm>
        </p:grpSpPr>
        <p:sp>
          <p:nvSpPr>
            <p:cNvPr id="12103" name="Google Shape;12103;p87"/>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7"/>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7"/>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7"/>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7"/>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7"/>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7"/>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7"/>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7"/>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7"/>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7"/>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87"/>
          <p:cNvGrpSpPr/>
          <p:nvPr/>
        </p:nvGrpSpPr>
        <p:grpSpPr>
          <a:xfrm>
            <a:off x="2632920" y="1349738"/>
            <a:ext cx="332261" cy="359232"/>
            <a:chOff x="2659458" y="1500275"/>
            <a:chExt cx="332261" cy="359232"/>
          </a:xfrm>
        </p:grpSpPr>
        <p:sp>
          <p:nvSpPr>
            <p:cNvPr id="12115" name="Google Shape;12115;p87"/>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7"/>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7"/>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7"/>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7"/>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7"/>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7"/>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7"/>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7"/>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7"/>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7"/>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7"/>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7"/>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7"/>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7"/>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7"/>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7"/>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7"/>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7"/>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7"/>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87"/>
          <p:cNvGrpSpPr/>
          <p:nvPr/>
        </p:nvGrpSpPr>
        <p:grpSpPr>
          <a:xfrm>
            <a:off x="1723646" y="2262992"/>
            <a:ext cx="359730" cy="359441"/>
            <a:chOff x="1750184" y="2413530"/>
            <a:chExt cx="359730" cy="359441"/>
          </a:xfrm>
        </p:grpSpPr>
        <p:sp>
          <p:nvSpPr>
            <p:cNvPr id="12136" name="Google Shape;12136;p87"/>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7"/>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7"/>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7"/>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7"/>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7"/>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7"/>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7"/>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7"/>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7"/>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7"/>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87"/>
          <p:cNvGrpSpPr/>
          <p:nvPr/>
        </p:nvGrpSpPr>
        <p:grpSpPr>
          <a:xfrm>
            <a:off x="2203513" y="1349685"/>
            <a:ext cx="316524" cy="359284"/>
            <a:chOff x="2230050" y="1500223"/>
            <a:chExt cx="316524" cy="359284"/>
          </a:xfrm>
        </p:grpSpPr>
        <p:sp>
          <p:nvSpPr>
            <p:cNvPr id="12148" name="Google Shape;12148;p87"/>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7"/>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7"/>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7"/>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7"/>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7"/>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7"/>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7"/>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7"/>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7"/>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7"/>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7"/>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7"/>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7"/>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7"/>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7"/>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7"/>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7"/>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7"/>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7"/>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8" name="Google Shape;12168;p87"/>
          <p:cNvGrpSpPr/>
          <p:nvPr/>
        </p:nvGrpSpPr>
        <p:grpSpPr>
          <a:xfrm>
            <a:off x="2663504" y="4112229"/>
            <a:ext cx="359389" cy="359232"/>
            <a:chOff x="2690042" y="4262767"/>
            <a:chExt cx="359389" cy="359232"/>
          </a:xfrm>
        </p:grpSpPr>
        <p:sp>
          <p:nvSpPr>
            <p:cNvPr id="12169" name="Google Shape;12169;p87"/>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7"/>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7"/>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7"/>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7"/>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7"/>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7"/>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87"/>
          <p:cNvGrpSpPr/>
          <p:nvPr/>
        </p:nvGrpSpPr>
        <p:grpSpPr>
          <a:xfrm>
            <a:off x="2662902" y="2731625"/>
            <a:ext cx="222337" cy="366721"/>
            <a:chOff x="2689440" y="2882162"/>
            <a:chExt cx="222337" cy="366721"/>
          </a:xfrm>
        </p:grpSpPr>
        <p:sp>
          <p:nvSpPr>
            <p:cNvPr id="12177" name="Google Shape;12177;p87"/>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7"/>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7"/>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7"/>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7"/>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7"/>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7"/>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7"/>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7"/>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6" name="Google Shape;12186;p87"/>
          <p:cNvSpPr/>
          <p:nvPr/>
        </p:nvSpPr>
        <p:spPr>
          <a:xfrm>
            <a:off x="2611449" y="2130365"/>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7" name="Google Shape;12187;p87"/>
          <p:cNvGrpSpPr/>
          <p:nvPr/>
        </p:nvGrpSpPr>
        <p:grpSpPr>
          <a:xfrm>
            <a:off x="2611449" y="1829604"/>
            <a:ext cx="359232" cy="322023"/>
            <a:chOff x="2637986" y="1980142"/>
            <a:chExt cx="359232" cy="322023"/>
          </a:xfrm>
        </p:grpSpPr>
        <p:sp>
          <p:nvSpPr>
            <p:cNvPr id="12188" name="Google Shape;12188;p87"/>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7"/>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7"/>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7"/>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7"/>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7"/>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7"/>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7"/>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7"/>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7"/>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7"/>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7"/>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7"/>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87"/>
          <p:cNvGrpSpPr/>
          <p:nvPr/>
        </p:nvGrpSpPr>
        <p:grpSpPr>
          <a:xfrm>
            <a:off x="1279994" y="3196435"/>
            <a:ext cx="323018" cy="359075"/>
            <a:chOff x="1306531" y="3346972"/>
            <a:chExt cx="323018" cy="359075"/>
          </a:xfrm>
        </p:grpSpPr>
        <p:sp>
          <p:nvSpPr>
            <p:cNvPr id="12202" name="Google Shape;12202;p87"/>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7"/>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7"/>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7"/>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7"/>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7"/>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7"/>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7"/>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7"/>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87"/>
          <p:cNvGrpSpPr/>
          <p:nvPr/>
        </p:nvGrpSpPr>
        <p:grpSpPr>
          <a:xfrm>
            <a:off x="1281486" y="2263437"/>
            <a:ext cx="360253" cy="357111"/>
            <a:chOff x="1308024" y="2413975"/>
            <a:chExt cx="360253" cy="357111"/>
          </a:xfrm>
        </p:grpSpPr>
        <p:sp>
          <p:nvSpPr>
            <p:cNvPr id="12212" name="Google Shape;12212;p87"/>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7"/>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7"/>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7"/>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7"/>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7"/>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7"/>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7"/>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7"/>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7"/>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7"/>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7"/>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7"/>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7"/>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7"/>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7"/>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7"/>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7"/>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7"/>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7"/>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7"/>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7"/>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7"/>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7"/>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7"/>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7"/>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7"/>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7"/>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7"/>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7"/>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87"/>
          <p:cNvGrpSpPr/>
          <p:nvPr/>
        </p:nvGrpSpPr>
        <p:grpSpPr>
          <a:xfrm>
            <a:off x="1271981" y="1819785"/>
            <a:ext cx="378452" cy="341321"/>
            <a:chOff x="1298519" y="1970322"/>
            <a:chExt cx="378452" cy="341321"/>
          </a:xfrm>
        </p:grpSpPr>
        <p:sp>
          <p:nvSpPr>
            <p:cNvPr id="12243" name="Google Shape;12243;p87"/>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7"/>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7"/>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7"/>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7"/>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7"/>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7"/>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7"/>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7"/>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7"/>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7"/>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7"/>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7"/>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7"/>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7"/>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7"/>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7"/>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7"/>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7"/>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7"/>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3" name="Google Shape;12263;p87"/>
          <p:cNvGrpSpPr/>
          <p:nvPr/>
        </p:nvGrpSpPr>
        <p:grpSpPr>
          <a:xfrm>
            <a:off x="3088278" y="3196330"/>
            <a:ext cx="283217" cy="359180"/>
            <a:chOff x="3114815" y="3346868"/>
            <a:chExt cx="283217" cy="359180"/>
          </a:xfrm>
        </p:grpSpPr>
        <p:sp>
          <p:nvSpPr>
            <p:cNvPr id="12264" name="Google Shape;12264;p87"/>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7"/>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7"/>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7"/>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7"/>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7"/>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7"/>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7"/>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7"/>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7"/>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7"/>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7"/>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7"/>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87"/>
          <p:cNvGrpSpPr/>
          <p:nvPr/>
        </p:nvGrpSpPr>
        <p:grpSpPr>
          <a:xfrm>
            <a:off x="3946648" y="3202693"/>
            <a:ext cx="378661" cy="346558"/>
            <a:chOff x="3973186" y="3353231"/>
            <a:chExt cx="378661" cy="346558"/>
          </a:xfrm>
        </p:grpSpPr>
        <p:sp>
          <p:nvSpPr>
            <p:cNvPr id="12278" name="Google Shape;12278;p87"/>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7"/>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7"/>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7"/>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7"/>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7"/>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7"/>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7"/>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7"/>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7"/>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7"/>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7"/>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7"/>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7"/>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7"/>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7"/>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7"/>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7"/>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87"/>
          <p:cNvGrpSpPr/>
          <p:nvPr/>
        </p:nvGrpSpPr>
        <p:grpSpPr>
          <a:xfrm>
            <a:off x="2126319" y="4112465"/>
            <a:ext cx="373241" cy="359127"/>
            <a:chOff x="2152857" y="4263002"/>
            <a:chExt cx="373241" cy="359127"/>
          </a:xfrm>
        </p:grpSpPr>
        <p:sp>
          <p:nvSpPr>
            <p:cNvPr id="12297" name="Google Shape;12297;p87"/>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7"/>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7"/>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7"/>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7"/>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7"/>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7"/>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7"/>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87"/>
          <p:cNvGrpSpPr/>
          <p:nvPr/>
        </p:nvGrpSpPr>
        <p:grpSpPr>
          <a:xfrm>
            <a:off x="833094" y="3196435"/>
            <a:ext cx="303537" cy="359127"/>
            <a:chOff x="859632" y="3346972"/>
            <a:chExt cx="303537" cy="359127"/>
          </a:xfrm>
        </p:grpSpPr>
        <p:sp>
          <p:nvSpPr>
            <p:cNvPr id="12306" name="Google Shape;12306;p87"/>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7"/>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7"/>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7"/>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7"/>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1" name="Google Shape;12311;p87"/>
          <p:cNvGrpSpPr/>
          <p:nvPr/>
        </p:nvGrpSpPr>
        <p:grpSpPr>
          <a:xfrm>
            <a:off x="1741373" y="2731704"/>
            <a:ext cx="265306" cy="366799"/>
            <a:chOff x="1767911" y="2882241"/>
            <a:chExt cx="265306" cy="366799"/>
          </a:xfrm>
        </p:grpSpPr>
        <p:sp>
          <p:nvSpPr>
            <p:cNvPr id="12312" name="Google Shape;12312;p87"/>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7"/>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7"/>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7"/>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7"/>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7"/>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7"/>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7"/>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7"/>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7"/>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7"/>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7"/>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7"/>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87"/>
          <p:cNvGrpSpPr/>
          <p:nvPr/>
        </p:nvGrpSpPr>
        <p:grpSpPr>
          <a:xfrm>
            <a:off x="1305472" y="1349397"/>
            <a:ext cx="331895" cy="359311"/>
            <a:chOff x="1332009" y="1499935"/>
            <a:chExt cx="331895" cy="359311"/>
          </a:xfrm>
        </p:grpSpPr>
        <p:sp>
          <p:nvSpPr>
            <p:cNvPr id="12328" name="Google Shape;12328;p87"/>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7"/>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7"/>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7"/>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7"/>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7"/>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7"/>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7"/>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7"/>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7"/>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7"/>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7"/>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7"/>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7"/>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7"/>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7"/>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7"/>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87"/>
          <p:cNvGrpSpPr/>
          <p:nvPr/>
        </p:nvGrpSpPr>
        <p:grpSpPr>
          <a:xfrm>
            <a:off x="2636927" y="3196278"/>
            <a:ext cx="289528" cy="359232"/>
            <a:chOff x="2663464" y="3346815"/>
            <a:chExt cx="289528" cy="359232"/>
          </a:xfrm>
        </p:grpSpPr>
        <p:sp>
          <p:nvSpPr>
            <p:cNvPr id="12346" name="Google Shape;12346;p87"/>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7"/>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7"/>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7"/>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7"/>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7"/>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7"/>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7"/>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7"/>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7"/>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7"/>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87"/>
          <p:cNvGrpSpPr/>
          <p:nvPr/>
        </p:nvGrpSpPr>
        <p:grpSpPr>
          <a:xfrm>
            <a:off x="1289237" y="2731389"/>
            <a:ext cx="269051" cy="366983"/>
            <a:chOff x="1315775" y="2881927"/>
            <a:chExt cx="269051" cy="366983"/>
          </a:xfrm>
        </p:grpSpPr>
        <p:sp>
          <p:nvSpPr>
            <p:cNvPr id="12358" name="Google Shape;12358;p87"/>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7"/>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7"/>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7"/>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7"/>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7"/>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7"/>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7"/>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7"/>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7"/>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7"/>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7"/>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7"/>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7"/>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7"/>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87"/>
          <p:cNvGrpSpPr/>
          <p:nvPr/>
        </p:nvGrpSpPr>
        <p:grpSpPr>
          <a:xfrm>
            <a:off x="3950890" y="1829604"/>
            <a:ext cx="359232" cy="322023"/>
            <a:chOff x="3977427" y="1980142"/>
            <a:chExt cx="359232" cy="322023"/>
          </a:xfrm>
        </p:grpSpPr>
        <p:sp>
          <p:nvSpPr>
            <p:cNvPr id="12374" name="Google Shape;12374;p87"/>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7"/>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7"/>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7"/>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7"/>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7"/>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7"/>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7"/>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7"/>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7"/>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87"/>
          <p:cNvGrpSpPr/>
          <p:nvPr/>
        </p:nvGrpSpPr>
        <p:grpSpPr>
          <a:xfrm>
            <a:off x="839091" y="2263071"/>
            <a:ext cx="361720" cy="359180"/>
            <a:chOff x="865628" y="2413608"/>
            <a:chExt cx="361720" cy="359180"/>
          </a:xfrm>
        </p:grpSpPr>
        <p:sp>
          <p:nvSpPr>
            <p:cNvPr id="12385" name="Google Shape;12385;p87"/>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7"/>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7"/>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7"/>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7"/>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7"/>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7"/>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7"/>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7"/>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7"/>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7"/>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7"/>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7"/>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87"/>
          <p:cNvGrpSpPr/>
          <p:nvPr/>
        </p:nvGrpSpPr>
        <p:grpSpPr>
          <a:xfrm>
            <a:off x="3090556" y="2731389"/>
            <a:ext cx="268815" cy="366983"/>
            <a:chOff x="3117093" y="2881927"/>
            <a:chExt cx="268815" cy="366983"/>
          </a:xfrm>
        </p:grpSpPr>
        <p:sp>
          <p:nvSpPr>
            <p:cNvPr id="12399" name="Google Shape;12399;p87"/>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7"/>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7"/>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7"/>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7"/>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7"/>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7"/>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7"/>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7"/>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7"/>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7"/>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7"/>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7"/>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7"/>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7"/>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87"/>
          <p:cNvGrpSpPr/>
          <p:nvPr/>
        </p:nvGrpSpPr>
        <p:grpSpPr>
          <a:xfrm>
            <a:off x="3507971" y="1357462"/>
            <a:ext cx="368502" cy="343521"/>
            <a:chOff x="3534508" y="1508000"/>
            <a:chExt cx="368502" cy="343521"/>
          </a:xfrm>
        </p:grpSpPr>
        <p:sp>
          <p:nvSpPr>
            <p:cNvPr id="12415" name="Google Shape;12415;p87"/>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7"/>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7"/>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7"/>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7"/>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7"/>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7"/>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7"/>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7"/>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7"/>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7"/>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7"/>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7"/>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7"/>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7"/>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87"/>
          <p:cNvGrpSpPr/>
          <p:nvPr/>
        </p:nvGrpSpPr>
        <p:grpSpPr>
          <a:xfrm>
            <a:off x="7131161" y="1349424"/>
            <a:ext cx="279054" cy="354754"/>
            <a:chOff x="7147436" y="1502999"/>
            <a:chExt cx="279054" cy="354754"/>
          </a:xfrm>
        </p:grpSpPr>
        <p:sp>
          <p:nvSpPr>
            <p:cNvPr id="12431" name="Google Shape;12431;p87"/>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7"/>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7"/>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7"/>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7"/>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7"/>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7"/>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7"/>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7"/>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7"/>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7"/>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7"/>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7"/>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7"/>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7"/>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7"/>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87"/>
          <p:cNvGrpSpPr/>
          <p:nvPr/>
        </p:nvGrpSpPr>
        <p:grpSpPr>
          <a:xfrm>
            <a:off x="7586806" y="1819497"/>
            <a:ext cx="276802" cy="354807"/>
            <a:chOff x="7603081" y="1973072"/>
            <a:chExt cx="276802" cy="354807"/>
          </a:xfrm>
        </p:grpSpPr>
        <p:sp>
          <p:nvSpPr>
            <p:cNvPr id="12448" name="Google Shape;12448;p87"/>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7"/>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7"/>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7"/>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7"/>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7"/>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7"/>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7"/>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7"/>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7"/>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7"/>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7"/>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7"/>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7"/>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2" name="Google Shape;12462;p87"/>
          <p:cNvGrpSpPr/>
          <p:nvPr/>
        </p:nvGrpSpPr>
        <p:grpSpPr>
          <a:xfrm>
            <a:off x="6680517" y="1349424"/>
            <a:ext cx="276802" cy="354754"/>
            <a:chOff x="6696792" y="1502999"/>
            <a:chExt cx="276802" cy="354754"/>
          </a:xfrm>
        </p:grpSpPr>
        <p:sp>
          <p:nvSpPr>
            <p:cNvPr id="12463" name="Google Shape;12463;p87"/>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7"/>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7"/>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7"/>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7"/>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7"/>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7"/>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7"/>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7"/>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7"/>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7"/>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7"/>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7"/>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7"/>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7"/>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8" name="Google Shape;12478;p87"/>
          <p:cNvSpPr/>
          <p:nvPr/>
        </p:nvSpPr>
        <p:spPr>
          <a:xfrm>
            <a:off x="6344511" y="1501824"/>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9" name="Google Shape;12479;p87"/>
          <p:cNvGrpSpPr/>
          <p:nvPr/>
        </p:nvGrpSpPr>
        <p:grpSpPr>
          <a:xfrm>
            <a:off x="6207118" y="1349424"/>
            <a:ext cx="320295" cy="354754"/>
            <a:chOff x="6223393" y="1502999"/>
            <a:chExt cx="320295" cy="354754"/>
          </a:xfrm>
        </p:grpSpPr>
        <p:sp>
          <p:nvSpPr>
            <p:cNvPr id="12480" name="Google Shape;12480;p87"/>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7"/>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7"/>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7"/>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7"/>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7"/>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7"/>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7"/>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7"/>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7"/>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7"/>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7"/>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7"/>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7"/>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7"/>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7"/>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7"/>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7"/>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7"/>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7"/>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7"/>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7"/>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7"/>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87"/>
          <p:cNvGrpSpPr/>
          <p:nvPr/>
        </p:nvGrpSpPr>
        <p:grpSpPr>
          <a:xfrm>
            <a:off x="5294336" y="1349397"/>
            <a:ext cx="339515" cy="354781"/>
            <a:chOff x="5310611" y="1502972"/>
            <a:chExt cx="339515" cy="354781"/>
          </a:xfrm>
        </p:grpSpPr>
        <p:sp>
          <p:nvSpPr>
            <p:cNvPr id="12504" name="Google Shape;12504;p87"/>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7"/>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7"/>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7"/>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7"/>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7"/>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7"/>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7"/>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7"/>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7"/>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7"/>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7"/>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7"/>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7"/>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7"/>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7"/>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87"/>
          <p:cNvGrpSpPr/>
          <p:nvPr/>
        </p:nvGrpSpPr>
        <p:grpSpPr>
          <a:xfrm>
            <a:off x="6237362" y="3636526"/>
            <a:ext cx="274550" cy="354833"/>
            <a:chOff x="6253637" y="3790101"/>
            <a:chExt cx="274550" cy="354833"/>
          </a:xfrm>
        </p:grpSpPr>
        <p:sp>
          <p:nvSpPr>
            <p:cNvPr id="12521" name="Google Shape;12521;p87"/>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7"/>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7"/>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7"/>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7"/>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7"/>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7"/>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7"/>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7"/>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7"/>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7"/>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7"/>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7"/>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7"/>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7"/>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7"/>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7"/>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7"/>
          <p:cNvGrpSpPr/>
          <p:nvPr/>
        </p:nvGrpSpPr>
        <p:grpSpPr>
          <a:xfrm>
            <a:off x="5786456" y="3636605"/>
            <a:ext cx="274576" cy="354754"/>
            <a:chOff x="5802731" y="3790180"/>
            <a:chExt cx="274576" cy="354754"/>
          </a:xfrm>
        </p:grpSpPr>
        <p:sp>
          <p:nvSpPr>
            <p:cNvPr id="12539" name="Google Shape;12539;p87"/>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7"/>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7"/>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7"/>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7"/>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7"/>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7"/>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7"/>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7"/>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7"/>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7"/>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7"/>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7"/>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7"/>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7"/>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7"/>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7"/>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7"/>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7"/>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7"/>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7"/>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0" name="Google Shape;12560;p87"/>
          <p:cNvGrpSpPr/>
          <p:nvPr/>
        </p:nvGrpSpPr>
        <p:grpSpPr>
          <a:xfrm>
            <a:off x="5335813" y="3636631"/>
            <a:ext cx="274550" cy="354728"/>
            <a:chOff x="5352088" y="3790206"/>
            <a:chExt cx="274550" cy="354728"/>
          </a:xfrm>
        </p:grpSpPr>
        <p:sp>
          <p:nvSpPr>
            <p:cNvPr id="12561" name="Google Shape;12561;p87"/>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7"/>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7"/>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7"/>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7"/>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7"/>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7"/>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7"/>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7"/>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7"/>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7"/>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7"/>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7"/>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7"/>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7"/>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7"/>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7"/>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7"/>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7"/>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7"/>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7"/>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7"/>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7"/>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7"/>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5" name="Google Shape;12585;p87"/>
          <p:cNvGrpSpPr/>
          <p:nvPr/>
        </p:nvGrpSpPr>
        <p:grpSpPr>
          <a:xfrm>
            <a:off x="4885431" y="3636500"/>
            <a:ext cx="274550" cy="354859"/>
            <a:chOff x="4901706" y="3790075"/>
            <a:chExt cx="274550" cy="354859"/>
          </a:xfrm>
        </p:grpSpPr>
        <p:sp>
          <p:nvSpPr>
            <p:cNvPr id="12586" name="Google Shape;12586;p87"/>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7"/>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7"/>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7"/>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7"/>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7"/>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7"/>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7"/>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7"/>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7"/>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7"/>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7"/>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7"/>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7"/>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7"/>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7"/>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7"/>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87"/>
          <p:cNvGrpSpPr/>
          <p:nvPr/>
        </p:nvGrpSpPr>
        <p:grpSpPr>
          <a:xfrm>
            <a:off x="8036429" y="1349633"/>
            <a:ext cx="275073" cy="354545"/>
            <a:chOff x="8052704" y="1503208"/>
            <a:chExt cx="275073" cy="354545"/>
          </a:xfrm>
        </p:grpSpPr>
        <p:sp>
          <p:nvSpPr>
            <p:cNvPr id="12604" name="Google Shape;12604;p87"/>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7"/>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7"/>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7"/>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7"/>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7"/>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7"/>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7"/>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7"/>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7"/>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7"/>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7"/>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7"/>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7"/>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7"/>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7"/>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7"/>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1" name="Google Shape;12621;p87"/>
          <p:cNvGrpSpPr/>
          <p:nvPr/>
        </p:nvGrpSpPr>
        <p:grpSpPr>
          <a:xfrm>
            <a:off x="5778470" y="1349424"/>
            <a:ext cx="274550" cy="354754"/>
            <a:chOff x="5794745" y="1502999"/>
            <a:chExt cx="274550" cy="354754"/>
          </a:xfrm>
        </p:grpSpPr>
        <p:sp>
          <p:nvSpPr>
            <p:cNvPr id="12622" name="Google Shape;12622;p87"/>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7"/>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7"/>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7"/>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7"/>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7"/>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7"/>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7"/>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7"/>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7"/>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7"/>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7"/>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7"/>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7"/>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7"/>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7"/>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7"/>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7"/>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7"/>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7"/>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7"/>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7"/>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7"/>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87"/>
          <p:cNvGrpSpPr/>
          <p:nvPr/>
        </p:nvGrpSpPr>
        <p:grpSpPr>
          <a:xfrm>
            <a:off x="4880665" y="1349424"/>
            <a:ext cx="263316" cy="354754"/>
            <a:chOff x="4896940" y="1502999"/>
            <a:chExt cx="263316" cy="354754"/>
          </a:xfrm>
        </p:grpSpPr>
        <p:sp>
          <p:nvSpPr>
            <p:cNvPr id="12646" name="Google Shape;12646;p87"/>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7"/>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7"/>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7"/>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7"/>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7"/>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7"/>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7"/>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7"/>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7"/>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7"/>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7"/>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7"/>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7"/>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7"/>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7"/>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7"/>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7"/>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7"/>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7"/>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7"/>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87"/>
          <p:cNvGrpSpPr/>
          <p:nvPr/>
        </p:nvGrpSpPr>
        <p:grpSpPr>
          <a:xfrm>
            <a:off x="6239117" y="4114507"/>
            <a:ext cx="274550" cy="354728"/>
            <a:chOff x="6255392" y="4268082"/>
            <a:chExt cx="274550" cy="354728"/>
          </a:xfrm>
        </p:grpSpPr>
        <p:sp>
          <p:nvSpPr>
            <p:cNvPr id="12668" name="Google Shape;12668;p87"/>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7"/>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7"/>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7"/>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7"/>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7"/>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7"/>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7"/>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7"/>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7"/>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7"/>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7"/>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7"/>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7"/>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7"/>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7"/>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7"/>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7"/>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7"/>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7"/>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87"/>
          <p:cNvGrpSpPr/>
          <p:nvPr/>
        </p:nvGrpSpPr>
        <p:grpSpPr>
          <a:xfrm>
            <a:off x="7587801" y="3636500"/>
            <a:ext cx="275807" cy="354859"/>
            <a:chOff x="7604076" y="3790075"/>
            <a:chExt cx="275807" cy="354859"/>
          </a:xfrm>
        </p:grpSpPr>
        <p:sp>
          <p:nvSpPr>
            <p:cNvPr id="12689" name="Google Shape;12689;p87"/>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7"/>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7"/>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7"/>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7"/>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7"/>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7"/>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7"/>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7"/>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7"/>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7"/>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7"/>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7"/>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7"/>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7"/>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7"/>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7"/>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7"/>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7"/>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7"/>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7"/>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7"/>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87"/>
          <p:cNvGrpSpPr/>
          <p:nvPr/>
        </p:nvGrpSpPr>
        <p:grpSpPr>
          <a:xfrm>
            <a:off x="7138152" y="3636631"/>
            <a:ext cx="274550" cy="354493"/>
            <a:chOff x="7154427" y="3790206"/>
            <a:chExt cx="274550" cy="354493"/>
          </a:xfrm>
        </p:grpSpPr>
        <p:sp>
          <p:nvSpPr>
            <p:cNvPr id="12712" name="Google Shape;12712;p87"/>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7"/>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7"/>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7"/>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7"/>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7"/>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7"/>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7"/>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7"/>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7"/>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7"/>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7"/>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7"/>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7"/>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7"/>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7"/>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7"/>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7"/>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7"/>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7"/>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87"/>
          <p:cNvGrpSpPr/>
          <p:nvPr/>
        </p:nvGrpSpPr>
        <p:grpSpPr>
          <a:xfrm>
            <a:off x="8038183" y="1819575"/>
            <a:ext cx="274576" cy="354728"/>
            <a:chOff x="8054458" y="1973150"/>
            <a:chExt cx="274576" cy="354728"/>
          </a:xfrm>
        </p:grpSpPr>
        <p:sp>
          <p:nvSpPr>
            <p:cNvPr id="12733" name="Google Shape;12733;p87"/>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7"/>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7"/>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7"/>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7"/>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7"/>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7"/>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7"/>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7"/>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7"/>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7"/>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7"/>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7"/>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7"/>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7"/>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7"/>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7"/>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7"/>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7"/>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7"/>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7"/>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7"/>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87"/>
          <p:cNvGrpSpPr/>
          <p:nvPr/>
        </p:nvGrpSpPr>
        <p:grpSpPr>
          <a:xfrm>
            <a:off x="7137655" y="1819575"/>
            <a:ext cx="274812" cy="354728"/>
            <a:chOff x="7153930" y="1973150"/>
            <a:chExt cx="274812" cy="354728"/>
          </a:xfrm>
        </p:grpSpPr>
        <p:sp>
          <p:nvSpPr>
            <p:cNvPr id="12756" name="Google Shape;12756;p87"/>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7"/>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7"/>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7"/>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7"/>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7"/>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7"/>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7"/>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7"/>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7"/>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7"/>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7"/>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7"/>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7"/>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7"/>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7"/>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7"/>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7"/>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7"/>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87"/>
          <p:cNvGrpSpPr/>
          <p:nvPr/>
        </p:nvGrpSpPr>
        <p:grpSpPr>
          <a:xfrm>
            <a:off x="6687247" y="1819523"/>
            <a:ext cx="274812" cy="354781"/>
            <a:chOff x="6703522" y="1973098"/>
            <a:chExt cx="274812" cy="354781"/>
          </a:xfrm>
        </p:grpSpPr>
        <p:sp>
          <p:nvSpPr>
            <p:cNvPr id="12776" name="Google Shape;12776;p87"/>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7"/>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7"/>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7"/>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7"/>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7"/>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7"/>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7"/>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7"/>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7"/>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7"/>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7"/>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7"/>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7"/>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7"/>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7"/>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7"/>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7"/>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7"/>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7"/>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7"/>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7"/>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7"/>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7"/>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7"/>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87"/>
          <p:cNvGrpSpPr/>
          <p:nvPr/>
        </p:nvGrpSpPr>
        <p:grpSpPr>
          <a:xfrm>
            <a:off x="6237100" y="1819575"/>
            <a:ext cx="274812" cy="354728"/>
            <a:chOff x="6253375" y="1973150"/>
            <a:chExt cx="274812" cy="354728"/>
          </a:xfrm>
        </p:grpSpPr>
        <p:sp>
          <p:nvSpPr>
            <p:cNvPr id="12802" name="Google Shape;12802;p87"/>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7"/>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7"/>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7"/>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7"/>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7"/>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7"/>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7"/>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7"/>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7"/>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7"/>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7"/>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7"/>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7"/>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7"/>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7"/>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7"/>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7"/>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7"/>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7"/>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7"/>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7"/>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7"/>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7"/>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7"/>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7"/>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7"/>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7"/>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7"/>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7"/>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7"/>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7"/>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7"/>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7"/>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7"/>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7"/>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7"/>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7"/>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87"/>
          <p:cNvGrpSpPr/>
          <p:nvPr/>
        </p:nvGrpSpPr>
        <p:grpSpPr>
          <a:xfrm>
            <a:off x="5786221" y="1819575"/>
            <a:ext cx="275309" cy="354728"/>
            <a:chOff x="5802496" y="1973150"/>
            <a:chExt cx="275309" cy="354728"/>
          </a:xfrm>
        </p:grpSpPr>
        <p:sp>
          <p:nvSpPr>
            <p:cNvPr id="12841" name="Google Shape;12841;p87"/>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7"/>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7"/>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7"/>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7"/>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7"/>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7"/>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7"/>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7"/>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7"/>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7"/>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7"/>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7"/>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7"/>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7"/>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7"/>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7"/>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7"/>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7"/>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7"/>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7"/>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7"/>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7"/>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7"/>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7"/>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7"/>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87"/>
          <p:cNvGrpSpPr/>
          <p:nvPr/>
        </p:nvGrpSpPr>
        <p:grpSpPr>
          <a:xfrm>
            <a:off x="5336808" y="1819575"/>
            <a:ext cx="274576" cy="354728"/>
            <a:chOff x="5353083" y="1973150"/>
            <a:chExt cx="274576" cy="354728"/>
          </a:xfrm>
        </p:grpSpPr>
        <p:sp>
          <p:nvSpPr>
            <p:cNvPr id="12868" name="Google Shape;12868;p87"/>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7"/>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7"/>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7"/>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7"/>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7"/>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7"/>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7"/>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7"/>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7"/>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7"/>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7"/>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7"/>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7"/>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7"/>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7"/>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7"/>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7"/>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7"/>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7"/>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7"/>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87"/>
          <p:cNvGrpSpPr/>
          <p:nvPr/>
        </p:nvGrpSpPr>
        <p:grpSpPr>
          <a:xfrm>
            <a:off x="4886426" y="1819575"/>
            <a:ext cx="274812" cy="354728"/>
            <a:chOff x="4902701" y="1973150"/>
            <a:chExt cx="274812" cy="354728"/>
          </a:xfrm>
        </p:grpSpPr>
        <p:sp>
          <p:nvSpPr>
            <p:cNvPr id="12890" name="Google Shape;12890;p87"/>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7"/>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7"/>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7"/>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7"/>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7"/>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7"/>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7"/>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7"/>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7"/>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7"/>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7"/>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7"/>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7"/>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7"/>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7"/>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7"/>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7"/>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7"/>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7"/>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7"/>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7"/>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7"/>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7"/>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7"/>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87"/>
          <p:cNvGrpSpPr/>
          <p:nvPr/>
        </p:nvGrpSpPr>
        <p:grpSpPr>
          <a:xfrm>
            <a:off x="4886426" y="2726414"/>
            <a:ext cx="272560" cy="354676"/>
            <a:chOff x="4902701" y="2879989"/>
            <a:chExt cx="272560" cy="354676"/>
          </a:xfrm>
        </p:grpSpPr>
        <p:sp>
          <p:nvSpPr>
            <p:cNvPr id="12916" name="Google Shape;12916;p87"/>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7"/>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7"/>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7"/>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7"/>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7"/>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7"/>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7"/>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7"/>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7"/>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7"/>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7"/>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7"/>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7"/>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7"/>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7"/>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7"/>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7"/>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7"/>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7"/>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7"/>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7"/>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7"/>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7"/>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0" name="Google Shape;12940;p87"/>
          <p:cNvGrpSpPr/>
          <p:nvPr/>
        </p:nvGrpSpPr>
        <p:grpSpPr>
          <a:xfrm>
            <a:off x="5787713" y="4114507"/>
            <a:ext cx="274550" cy="354728"/>
            <a:chOff x="5803988" y="4268082"/>
            <a:chExt cx="274550" cy="354728"/>
          </a:xfrm>
        </p:grpSpPr>
        <p:sp>
          <p:nvSpPr>
            <p:cNvPr id="12941" name="Google Shape;12941;p87"/>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7"/>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7"/>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7"/>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7"/>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7"/>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7"/>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7"/>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7"/>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7"/>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7"/>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7"/>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7"/>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7"/>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7"/>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7"/>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7"/>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7"/>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7"/>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7"/>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7"/>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7"/>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87"/>
          <p:cNvGrpSpPr/>
          <p:nvPr/>
        </p:nvGrpSpPr>
        <p:grpSpPr>
          <a:xfrm>
            <a:off x="5336074" y="4114507"/>
            <a:ext cx="274550" cy="354728"/>
            <a:chOff x="5352349" y="4268082"/>
            <a:chExt cx="274550" cy="354728"/>
          </a:xfrm>
        </p:grpSpPr>
        <p:sp>
          <p:nvSpPr>
            <p:cNvPr id="12964" name="Google Shape;12964;p87"/>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7"/>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7"/>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7"/>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7"/>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7"/>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7"/>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7"/>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7"/>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7"/>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7"/>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7"/>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7"/>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7"/>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7"/>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7"/>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7"/>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7"/>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7"/>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7"/>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7"/>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7"/>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87"/>
          <p:cNvGrpSpPr/>
          <p:nvPr/>
        </p:nvGrpSpPr>
        <p:grpSpPr>
          <a:xfrm>
            <a:off x="7590551" y="2265715"/>
            <a:ext cx="274550" cy="354728"/>
            <a:chOff x="7606826" y="2419290"/>
            <a:chExt cx="274550" cy="354728"/>
          </a:xfrm>
        </p:grpSpPr>
        <p:sp>
          <p:nvSpPr>
            <p:cNvPr id="12987" name="Google Shape;12987;p8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87"/>
          <p:cNvGrpSpPr/>
          <p:nvPr/>
        </p:nvGrpSpPr>
        <p:grpSpPr>
          <a:xfrm>
            <a:off x="7139907" y="2265715"/>
            <a:ext cx="274550" cy="354728"/>
            <a:chOff x="7156182" y="2419290"/>
            <a:chExt cx="274550" cy="354728"/>
          </a:xfrm>
        </p:grpSpPr>
        <p:sp>
          <p:nvSpPr>
            <p:cNvPr id="13003" name="Google Shape;13003;p87"/>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7"/>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7"/>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7"/>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7"/>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7"/>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7"/>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7"/>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7"/>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7"/>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7"/>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7"/>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7"/>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7"/>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7"/>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87"/>
          <p:cNvGrpSpPr/>
          <p:nvPr/>
        </p:nvGrpSpPr>
        <p:grpSpPr>
          <a:xfrm>
            <a:off x="6689001" y="2265715"/>
            <a:ext cx="274812" cy="354728"/>
            <a:chOff x="6705276" y="2419290"/>
            <a:chExt cx="274812" cy="354728"/>
          </a:xfrm>
        </p:grpSpPr>
        <p:sp>
          <p:nvSpPr>
            <p:cNvPr id="13019" name="Google Shape;13019;p87"/>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7"/>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7"/>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7"/>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7"/>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7"/>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7"/>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7"/>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7"/>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7"/>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7"/>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7"/>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7"/>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7"/>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7"/>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7"/>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7"/>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7"/>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7"/>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7"/>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7"/>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7"/>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7"/>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7"/>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7"/>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7"/>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7"/>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7"/>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87"/>
          <p:cNvGrpSpPr/>
          <p:nvPr/>
        </p:nvGrpSpPr>
        <p:grpSpPr>
          <a:xfrm>
            <a:off x="4886661" y="2265715"/>
            <a:ext cx="274576" cy="354728"/>
            <a:chOff x="4902936" y="2419290"/>
            <a:chExt cx="274576" cy="354728"/>
          </a:xfrm>
        </p:grpSpPr>
        <p:sp>
          <p:nvSpPr>
            <p:cNvPr id="13048" name="Google Shape;13048;p87"/>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7"/>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7"/>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7"/>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7"/>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7"/>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7"/>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7"/>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7"/>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7"/>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7"/>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7"/>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7"/>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7"/>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7"/>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7"/>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7"/>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7"/>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7"/>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7"/>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87"/>
          <p:cNvGrpSpPr/>
          <p:nvPr/>
        </p:nvGrpSpPr>
        <p:grpSpPr>
          <a:xfrm>
            <a:off x="7591781" y="3192219"/>
            <a:ext cx="270334" cy="354754"/>
            <a:chOff x="7608056" y="3345794"/>
            <a:chExt cx="270334" cy="354754"/>
          </a:xfrm>
        </p:grpSpPr>
        <p:sp>
          <p:nvSpPr>
            <p:cNvPr id="13069" name="Google Shape;13069;p87"/>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7"/>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7"/>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7"/>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7"/>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7"/>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7"/>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7"/>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7"/>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7"/>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7"/>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7"/>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7"/>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7"/>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7"/>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7"/>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7"/>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7"/>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7"/>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87"/>
          <p:cNvGrpSpPr/>
          <p:nvPr/>
        </p:nvGrpSpPr>
        <p:grpSpPr>
          <a:xfrm>
            <a:off x="6696490" y="4114507"/>
            <a:ext cx="263316" cy="354728"/>
            <a:chOff x="6712765" y="4268082"/>
            <a:chExt cx="263316" cy="354728"/>
          </a:xfrm>
        </p:grpSpPr>
        <p:sp>
          <p:nvSpPr>
            <p:cNvPr id="13089" name="Google Shape;13089;p87"/>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7"/>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7"/>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7"/>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7"/>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7"/>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7"/>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7"/>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7"/>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7"/>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7"/>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7"/>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7"/>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7"/>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7"/>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7"/>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87"/>
          <p:cNvGrpSpPr/>
          <p:nvPr/>
        </p:nvGrpSpPr>
        <p:grpSpPr>
          <a:xfrm>
            <a:off x="5343066" y="2265584"/>
            <a:ext cx="262819" cy="354859"/>
            <a:chOff x="5359341" y="2419159"/>
            <a:chExt cx="262819" cy="354859"/>
          </a:xfrm>
        </p:grpSpPr>
        <p:sp>
          <p:nvSpPr>
            <p:cNvPr id="13106" name="Google Shape;13106;p87"/>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7"/>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7"/>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7"/>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7"/>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7"/>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7"/>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7"/>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7"/>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7"/>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7"/>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7"/>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7"/>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7"/>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7"/>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7"/>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7"/>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7"/>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7"/>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7"/>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7"/>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87"/>
          <p:cNvGrpSpPr/>
          <p:nvPr/>
        </p:nvGrpSpPr>
        <p:grpSpPr>
          <a:xfrm>
            <a:off x="6693007" y="3636631"/>
            <a:ext cx="263316" cy="354493"/>
            <a:chOff x="6709282" y="3790206"/>
            <a:chExt cx="263316" cy="354493"/>
          </a:xfrm>
        </p:grpSpPr>
        <p:sp>
          <p:nvSpPr>
            <p:cNvPr id="13128" name="Google Shape;13128;p87"/>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7"/>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7"/>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7"/>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7"/>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7"/>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7"/>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7"/>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7"/>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7"/>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7"/>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7"/>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7"/>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7"/>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7"/>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7"/>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87"/>
          <p:cNvGrpSpPr/>
          <p:nvPr/>
        </p:nvGrpSpPr>
        <p:grpSpPr>
          <a:xfrm>
            <a:off x="6244354" y="2265715"/>
            <a:ext cx="263055" cy="354493"/>
            <a:chOff x="6260629" y="2419290"/>
            <a:chExt cx="263055" cy="354493"/>
          </a:xfrm>
        </p:grpSpPr>
        <p:sp>
          <p:nvSpPr>
            <p:cNvPr id="13145" name="Google Shape;13145;p87"/>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7"/>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7"/>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7"/>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7"/>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7"/>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7"/>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7"/>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7"/>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7"/>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7"/>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7"/>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7"/>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7"/>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7"/>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87"/>
          <p:cNvGrpSpPr/>
          <p:nvPr/>
        </p:nvGrpSpPr>
        <p:grpSpPr>
          <a:xfrm>
            <a:off x="6244589" y="2726336"/>
            <a:ext cx="263343" cy="354754"/>
            <a:chOff x="6260864" y="2879911"/>
            <a:chExt cx="263343" cy="354754"/>
          </a:xfrm>
        </p:grpSpPr>
        <p:sp>
          <p:nvSpPr>
            <p:cNvPr id="13161" name="Google Shape;13161;p87"/>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7"/>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7"/>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7"/>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7"/>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7"/>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7"/>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7"/>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7"/>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7"/>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7"/>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7"/>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7"/>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7"/>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7"/>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7"/>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7"/>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7"/>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87"/>
          <p:cNvGrpSpPr/>
          <p:nvPr/>
        </p:nvGrpSpPr>
        <p:grpSpPr>
          <a:xfrm>
            <a:off x="8046693" y="2265715"/>
            <a:ext cx="263316" cy="354728"/>
            <a:chOff x="8062968" y="2419290"/>
            <a:chExt cx="263316" cy="354728"/>
          </a:xfrm>
        </p:grpSpPr>
        <p:sp>
          <p:nvSpPr>
            <p:cNvPr id="13180" name="Google Shape;13180;p8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87"/>
          <p:cNvGrpSpPr/>
          <p:nvPr/>
        </p:nvGrpSpPr>
        <p:grpSpPr>
          <a:xfrm>
            <a:off x="5793448" y="2265715"/>
            <a:ext cx="263316" cy="354728"/>
            <a:chOff x="5809723" y="2419290"/>
            <a:chExt cx="263316" cy="354728"/>
          </a:xfrm>
        </p:grpSpPr>
        <p:sp>
          <p:nvSpPr>
            <p:cNvPr id="13198" name="Google Shape;13198;p87"/>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7"/>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7"/>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7"/>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7"/>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7"/>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7"/>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7"/>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7"/>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7"/>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7"/>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7"/>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7"/>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7"/>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7"/>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7"/>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7"/>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5" name="Google Shape;13215;p87"/>
          <p:cNvGrpSpPr/>
          <p:nvPr/>
        </p:nvGrpSpPr>
        <p:grpSpPr>
          <a:xfrm>
            <a:off x="7590551" y="1349424"/>
            <a:ext cx="263552" cy="354754"/>
            <a:chOff x="7606826" y="1502999"/>
            <a:chExt cx="263552" cy="354754"/>
          </a:xfrm>
        </p:grpSpPr>
        <p:sp>
          <p:nvSpPr>
            <p:cNvPr id="13216" name="Google Shape;13216;p87"/>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7"/>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7"/>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7"/>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7"/>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7"/>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7"/>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7"/>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7"/>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7"/>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7"/>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7"/>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7"/>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7"/>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7"/>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7"/>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7"/>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7"/>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4" name="Google Shape;13234;p87"/>
          <p:cNvGrpSpPr/>
          <p:nvPr/>
        </p:nvGrpSpPr>
        <p:grpSpPr>
          <a:xfrm>
            <a:off x="8044180" y="3636500"/>
            <a:ext cx="264076" cy="354623"/>
            <a:chOff x="8060455" y="3790075"/>
            <a:chExt cx="264076" cy="354623"/>
          </a:xfrm>
        </p:grpSpPr>
        <p:sp>
          <p:nvSpPr>
            <p:cNvPr id="13235" name="Google Shape;13235;p87"/>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7"/>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7"/>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7"/>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7"/>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7"/>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7"/>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7"/>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7"/>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7"/>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7"/>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7"/>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7"/>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7"/>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7"/>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7"/>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7"/>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7"/>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7"/>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7"/>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7"/>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7"/>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7"/>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87"/>
          <p:cNvGrpSpPr/>
          <p:nvPr/>
        </p:nvGrpSpPr>
        <p:grpSpPr>
          <a:xfrm>
            <a:off x="7598275" y="2726336"/>
            <a:ext cx="263316" cy="354754"/>
            <a:chOff x="7614550" y="2879911"/>
            <a:chExt cx="263316" cy="354754"/>
          </a:xfrm>
        </p:grpSpPr>
        <p:sp>
          <p:nvSpPr>
            <p:cNvPr id="13259" name="Google Shape;13259;p87"/>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7"/>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7"/>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7"/>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7"/>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7"/>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7"/>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7"/>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7"/>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7"/>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7"/>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7"/>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7"/>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7"/>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7"/>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7"/>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7"/>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7"/>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7"/>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8" name="Google Shape;13278;p87"/>
          <p:cNvGrpSpPr/>
          <p:nvPr/>
        </p:nvGrpSpPr>
        <p:grpSpPr>
          <a:xfrm>
            <a:off x="4884409" y="4114612"/>
            <a:ext cx="274576" cy="354623"/>
            <a:chOff x="4900684" y="4268187"/>
            <a:chExt cx="274576" cy="354623"/>
          </a:xfrm>
        </p:grpSpPr>
        <p:sp>
          <p:nvSpPr>
            <p:cNvPr id="13279" name="Google Shape;13279;p87"/>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7"/>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7"/>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7"/>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7"/>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7"/>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7"/>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7"/>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7"/>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7"/>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7"/>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7"/>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7"/>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7"/>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7"/>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87"/>
          <p:cNvGrpSpPr/>
          <p:nvPr/>
        </p:nvGrpSpPr>
        <p:grpSpPr>
          <a:xfrm>
            <a:off x="7145379" y="3192219"/>
            <a:ext cx="263343" cy="354754"/>
            <a:chOff x="7161654" y="3345794"/>
            <a:chExt cx="263343" cy="354754"/>
          </a:xfrm>
        </p:grpSpPr>
        <p:sp>
          <p:nvSpPr>
            <p:cNvPr id="13295" name="Google Shape;13295;p87"/>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7"/>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7"/>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7"/>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7"/>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7"/>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7"/>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7"/>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7"/>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7"/>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7"/>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7"/>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7"/>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7"/>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7"/>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7"/>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7"/>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7"/>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7"/>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87"/>
          <p:cNvGrpSpPr/>
          <p:nvPr/>
        </p:nvGrpSpPr>
        <p:grpSpPr>
          <a:xfrm>
            <a:off x="6695495" y="3192219"/>
            <a:ext cx="263081" cy="354754"/>
            <a:chOff x="6711770" y="3345794"/>
            <a:chExt cx="263081" cy="354754"/>
          </a:xfrm>
        </p:grpSpPr>
        <p:sp>
          <p:nvSpPr>
            <p:cNvPr id="13315" name="Google Shape;13315;p87"/>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7"/>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7"/>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7"/>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7"/>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7"/>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7"/>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7"/>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7"/>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7"/>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7"/>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7"/>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7"/>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7"/>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7"/>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7"/>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7"/>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87"/>
          <p:cNvGrpSpPr/>
          <p:nvPr/>
        </p:nvGrpSpPr>
        <p:grpSpPr>
          <a:xfrm>
            <a:off x="7147134" y="2726676"/>
            <a:ext cx="263316" cy="354414"/>
            <a:chOff x="7163409" y="2880251"/>
            <a:chExt cx="263316" cy="354414"/>
          </a:xfrm>
        </p:grpSpPr>
        <p:sp>
          <p:nvSpPr>
            <p:cNvPr id="13333" name="Google Shape;13333;p87"/>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7"/>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7"/>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7"/>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7"/>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7"/>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7"/>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7"/>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7"/>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7"/>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7"/>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7"/>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87"/>
          <p:cNvGrpSpPr/>
          <p:nvPr/>
        </p:nvGrpSpPr>
        <p:grpSpPr>
          <a:xfrm>
            <a:off x="6695757" y="2726597"/>
            <a:ext cx="263316" cy="354493"/>
            <a:chOff x="6712032" y="2880172"/>
            <a:chExt cx="263316" cy="354493"/>
          </a:xfrm>
        </p:grpSpPr>
        <p:sp>
          <p:nvSpPr>
            <p:cNvPr id="13346" name="Google Shape;13346;p87"/>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7"/>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7"/>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7"/>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7"/>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7"/>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7"/>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7"/>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7"/>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7"/>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7"/>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7"/>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7"/>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7"/>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7"/>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7"/>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7"/>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7"/>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7"/>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7"/>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7"/>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87"/>
          <p:cNvGrpSpPr/>
          <p:nvPr/>
        </p:nvGrpSpPr>
        <p:grpSpPr>
          <a:xfrm>
            <a:off x="6245349" y="3192219"/>
            <a:ext cx="263316" cy="354754"/>
            <a:chOff x="6261624" y="3345794"/>
            <a:chExt cx="263316" cy="354754"/>
          </a:xfrm>
        </p:grpSpPr>
        <p:sp>
          <p:nvSpPr>
            <p:cNvPr id="13368" name="Google Shape;13368;p87"/>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7"/>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7"/>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7"/>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7"/>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7"/>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7"/>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7"/>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7"/>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7"/>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7"/>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7"/>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7"/>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7"/>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7"/>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7"/>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7"/>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7"/>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7"/>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7"/>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7"/>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7"/>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7"/>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7"/>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7"/>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7"/>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7"/>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7"/>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6" name="Google Shape;13396;p87"/>
          <p:cNvSpPr/>
          <p:nvPr/>
        </p:nvSpPr>
        <p:spPr>
          <a:xfrm>
            <a:off x="5864147" y="3209475"/>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7" name="Google Shape;13397;p87"/>
          <p:cNvGrpSpPr/>
          <p:nvPr/>
        </p:nvGrpSpPr>
        <p:grpSpPr>
          <a:xfrm>
            <a:off x="5795464" y="3192219"/>
            <a:ext cx="263316" cy="354754"/>
            <a:chOff x="5811739" y="3345794"/>
            <a:chExt cx="263316" cy="354754"/>
          </a:xfrm>
        </p:grpSpPr>
        <p:sp>
          <p:nvSpPr>
            <p:cNvPr id="13398" name="Google Shape;13398;p87"/>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7"/>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7"/>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7"/>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7"/>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7"/>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7"/>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7"/>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7"/>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7"/>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7"/>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7"/>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7"/>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7"/>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7"/>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7"/>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7"/>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7"/>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7"/>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7"/>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7"/>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9" name="Google Shape;13419;p87"/>
          <p:cNvGrpSpPr/>
          <p:nvPr/>
        </p:nvGrpSpPr>
        <p:grpSpPr>
          <a:xfrm>
            <a:off x="5347543" y="3192219"/>
            <a:ext cx="259074" cy="354493"/>
            <a:chOff x="5363818" y="3345794"/>
            <a:chExt cx="259074" cy="354493"/>
          </a:xfrm>
        </p:grpSpPr>
        <p:sp>
          <p:nvSpPr>
            <p:cNvPr id="13420" name="Google Shape;13420;p87"/>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7"/>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7"/>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7"/>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7"/>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7"/>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7"/>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7"/>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7"/>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7"/>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7"/>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7"/>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7"/>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7"/>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7"/>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7"/>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7"/>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7"/>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7"/>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7"/>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7"/>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7"/>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7"/>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7"/>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7"/>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87"/>
          <p:cNvGrpSpPr/>
          <p:nvPr/>
        </p:nvGrpSpPr>
        <p:grpSpPr>
          <a:xfrm>
            <a:off x="4896664" y="3192088"/>
            <a:ext cx="261326" cy="354885"/>
            <a:chOff x="4912939" y="3345663"/>
            <a:chExt cx="261326" cy="354885"/>
          </a:xfrm>
        </p:grpSpPr>
        <p:sp>
          <p:nvSpPr>
            <p:cNvPr id="13446" name="Google Shape;13446;p87"/>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7"/>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7"/>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7"/>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7"/>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7"/>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7"/>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7"/>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7"/>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7"/>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7"/>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7"/>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7"/>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7"/>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7"/>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7"/>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7"/>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7"/>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7"/>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7"/>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7"/>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87"/>
          <p:cNvGrpSpPr/>
          <p:nvPr/>
        </p:nvGrpSpPr>
        <p:grpSpPr>
          <a:xfrm>
            <a:off x="5793448" y="2726336"/>
            <a:ext cx="263081" cy="355016"/>
            <a:chOff x="5809723" y="2879911"/>
            <a:chExt cx="263081" cy="355016"/>
          </a:xfrm>
        </p:grpSpPr>
        <p:sp>
          <p:nvSpPr>
            <p:cNvPr id="13468" name="Google Shape;13468;p87"/>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7"/>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7"/>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7"/>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7"/>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7"/>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7"/>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7"/>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7"/>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7"/>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7"/>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7"/>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7"/>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7"/>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7"/>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7"/>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7"/>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7"/>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7"/>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7"/>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7"/>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7"/>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87"/>
          <p:cNvGrpSpPr/>
          <p:nvPr/>
        </p:nvGrpSpPr>
        <p:grpSpPr>
          <a:xfrm>
            <a:off x="7599794" y="4114481"/>
            <a:ext cx="263316" cy="354754"/>
            <a:chOff x="7616069" y="4268056"/>
            <a:chExt cx="263316" cy="354754"/>
          </a:xfrm>
        </p:grpSpPr>
        <p:sp>
          <p:nvSpPr>
            <p:cNvPr id="13491" name="Google Shape;13491;p87"/>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7"/>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7"/>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7"/>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7"/>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7"/>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7"/>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7"/>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7"/>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7"/>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7"/>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7"/>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7"/>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7"/>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7"/>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7"/>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7"/>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7"/>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7"/>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7"/>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7"/>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87"/>
          <p:cNvGrpSpPr/>
          <p:nvPr/>
        </p:nvGrpSpPr>
        <p:grpSpPr>
          <a:xfrm>
            <a:off x="7148129" y="4114743"/>
            <a:ext cx="263316" cy="354493"/>
            <a:chOff x="7164404" y="4268318"/>
            <a:chExt cx="263316" cy="354493"/>
          </a:xfrm>
        </p:grpSpPr>
        <p:sp>
          <p:nvSpPr>
            <p:cNvPr id="13513" name="Google Shape;13513;p87"/>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7"/>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7"/>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7"/>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7"/>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7"/>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7"/>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7"/>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7"/>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7"/>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7"/>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7"/>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7"/>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7"/>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7"/>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7"/>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87"/>
          <p:cNvGrpSpPr/>
          <p:nvPr/>
        </p:nvGrpSpPr>
        <p:grpSpPr>
          <a:xfrm>
            <a:off x="5342071" y="2726336"/>
            <a:ext cx="263316" cy="354754"/>
            <a:chOff x="5358346" y="2879911"/>
            <a:chExt cx="263316" cy="354754"/>
          </a:xfrm>
        </p:grpSpPr>
        <p:sp>
          <p:nvSpPr>
            <p:cNvPr id="13530" name="Google Shape;13530;p87"/>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7"/>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7"/>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7"/>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7"/>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7"/>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7"/>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7"/>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7"/>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7"/>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7"/>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7"/>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7"/>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7"/>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7"/>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7"/>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7"/>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7"/>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7"/>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7"/>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7"/>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87"/>
          <p:cNvGrpSpPr/>
          <p:nvPr/>
        </p:nvGrpSpPr>
        <p:grpSpPr>
          <a:xfrm>
            <a:off x="8045175" y="3192167"/>
            <a:ext cx="263316" cy="354807"/>
            <a:chOff x="8061450" y="3345742"/>
            <a:chExt cx="263316" cy="354807"/>
          </a:xfrm>
        </p:grpSpPr>
        <p:sp>
          <p:nvSpPr>
            <p:cNvPr id="13552" name="Google Shape;13552;p87"/>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7"/>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7"/>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7"/>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7"/>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7"/>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7"/>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7"/>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7"/>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7"/>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7"/>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7"/>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7"/>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7"/>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7"/>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7"/>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87"/>
          <p:cNvGrpSpPr/>
          <p:nvPr/>
        </p:nvGrpSpPr>
        <p:grpSpPr>
          <a:xfrm>
            <a:off x="8049678" y="2726336"/>
            <a:ext cx="263081" cy="354754"/>
            <a:chOff x="8065953" y="2879911"/>
            <a:chExt cx="263081" cy="354754"/>
          </a:xfrm>
        </p:grpSpPr>
        <p:sp>
          <p:nvSpPr>
            <p:cNvPr id="13569" name="Google Shape;13569;p87"/>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7"/>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7"/>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7"/>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7"/>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7"/>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7"/>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7"/>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7"/>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7"/>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7"/>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7"/>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7"/>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7"/>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7"/>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7"/>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87"/>
          <p:cNvGrpSpPr/>
          <p:nvPr/>
        </p:nvGrpSpPr>
        <p:grpSpPr>
          <a:xfrm>
            <a:off x="8047924" y="4114743"/>
            <a:ext cx="270308" cy="354493"/>
            <a:chOff x="8064199" y="4268318"/>
            <a:chExt cx="270308" cy="354493"/>
          </a:xfrm>
        </p:grpSpPr>
        <p:sp>
          <p:nvSpPr>
            <p:cNvPr id="13586" name="Google Shape;13586;p87"/>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7"/>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7"/>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7"/>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7"/>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7"/>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7"/>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7"/>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7"/>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7"/>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7"/>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7"/>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7"/>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7"/>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7"/>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7"/>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4" name="Google Shape;13604;p87"/>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Help &amp; Support Icons</a:t>
            </a:r>
            <a:endParaRPr sz="2400">
              <a:solidFill>
                <a:schemeClr val="lt1"/>
              </a:solidFill>
            </a:endParaRPr>
          </a:p>
        </p:txBody>
      </p:sp>
      <p:sp>
        <p:nvSpPr>
          <p:cNvPr id="13605" name="Google Shape;13605;p87"/>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09" name="Shape 13609"/>
        <p:cNvGrpSpPr/>
        <p:nvPr/>
      </p:nvGrpSpPr>
      <p:grpSpPr>
        <a:xfrm>
          <a:off x="0" y="0"/>
          <a:ext cx="0" cy="0"/>
          <a:chOff x="0" y="0"/>
          <a:chExt cx="0" cy="0"/>
        </a:xfrm>
      </p:grpSpPr>
      <p:grpSp>
        <p:nvGrpSpPr>
          <p:cNvPr id="13610" name="Google Shape;13610;p88"/>
          <p:cNvGrpSpPr/>
          <p:nvPr/>
        </p:nvGrpSpPr>
        <p:grpSpPr>
          <a:xfrm>
            <a:off x="3507933" y="3164345"/>
            <a:ext cx="381482" cy="366926"/>
            <a:chOff x="3511608" y="3348218"/>
            <a:chExt cx="381482" cy="366926"/>
          </a:xfrm>
        </p:grpSpPr>
        <p:sp>
          <p:nvSpPr>
            <p:cNvPr id="13611" name="Google Shape;13611;p88"/>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8"/>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8"/>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8"/>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8"/>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8"/>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8"/>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8"/>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8"/>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8"/>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8"/>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8"/>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8"/>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8"/>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88"/>
          <p:cNvGrpSpPr/>
          <p:nvPr/>
        </p:nvGrpSpPr>
        <p:grpSpPr>
          <a:xfrm>
            <a:off x="1846141" y="3623467"/>
            <a:ext cx="163616" cy="366665"/>
            <a:chOff x="1849816" y="3807339"/>
            <a:chExt cx="163616" cy="366665"/>
          </a:xfrm>
        </p:grpSpPr>
        <p:sp>
          <p:nvSpPr>
            <p:cNvPr id="13626" name="Google Shape;13626;p88"/>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8"/>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8"/>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8"/>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8"/>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8"/>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8"/>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8"/>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8"/>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8"/>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8"/>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8"/>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8"/>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8"/>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88"/>
          <p:cNvGrpSpPr/>
          <p:nvPr/>
        </p:nvGrpSpPr>
        <p:grpSpPr>
          <a:xfrm>
            <a:off x="2271082" y="3623441"/>
            <a:ext cx="202292" cy="366430"/>
            <a:chOff x="2274757" y="3807313"/>
            <a:chExt cx="202292" cy="366430"/>
          </a:xfrm>
        </p:grpSpPr>
        <p:sp>
          <p:nvSpPr>
            <p:cNvPr id="13641" name="Google Shape;13641;p88"/>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8"/>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8"/>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8"/>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8"/>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8"/>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8"/>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8"/>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8"/>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8"/>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1" name="Google Shape;13651;p88"/>
          <p:cNvGrpSpPr/>
          <p:nvPr/>
        </p:nvGrpSpPr>
        <p:grpSpPr>
          <a:xfrm>
            <a:off x="3969041" y="3164345"/>
            <a:ext cx="366404" cy="366665"/>
            <a:chOff x="3972716" y="3348218"/>
            <a:chExt cx="366404" cy="366665"/>
          </a:xfrm>
        </p:grpSpPr>
        <p:sp>
          <p:nvSpPr>
            <p:cNvPr id="13652" name="Google Shape;13652;p88"/>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8"/>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8"/>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8"/>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8"/>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8"/>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8"/>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8"/>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8"/>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8"/>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8"/>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8"/>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4" name="Google Shape;13664;p88"/>
          <p:cNvGrpSpPr/>
          <p:nvPr/>
        </p:nvGrpSpPr>
        <p:grpSpPr>
          <a:xfrm>
            <a:off x="862853" y="3164476"/>
            <a:ext cx="317405" cy="366534"/>
            <a:chOff x="866528" y="3348348"/>
            <a:chExt cx="317405" cy="366534"/>
          </a:xfrm>
        </p:grpSpPr>
        <p:sp>
          <p:nvSpPr>
            <p:cNvPr id="13665" name="Google Shape;13665;p88"/>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8"/>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8"/>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8"/>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8"/>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8"/>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8"/>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8"/>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88"/>
          <p:cNvGrpSpPr/>
          <p:nvPr/>
        </p:nvGrpSpPr>
        <p:grpSpPr>
          <a:xfrm>
            <a:off x="1313143" y="3164423"/>
            <a:ext cx="310872" cy="366848"/>
            <a:chOff x="1316818" y="3348296"/>
            <a:chExt cx="310872" cy="366848"/>
          </a:xfrm>
        </p:grpSpPr>
        <p:sp>
          <p:nvSpPr>
            <p:cNvPr id="13674" name="Google Shape;13674;p88"/>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8"/>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8"/>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8"/>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8"/>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8"/>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8"/>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8"/>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8"/>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8"/>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8"/>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8"/>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8"/>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8"/>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8"/>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8"/>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8"/>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8"/>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8"/>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8"/>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8"/>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8"/>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8"/>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8"/>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88"/>
          <p:cNvGrpSpPr/>
          <p:nvPr/>
        </p:nvGrpSpPr>
        <p:grpSpPr>
          <a:xfrm>
            <a:off x="3101573" y="3164371"/>
            <a:ext cx="305620" cy="366430"/>
            <a:chOff x="3105248" y="3348244"/>
            <a:chExt cx="305620" cy="366430"/>
          </a:xfrm>
        </p:grpSpPr>
        <p:sp>
          <p:nvSpPr>
            <p:cNvPr id="13699" name="Google Shape;13699;p88"/>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8"/>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8"/>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8"/>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8"/>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8"/>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8"/>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88"/>
          <p:cNvGrpSpPr/>
          <p:nvPr/>
        </p:nvGrpSpPr>
        <p:grpSpPr>
          <a:xfrm>
            <a:off x="2658313" y="3164345"/>
            <a:ext cx="304078" cy="366665"/>
            <a:chOff x="2661988" y="3348218"/>
            <a:chExt cx="304078" cy="366665"/>
          </a:xfrm>
        </p:grpSpPr>
        <p:sp>
          <p:nvSpPr>
            <p:cNvPr id="13707" name="Google Shape;13707;p88"/>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8"/>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8"/>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8"/>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8"/>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8"/>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8"/>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8"/>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8"/>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8"/>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8"/>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8"/>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8"/>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8"/>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8"/>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8"/>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8"/>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8"/>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8"/>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6" name="Google Shape;13726;p88"/>
          <p:cNvGrpSpPr/>
          <p:nvPr/>
        </p:nvGrpSpPr>
        <p:grpSpPr>
          <a:xfrm>
            <a:off x="2209252" y="3165024"/>
            <a:ext cx="307606" cy="366482"/>
            <a:chOff x="2212927" y="3348897"/>
            <a:chExt cx="307606" cy="366482"/>
          </a:xfrm>
        </p:grpSpPr>
        <p:sp>
          <p:nvSpPr>
            <p:cNvPr id="13727" name="Google Shape;13727;p88"/>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8"/>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8"/>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8"/>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8"/>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8"/>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8"/>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8"/>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8"/>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8"/>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88"/>
          <p:cNvGrpSpPr/>
          <p:nvPr/>
        </p:nvGrpSpPr>
        <p:grpSpPr>
          <a:xfrm>
            <a:off x="1760714" y="3164345"/>
            <a:ext cx="310114" cy="366665"/>
            <a:chOff x="1764389" y="3348218"/>
            <a:chExt cx="310114" cy="366665"/>
          </a:xfrm>
        </p:grpSpPr>
        <p:sp>
          <p:nvSpPr>
            <p:cNvPr id="13738" name="Google Shape;13738;p88"/>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8"/>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8"/>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8"/>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8"/>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8"/>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8"/>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8"/>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8"/>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8"/>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8"/>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8"/>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8"/>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8"/>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8"/>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8"/>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8"/>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8"/>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8"/>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8"/>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88"/>
          <p:cNvGrpSpPr/>
          <p:nvPr/>
        </p:nvGrpSpPr>
        <p:grpSpPr>
          <a:xfrm>
            <a:off x="2773897" y="3623415"/>
            <a:ext cx="81716" cy="366717"/>
            <a:chOff x="2777572" y="3807287"/>
            <a:chExt cx="81716" cy="366717"/>
          </a:xfrm>
        </p:grpSpPr>
        <p:sp>
          <p:nvSpPr>
            <p:cNvPr id="13759" name="Google Shape;13759;p88"/>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8"/>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8"/>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8"/>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8"/>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8"/>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8"/>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8"/>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8"/>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8"/>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8"/>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0" name="Google Shape;13770;p88"/>
          <p:cNvGrpSpPr/>
          <p:nvPr/>
        </p:nvGrpSpPr>
        <p:grpSpPr>
          <a:xfrm>
            <a:off x="3930339" y="4145908"/>
            <a:ext cx="366665" cy="256334"/>
            <a:chOff x="3934014" y="4329780"/>
            <a:chExt cx="366665" cy="256334"/>
          </a:xfrm>
        </p:grpSpPr>
        <p:sp>
          <p:nvSpPr>
            <p:cNvPr id="13771" name="Google Shape;13771;p88"/>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8"/>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8"/>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8"/>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8"/>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8"/>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8"/>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8"/>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8"/>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8"/>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8"/>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8"/>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8"/>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88"/>
          <p:cNvGrpSpPr/>
          <p:nvPr/>
        </p:nvGrpSpPr>
        <p:grpSpPr>
          <a:xfrm>
            <a:off x="943995" y="3623467"/>
            <a:ext cx="194295" cy="366404"/>
            <a:chOff x="947670" y="3807339"/>
            <a:chExt cx="194295" cy="366404"/>
          </a:xfrm>
        </p:grpSpPr>
        <p:sp>
          <p:nvSpPr>
            <p:cNvPr id="13785" name="Google Shape;13785;p88"/>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8"/>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8"/>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8"/>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8"/>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8"/>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8"/>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8"/>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8"/>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8"/>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88"/>
          <p:cNvGrpSpPr/>
          <p:nvPr/>
        </p:nvGrpSpPr>
        <p:grpSpPr>
          <a:xfrm>
            <a:off x="3416704" y="4102685"/>
            <a:ext cx="368939" cy="342283"/>
            <a:chOff x="3420379" y="4286557"/>
            <a:chExt cx="368939" cy="342283"/>
          </a:xfrm>
        </p:grpSpPr>
        <p:sp>
          <p:nvSpPr>
            <p:cNvPr id="13796" name="Google Shape;13796;p88"/>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8"/>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8"/>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8"/>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8"/>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8"/>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8"/>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8"/>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8"/>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8"/>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8"/>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8"/>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8"/>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8"/>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8"/>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8"/>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88"/>
          <p:cNvGrpSpPr/>
          <p:nvPr/>
        </p:nvGrpSpPr>
        <p:grpSpPr>
          <a:xfrm>
            <a:off x="3961515" y="3658380"/>
            <a:ext cx="369801" cy="296813"/>
            <a:chOff x="3965190" y="3842252"/>
            <a:chExt cx="369801" cy="296813"/>
          </a:xfrm>
        </p:grpSpPr>
        <p:sp>
          <p:nvSpPr>
            <p:cNvPr id="13813" name="Google Shape;13813;p88"/>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8"/>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8"/>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8"/>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8"/>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8"/>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8"/>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8"/>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8"/>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8"/>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8"/>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8"/>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8"/>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8"/>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8"/>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8"/>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8"/>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8"/>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8"/>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4" name="Google Shape;13834;p88"/>
          <p:cNvGrpSpPr/>
          <p:nvPr/>
        </p:nvGrpSpPr>
        <p:grpSpPr>
          <a:xfrm>
            <a:off x="3502915" y="3649939"/>
            <a:ext cx="396796" cy="313407"/>
            <a:chOff x="3506590" y="3833812"/>
            <a:chExt cx="396796" cy="313407"/>
          </a:xfrm>
        </p:grpSpPr>
        <p:sp>
          <p:nvSpPr>
            <p:cNvPr id="13835" name="Google Shape;13835;p88"/>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8"/>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8"/>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88"/>
          <p:cNvGrpSpPr/>
          <p:nvPr/>
        </p:nvGrpSpPr>
        <p:grpSpPr>
          <a:xfrm>
            <a:off x="2765613" y="1781491"/>
            <a:ext cx="104556" cy="366665"/>
            <a:chOff x="2769288" y="1965364"/>
            <a:chExt cx="104556" cy="366665"/>
          </a:xfrm>
        </p:grpSpPr>
        <p:sp>
          <p:nvSpPr>
            <p:cNvPr id="13839" name="Google Shape;13839;p88"/>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8"/>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8"/>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8"/>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8"/>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8"/>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8"/>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8"/>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8"/>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8"/>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8"/>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8"/>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1" name="Google Shape;13851;p88"/>
          <p:cNvGrpSpPr/>
          <p:nvPr/>
        </p:nvGrpSpPr>
        <p:grpSpPr>
          <a:xfrm>
            <a:off x="3963004" y="1826988"/>
            <a:ext cx="367162" cy="275698"/>
            <a:chOff x="3966679" y="2010861"/>
            <a:chExt cx="367162" cy="275698"/>
          </a:xfrm>
        </p:grpSpPr>
        <p:sp>
          <p:nvSpPr>
            <p:cNvPr id="13852" name="Google Shape;13852;p88"/>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8"/>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8"/>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8"/>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88"/>
          <p:cNvGrpSpPr/>
          <p:nvPr/>
        </p:nvGrpSpPr>
        <p:grpSpPr>
          <a:xfrm>
            <a:off x="1748902" y="1841622"/>
            <a:ext cx="366404" cy="246220"/>
            <a:chOff x="1752577" y="2025495"/>
            <a:chExt cx="366404" cy="246220"/>
          </a:xfrm>
        </p:grpSpPr>
        <p:sp>
          <p:nvSpPr>
            <p:cNvPr id="13857" name="Google Shape;13857;p88"/>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8"/>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8"/>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8"/>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8"/>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8"/>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8"/>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8"/>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8"/>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8"/>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8"/>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8"/>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8"/>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8"/>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8"/>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8"/>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88"/>
          <p:cNvGrpSpPr/>
          <p:nvPr/>
        </p:nvGrpSpPr>
        <p:grpSpPr>
          <a:xfrm>
            <a:off x="1305878" y="1885708"/>
            <a:ext cx="366404" cy="158363"/>
            <a:chOff x="1309553" y="2069580"/>
            <a:chExt cx="366404" cy="158363"/>
          </a:xfrm>
        </p:grpSpPr>
        <p:sp>
          <p:nvSpPr>
            <p:cNvPr id="13874" name="Google Shape;13874;p88"/>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8"/>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8"/>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8"/>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8"/>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8"/>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8"/>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8"/>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8"/>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8"/>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8"/>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8"/>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8"/>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8"/>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8"/>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8"/>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8"/>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8"/>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8"/>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8"/>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8"/>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8"/>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8"/>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8"/>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0" name="Google Shape;13900;p88"/>
          <p:cNvGrpSpPr/>
          <p:nvPr/>
        </p:nvGrpSpPr>
        <p:grpSpPr>
          <a:xfrm>
            <a:off x="862853" y="1904889"/>
            <a:ext cx="366639" cy="119635"/>
            <a:chOff x="866528" y="2088762"/>
            <a:chExt cx="366639" cy="119635"/>
          </a:xfrm>
        </p:grpSpPr>
        <p:sp>
          <p:nvSpPr>
            <p:cNvPr id="13901" name="Google Shape;13901;p88"/>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8"/>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8"/>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8"/>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8"/>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8"/>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8"/>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8"/>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8"/>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8"/>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8"/>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8"/>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8"/>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8"/>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88"/>
          <p:cNvGrpSpPr/>
          <p:nvPr/>
        </p:nvGrpSpPr>
        <p:grpSpPr>
          <a:xfrm>
            <a:off x="2325594" y="1781439"/>
            <a:ext cx="98807" cy="366273"/>
            <a:chOff x="2329269" y="1965312"/>
            <a:chExt cx="98807" cy="366273"/>
          </a:xfrm>
        </p:grpSpPr>
        <p:sp>
          <p:nvSpPr>
            <p:cNvPr id="13916" name="Google Shape;13916;p88"/>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8"/>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8"/>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8"/>
          <p:cNvGrpSpPr/>
          <p:nvPr/>
        </p:nvGrpSpPr>
        <p:grpSpPr>
          <a:xfrm>
            <a:off x="3204378" y="1781099"/>
            <a:ext cx="112344" cy="366926"/>
            <a:chOff x="3208053" y="1964972"/>
            <a:chExt cx="112344" cy="366926"/>
          </a:xfrm>
        </p:grpSpPr>
        <p:sp>
          <p:nvSpPr>
            <p:cNvPr id="13920" name="Google Shape;13920;p88"/>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8"/>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8"/>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8"/>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8"/>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8"/>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88"/>
          <p:cNvGrpSpPr/>
          <p:nvPr/>
        </p:nvGrpSpPr>
        <p:grpSpPr>
          <a:xfrm>
            <a:off x="3221704" y="3623467"/>
            <a:ext cx="72413" cy="366404"/>
            <a:chOff x="3225379" y="3807339"/>
            <a:chExt cx="72413" cy="366404"/>
          </a:xfrm>
        </p:grpSpPr>
        <p:sp>
          <p:nvSpPr>
            <p:cNvPr id="13927" name="Google Shape;13927;p88"/>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8"/>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8"/>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8"/>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8"/>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8"/>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8"/>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8"/>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88"/>
          <p:cNvGrpSpPr/>
          <p:nvPr/>
        </p:nvGrpSpPr>
        <p:grpSpPr>
          <a:xfrm>
            <a:off x="3520241" y="1827223"/>
            <a:ext cx="366665" cy="275201"/>
            <a:chOff x="3523916" y="2011096"/>
            <a:chExt cx="366665" cy="275201"/>
          </a:xfrm>
        </p:grpSpPr>
        <p:sp>
          <p:nvSpPr>
            <p:cNvPr id="13936" name="Google Shape;13936;p88"/>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8"/>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8"/>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8"/>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8"/>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8"/>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8"/>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8"/>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8"/>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8"/>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8"/>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8"/>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8"/>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8"/>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8"/>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8"/>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8"/>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8"/>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8"/>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8"/>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6" name="Google Shape;13956;p88"/>
          <p:cNvGrpSpPr/>
          <p:nvPr/>
        </p:nvGrpSpPr>
        <p:grpSpPr>
          <a:xfrm>
            <a:off x="1739102" y="1316124"/>
            <a:ext cx="393791" cy="366744"/>
            <a:chOff x="1742777" y="1499997"/>
            <a:chExt cx="393791" cy="366744"/>
          </a:xfrm>
        </p:grpSpPr>
        <p:sp>
          <p:nvSpPr>
            <p:cNvPr id="13957" name="Google Shape;13957;p88"/>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8"/>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8"/>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8"/>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8"/>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8"/>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8"/>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8"/>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8"/>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8"/>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8"/>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8"/>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8"/>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8"/>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88"/>
          <p:cNvGrpSpPr/>
          <p:nvPr/>
        </p:nvGrpSpPr>
        <p:grpSpPr>
          <a:xfrm>
            <a:off x="4010774" y="1316124"/>
            <a:ext cx="319914" cy="366639"/>
            <a:chOff x="4014449" y="1499997"/>
            <a:chExt cx="319914" cy="366639"/>
          </a:xfrm>
        </p:grpSpPr>
        <p:sp>
          <p:nvSpPr>
            <p:cNvPr id="13972" name="Google Shape;13972;p88"/>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8"/>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8"/>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8"/>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8"/>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88"/>
          <p:cNvGrpSpPr/>
          <p:nvPr/>
        </p:nvGrpSpPr>
        <p:grpSpPr>
          <a:xfrm>
            <a:off x="862592" y="1407588"/>
            <a:ext cx="367397" cy="183711"/>
            <a:chOff x="866267" y="1591460"/>
            <a:chExt cx="367397" cy="183711"/>
          </a:xfrm>
        </p:grpSpPr>
        <p:sp>
          <p:nvSpPr>
            <p:cNvPr id="13978" name="Google Shape;13978;p88"/>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8"/>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8"/>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8"/>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8"/>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8"/>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8"/>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8"/>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8"/>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8"/>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8"/>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8"/>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8"/>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8"/>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8"/>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8"/>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8"/>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8"/>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88"/>
          <p:cNvGrpSpPr/>
          <p:nvPr/>
        </p:nvGrpSpPr>
        <p:grpSpPr>
          <a:xfrm>
            <a:off x="3114168" y="1316019"/>
            <a:ext cx="327440" cy="366744"/>
            <a:chOff x="3117843" y="1499892"/>
            <a:chExt cx="327440" cy="366744"/>
          </a:xfrm>
        </p:grpSpPr>
        <p:sp>
          <p:nvSpPr>
            <p:cNvPr id="13997" name="Google Shape;13997;p88"/>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8"/>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8"/>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8"/>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8"/>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8"/>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8"/>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88"/>
          <p:cNvGrpSpPr/>
          <p:nvPr/>
        </p:nvGrpSpPr>
        <p:grpSpPr>
          <a:xfrm>
            <a:off x="2663330" y="1316124"/>
            <a:ext cx="336770" cy="366639"/>
            <a:chOff x="2667005" y="1499997"/>
            <a:chExt cx="336770" cy="366639"/>
          </a:xfrm>
        </p:grpSpPr>
        <p:sp>
          <p:nvSpPr>
            <p:cNvPr id="14005" name="Google Shape;14005;p88"/>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8"/>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8"/>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8"/>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8"/>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8"/>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8"/>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8"/>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8"/>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8"/>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8"/>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8"/>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8"/>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8"/>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8"/>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8"/>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8"/>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8"/>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8"/>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88"/>
          <p:cNvGrpSpPr/>
          <p:nvPr/>
        </p:nvGrpSpPr>
        <p:grpSpPr>
          <a:xfrm>
            <a:off x="3561191" y="1316124"/>
            <a:ext cx="326473" cy="366639"/>
            <a:chOff x="3564866" y="1499997"/>
            <a:chExt cx="326473" cy="366639"/>
          </a:xfrm>
        </p:grpSpPr>
        <p:sp>
          <p:nvSpPr>
            <p:cNvPr id="14025" name="Google Shape;14025;p88"/>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8"/>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8"/>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8"/>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8"/>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8"/>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8"/>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8"/>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8"/>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88"/>
          <p:cNvGrpSpPr/>
          <p:nvPr/>
        </p:nvGrpSpPr>
        <p:grpSpPr>
          <a:xfrm>
            <a:off x="1310399" y="1316124"/>
            <a:ext cx="364392" cy="366639"/>
            <a:chOff x="1314074" y="1499997"/>
            <a:chExt cx="364392" cy="366639"/>
          </a:xfrm>
        </p:grpSpPr>
        <p:sp>
          <p:nvSpPr>
            <p:cNvPr id="14035" name="Google Shape;14035;p88"/>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8"/>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8"/>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8"/>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8"/>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8"/>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8"/>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8"/>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8"/>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8"/>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8"/>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8"/>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88"/>
          <p:cNvGrpSpPr/>
          <p:nvPr/>
        </p:nvGrpSpPr>
        <p:grpSpPr>
          <a:xfrm>
            <a:off x="2216804" y="1316124"/>
            <a:ext cx="337005" cy="366639"/>
            <a:chOff x="2220479" y="1499997"/>
            <a:chExt cx="337005" cy="366639"/>
          </a:xfrm>
        </p:grpSpPr>
        <p:sp>
          <p:nvSpPr>
            <p:cNvPr id="14048" name="Google Shape;14048;p88"/>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8"/>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8"/>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8"/>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8"/>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8"/>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8"/>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8"/>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8"/>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8"/>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8"/>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88"/>
          <p:cNvGrpSpPr/>
          <p:nvPr/>
        </p:nvGrpSpPr>
        <p:grpSpPr>
          <a:xfrm>
            <a:off x="4101480" y="2242103"/>
            <a:ext cx="87230" cy="366430"/>
            <a:chOff x="4105155" y="2425976"/>
            <a:chExt cx="87230" cy="366430"/>
          </a:xfrm>
        </p:grpSpPr>
        <p:sp>
          <p:nvSpPr>
            <p:cNvPr id="14060" name="Google Shape;14060;p88"/>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8"/>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8"/>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8"/>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8"/>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8"/>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88"/>
          <p:cNvGrpSpPr/>
          <p:nvPr/>
        </p:nvGrpSpPr>
        <p:grpSpPr>
          <a:xfrm>
            <a:off x="1804434" y="2242129"/>
            <a:ext cx="267884" cy="366639"/>
            <a:chOff x="1808109" y="2426002"/>
            <a:chExt cx="267884" cy="366639"/>
          </a:xfrm>
        </p:grpSpPr>
        <p:sp>
          <p:nvSpPr>
            <p:cNvPr id="14067" name="Google Shape;14067;p88"/>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8"/>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8"/>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8"/>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8"/>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8"/>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8"/>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8"/>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8"/>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8"/>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8"/>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8"/>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8"/>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8"/>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8"/>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8"/>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8"/>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8"/>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8"/>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8"/>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8"/>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88"/>
          <p:cNvGrpSpPr/>
          <p:nvPr/>
        </p:nvGrpSpPr>
        <p:grpSpPr>
          <a:xfrm>
            <a:off x="3599893" y="2242129"/>
            <a:ext cx="207597" cy="366639"/>
            <a:chOff x="3603568" y="2426002"/>
            <a:chExt cx="207597" cy="366639"/>
          </a:xfrm>
        </p:grpSpPr>
        <p:sp>
          <p:nvSpPr>
            <p:cNvPr id="14089" name="Google Shape;14089;p88"/>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8"/>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8"/>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8"/>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8"/>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8"/>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88"/>
          <p:cNvGrpSpPr/>
          <p:nvPr/>
        </p:nvGrpSpPr>
        <p:grpSpPr>
          <a:xfrm>
            <a:off x="2242440" y="2242129"/>
            <a:ext cx="274417" cy="366404"/>
            <a:chOff x="2246115" y="2426002"/>
            <a:chExt cx="274417" cy="366404"/>
          </a:xfrm>
        </p:grpSpPr>
        <p:sp>
          <p:nvSpPr>
            <p:cNvPr id="14096" name="Google Shape;14096;p88"/>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8"/>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8"/>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8"/>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8"/>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8"/>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8"/>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8"/>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88"/>
          <p:cNvGrpSpPr/>
          <p:nvPr/>
        </p:nvGrpSpPr>
        <p:grpSpPr>
          <a:xfrm>
            <a:off x="2692991" y="2242129"/>
            <a:ext cx="256099" cy="366639"/>
            <a:chOff x="2696666" y="2426002"/>
            <a:chExt cx="256099" cy="366639"/>
          </a:xfrm>
        </p:grpSpPr>
        <p:sp>
          <p:nvSpPr>
            <p:cNvPr id="14105" name="Google Shape;14105;p88"/>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8"/>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8"/>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8"/>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8"/>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8"/>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88"/>
          <p:cNvGrpSpPr/>
          <p:nvPr/>
        </p:nvGrpSpPr>
        <p:grpSpPr>
          <a:xfrm>
            <a:off x="3145397" y="2242129"/>
            <a:ext cx="225863" cy="366430"/>
            <a:chOff x="3149072" y="2426002"/>
            <a:chExt cx="225863" cy="366430"/>
          </a:xfrm>
        </p:grpSpPr>
        <p:sp>
          <p:nvSpPr>
            <p:cNvPr id="14112" name="Google Shape;14112;p88"/>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8"/>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8"/>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8"/>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8"/>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8"/>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8"/>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8"/>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8"/>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8"/>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8"/>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88"/>
          <p:cNvGrpSpPr/>
          <p:nvPr/>
        </p:nvGrpSpPr>
        <p:grpSpPr>
          <a:xfrm>
            <a:off x="1357881" y="2242051"/>
            <a:ext cx="283224" cy="366482"/>
            <a:chOff x="1361556" y="2425923"/>
            <a:chExt cx="283224" cy="366482"/>
          </a:xfrm>
        </p:grpSpPr>
        <p:sp>
          <p:nvSpPr>
            <p:cNvPr id="14124" name="Google Shape;14124;p88"/>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8"/>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8"/>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8"/>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8"/>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8"/>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8"/>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8"/>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8"/>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8"/>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8"/>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8"/>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8"/>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8"/>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8"/>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8"/>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8"/>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8"/>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8"/>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8"/>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4" name="Google Shape;14144;p88"/>
          <p:cNvGrpSpPr/>
          <p:nvPr/>
        </p:nvGrpSpPr>
        <p:grpSpPr>
          <a:xfrm>
            <a:off x="3970060" y="2707183"/>
            <a:ext cx="361883" cy="366979"/>
            <a:chOff x="3973735" y="2891056"/>
            <a:chExt cx="361883" cy="366979"/>
          </a:xfrm>
        </p:grpSpPr>
        <p:sp>
          <p:nvSpPr>
            <p:cNvPr id="14145" name="Google Shape;14145;p88"/>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8"/>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8"/>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8"/>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8"/>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8"/>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8"/>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8"/>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8"/>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8"/>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8"/>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8"/>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8"/>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8"/>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8"/>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88"/>
          <p:cNvGrpSpPr/>
          <p:nvPr/>
        </p:nvGrpSpPr>
        <p:grpSpPr>
          <a:xfrm>
            <a:off x="3524266" y="2732871"/>
            <a:ext cx="366665" cy="315654"/>
            <a:chOff x="3527941" y="2916744"/>
            <a:chExt cx="366665" cy="315654"/>
          </a:xfrm>
        </p:grpSpPr>
        <p:sp>
          <p:nvSpPr>
            <p:cNvPr id="14163" name="Google Shape;14163;p88"/>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8"/>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8"/>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8"/>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8"/>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8"/>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8"/>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8"/>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8"/>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8"/>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8"/>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8"/>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8"/>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8"/>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8"/>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8"/>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8"/>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8"/>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8"/>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8"/>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8"/>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8"/>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8"/>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8"/>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8"/>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8"/>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8"/>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8"/>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8"/>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8"/>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3" name="Google Shape;14193;p88"/>
          <p:cNvGrpSpPr/>
          <p:nvPr/>
        </p:nvGrpSpPr>
        <p:grpSpPr>
          <a:xfrm>
            <a:off x="2637198" y="2707758"/>
            <a:ext cx="366404" cy="366404"/>
            <a:chOff x="2640873" y="2891631"/>
            <a:chExt cx="366404" cy="366404"/>
          </a:xfrm>
        </p:grpSpPr>
        <p:sp>
          <p:nvSpPr>
            <p:cNvPr id="14194" name="Google Shape;14194;p88"/>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8"/>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8"/>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8"/>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8"/>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8"/>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8"/>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8"/>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8"/>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8"/>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8"/>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8"/>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8"/>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8"/>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88"/>
          <p:cNvGrpSpPr/>
          <p:nvPr/>
        </p:nvGrpSpPr>
        <p:grpSpPr>
          <a:xfrm>
            <a:off x="2193416" y="2754248"/>
            <a:ext cx="366665" cy="273189"/>
            <a:chOff x="2197091" y="2938120"/>
            <a:chExt cx="366665" cy="273189"/>
          </a:xfrm>
        </p:grpSpPr>
        <p:sp>
          <p:nvSpPr>
            <p:cNvPr id="14209" name="Google Shape;14209;p88"/>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8"/>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8"/>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8"/>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8"/>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8"/>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8"/>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8"/>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8"/>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8"/>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8"/>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8"/>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8"/>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8"/>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8"/>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8"/>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8"/>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8"/>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8"/>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8"/>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8"/>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8"/>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88"/>
          <p:cNvGrpSpPr/>
          <p:nvPr/>
        </p:nvGrpSpPr>
        <p:grpSpPr>
          <a:xfrm>
            <a:off x="1749895" y="2708254"/>
            <a:ext cx="366665" cy="365202"/>
            <a:chOff x="1753570" y="2892127"/>
            <a:chExt cx="366665" cy="365202"/>
          </a:xfrm>
        </p:grpSpPr>
        <p:sp>
          <p:nvSpPr>
            <p:cNvPr id="14234" name="Google Shape;14234;p88"/>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8"/>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8"/>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8"/>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8"/>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8"/>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8"/>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8"/>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8"/>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8"/>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8"/>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8"/>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8"/>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8"/>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8"/>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8"/>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8"/>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8"/>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2" name="Google Shape;14252;p88"/>
          <p:cNvGrpSpPr/>
          <p:nvPr/>
        </p:nvGrpSpPr>
        <p:grpSpPr>
          <a:xfrm>
            <a:off x="1300076" y="3623467"/>
            <a:ext cx="367684" cy="366561"/>
            <a:chOff x="1303751" y="3807339"/>
            <a:chExt cx="367684" cy="366561"/>
          </a:xfrm>
        </p:grpSpPr>
        <p:sp>
          <p:nvSpPr>
            <p:cNvPr id="14253" name="Google Shape;14253;p88"/>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8"/>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8"/>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8"/>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8"/>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8"/>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8"/>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8"/>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8"/>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8"/>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8"/>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8"/>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8"/>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8"/>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8"/>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8"/>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8"/>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8"/>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8"/>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8"/>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8"/>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8"/>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8"/>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8"/>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8"/>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8"/>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8"/>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8"/>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8"/>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8"/>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8"/>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8"/>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8"/>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8"/>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8"/>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8"/>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8"/>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8"/>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8"/>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8"/>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8"/>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4" name="Google Shape;14294;p88"/>
          <p:cNvSpPr/>
          <p:nvPr/>
        </p:nvSpPr>
        <p:spPr>
          <a:xfrm>
            <a:off x="1317690" y="2722078"/>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5" name="Google Shape;14295;p88"/>
          <p:cNvGrpSpPr/>
          <p:nvPr/>
        </p:nvGrpSpPr>
        <p:grpSpPr>
          <a:xfrm>
            <a:off x="1306374" y="2707549"/>
            <a:ext cx="384749" cy="366613"/>
            <a:chOff x="1310049" y="2891421"/>
            <a:chExt cx="384749" cy="366613"/>
          </a:xfrm>
        </p:grpSpPr>
        <p:sp>
          <p:nvSpPr>
            <p:cNvPr id="14296" name="Google Shape;14296;p88"/>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8"/>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8"/>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8"/>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8"/>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8"/>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8"/>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8"/>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8"/>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8"/>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8"/>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8"/>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8"/>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8"/>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0" name="Google Shape;14310;p88"/>
          <p:cNvGrpSpPr/>
          <p:nvPr/>
        </p:nvGrpSpPr>
        <p:grpSpPr>
          <a:xfrm>
            <a:off x="845998" y="2707470"/>
            <a:ext cx="383468" cy="366665"/>
            <a:chOff x="849673" y="2891343"/>
            <a:chExt cx="383468" cy="366665"/>
          </a:xfrm>
        </p:grpSpPr>
        <p:sp>
          <p:nvSpPr>
            <p:cNvPr id="14311" name="Google Shape;14311;p88"/>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8"/>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8"/>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8"/>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8"/>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8"/>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8"/>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8"/>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8"/>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8"/>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8"/>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8"/>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88"/>
          <p:cNvGrpSpPr/>
          <p:nvPr/>
        </p:nvGrpSpPr>
        <p:grpSpPr>
          <a:xfrm>
            <a:off x="916582" y="2242129"/>
            <a:ext cx="278024" cy="366508"/>
            <a:chOff x="920257" y="2426002"/>
            <a:chExt cx="278024" cy="366508"/>
          </a:xfrm>
        </p:grpSpPr>
        <p:sp>
          <p:nvSpPr>
            <p:cNvPr id="14324" name="Google Shape;14324;p88"/>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8"/>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8"/>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8"/>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8"/>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8"/>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8"/>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8"/>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8"/>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8"/>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8"/>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8"/>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8"/>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88"/>
          <p:cNvGrpSpPr/>
          <p:nvPr/>
        </p:nvGrpSpPr>
        <p:grpSpPr>
          <a:xfrm>
            <a:off x="862853" y="4090611"/>
            <a:ext cx="349810" cy="366665"/>
            <a:chOff x="866528" y="4274484"/>
            <a:chExt cx="349810" cy="366665"/>
          </a:xfrm>
        </p:grpSpPr>
        <p:sp>
          <p:nvSpPr>
            <p:cNvPr id="14338" name="Google Shape;14338;p88"/>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8"/>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8"/>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8"/>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8"/>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8"/>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8"/>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8"/>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8"/>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8"/>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8"/>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9" name="Google Shape;14349;p88"/>
          <p:cNvGrpSpPr/>
          <p:nvPr/>
        </p:nvGrpSpPr>
        <p:grpSpPr>
          <a:xfrm>
            <a:off x="1385033" y="4090611"/>
            <a:ext cx="330210" cy="366665"/>
            <a:chOff x="1388708" y="4274484"/>
            <a:chExt cx="330210" cy="366665"/>
          </a:xfrm>
        </p:grpSpPr>
        <p:sp>
          <p:nvSpPr>
            <p:cNvPr id="14350" name="Google Shape;14350;p88"/>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8"/>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8"/>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8"/>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8"/>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8"/>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8"/>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8"/>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8"/>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8"/>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8"/>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8"/>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8"/>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8"/>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8"/>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8"/>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8"/>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8"/>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8"/>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8"/>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88"/>
          <p:cNvGrpSpPr/>
          <p:nvPr/>
        </p:nvGrpSpPr>
        <p:grpSpPr>
          <a:xfrm>
            <a:off x="1871019" y="4109453"/>
            <a:ext cx="375446" cy="328982"/>
            <a:chOff x="1874694" y="4293326"/>
            <a:chExt cx="375446" cy="328982"/>
          </a:xfrm>
        </p:grpSpPr>
        <p:sp>
          <p:nvSpPr>
            <p:cNvPr id="14371" name="Google Shape;14371;p88"/>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8"/>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8"/>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8"/>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8"/>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8"/>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8"/>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8"/>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8"/>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8"/>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8"/>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8"/>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8"/>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8"/>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8"/>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8"/>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8"/>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8"/>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8"/>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8"/>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8"/>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8"/>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88"/>
          <p:cNvGrpSpPr/>
          <p:nvPr/>
        </p:nvGrpSpPr>
        <p:grpSpPr>
          <a:xfrm>
            <a:off x="2392441" y="4109218"/>
            <a:ext cx="366665" cy="329714"/>
            <a:chOff x="2396116" y="4293090"/>
            <a:chExt cx="366665" cy="329714"/>
          </a:xfrm>
        </p:grpSpPr>
        <p:sp>
          <p:nvSpPr>
            <p:cNvPr id="14394" name="Google Shape;14394;p88"/>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8"/>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8"/>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8"/>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8"/>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8"/>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8"/>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8"/>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8"/>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8"/>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8"/>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8"/>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8"/>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7" name="Google Shape;14407;p88"/>
          <p:cNvGrpSpPr/>
          <p:nvPr/>
        </p:nvGrpSpPr>
        <p:grpSpPr>
          <a:xfrm>
            <a:off x="2905082" y="4105951"/>
            <a:ext cx="367162" cy="336116"/>
            <a:chOff x="2908757" y="4289824"/>
            <a:chExt cx="367162" cy="336116"/>
          </a:xfrm>
        </p:grpSpPr>
        <p:sp>
          <p:nvSpPr>
            <p:cNvPr id="14408" name="Google Shape;14408;p88"/>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8"/>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8"/>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8"/>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8"/>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8"/>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8"/>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8"/>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8"/>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8"/>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8"/>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8"/>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8"/>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8"/>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8"/>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8"/>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8"/>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8"/>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8"/>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8"/>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8"/>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8"/>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8"/>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8"/>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8"/>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8"/>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8"/>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88"/>
          <p:cNvGrpSpPr/>
          <p:nvPr/>
        </p:nvGrpSpPr>
        <p:grpSpPr>
          <a:xfrm>
            <a:off x="3078733" y="2735667"/>
            <a:ext cx="368651" cy="310350"/>
            <a:chOff x="3082408" y="2919540"/>
            <a:chExt cx="368651" cy="310350"/>
          </a:xfrm>
        </p:grpSpPr>
        <p:sp>
          <p:nvSpPr>
            <p:cNvPr id="14436" name="Google Shape;14436;p88"/>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8"/>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8"/>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8"/>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8"/>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8"/>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8"/>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8"/>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8"/>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8"/>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8"/>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8"/>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88"/>
          <p:cNvGrpSpPr/>
          <p:nvPr/>
        </p:nvGrpSpPr>
        <p:grpSpPr>
          <a:xfrm>
            <a:off x="7067667" y="2240152"/>
            <a:ext cx="366169" cy="360498"/>
            <a:chOff x="7069130" y="2424800"/>
            <a:chExt cx="366169" cy="360498"/>
          </a:xfrm>
        </p:grpSpPr>
        <p:sp>
          <p:nvSpPr>
            <p:cNvPr id="14449" name="Google Shape;14449;p88"/>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8"/>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8"/>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8"/>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8"/>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8"/>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8"/>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8"/>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8"/>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8"/>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8"/>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8"/>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8"/>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8"/>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8"/>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8"/>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8"/>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8"/>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8"/>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8"/>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88"/>
          <p:cNvGrpSpPr/>
          <p:nvPr/>
        </p:nvGrpSpPr>
        <p:grpSpPr>
          <a:xfrm>
            <a:off x="4884192" y="2240073"/>
            <a:ext cx="281473" cy="360629"/>
            <a:chOff x="4885655" y="2424721"/>
            <a:chExt cx="281473" cy="360629"/>
          </a:xfrm>
        </p:grpSpPr>
        <p:sp>
          <p:nvSpPr>
            <p:cNvPr id="14470" name="Google Shape;14470;p88"/>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8"/>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8"/>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8"/>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8"/>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8"/>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8"/>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8"/>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8"/>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8"/>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8"/>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88"/>
          <p:cNvGrpSpPr/>
          <p:nvPr/>
        </p:nvGrpSpPr>
        <p:grpSpPr>
          <a:xfrm>
            <a:off x="6624146" y="2262129"/>
            <a:ext cx="364130" cy="316726"/>
            <a:chOff x="6625609" y="2446777"/>
            <a:chExt cx="364130" cy="316726"/>
          </a:xfrm>
        </p:grpSpPr>
        <p:sp>
          <p:nvSpPr>
            <p:cNvPr id="14482" name="Google Shape;14482;p88"/>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8"/>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8"/>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8"/>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8"/>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8"/>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8"/>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8"/>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8"/>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8"/>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8"/>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8"/>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88"/>
          <p:cNvGrpSpPr/>
          <p:nvPr/>
        </p:nvGrpSpPr>
        <p:grpSpPr>
          <a:xfrm>
            <a:off x="5756181" y="1827703"/>
            <a:ext cx="360628" cy="298825"/>
            <a:chOff x="5757644" y="2012350"/>
            <a:chExt cx="360628" cy="298825"/>
          </a:xfrm>
        </p:grpSpPr>
        <p:sp>
          <p:nvSpPr>
            <p:cNvPr id="14495" name="Google Shape;14495;p88"/>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8"/>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8"/>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8"/>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8"/>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8"/>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8"/>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8"/>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8"/>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8"/>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8"/>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8"/>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8"/>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8"/>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8"/>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8"/>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8"/>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8"/>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8"/>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8"/>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8"/>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8"/>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7" name="Google Shape;14517;p88"/>
          <p:cNvGrpSpPr/>
          <p:nvPr/>
        </p:nvGrpSpPr>
        <p:grpSpPr>
          <a:xfrm>
            <a:off x="5316162" y="1798826"/>
            <a:ext cx="360628" cy="356839"/>
            <a:chOff x="5317625" y="1983474"/>
            <a:chExt cx="360628" cy="356839"/>
          </a:xfrm>
        </p:grpSpPr>
        <p:sp>
          <p:nvSpPr>
            <p:cNvPr id="14518" name="Google Shape;14518;p88"/>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8"/>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8"/>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8"/>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8"/>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8"/>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8"/>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8"/>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8"/>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8"/>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8"/>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8"/>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8"/>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8"/>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8"/>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8"/>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8"/>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8"/>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8"/>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88"/>
          <p:cNvGrpSpPr/>
          <p:nvPr/>
        </p:nvGrpSpPr>
        <p:grpSpPr>
          <a:xfrm>
            <a:off x="6180364" y="2279037"/>
            <a:ext cx="360629" cy="282989"/>
            <a:chOff x="6181827" y="2463685"/>
            <a:chExt cx="360629" cy="282989"/>
          </a:xfrm>
        </p:grpSpPr>
        <p:sp>
          <p:nvSpPr>
            <p:cNvPr id="14538" name="Google Shape;14538;p88"/>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8"/>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8"/>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8"/>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8"/>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8"/>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8"/>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8"/>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8"/>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8"/>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8"/>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88"/>
          <p:cNvGrpSpPr/>
          <p:nvPr/>
        </p:nvGrpSpPr>
        <p:grpSpPr>
          <a:xfrm>
            <a:off x="5344830" y="3156044"/>
            <a:ext cx="291247" cy="360629"/>
            <a:chOff x="5346292" y="3340691"/>
            <a:chExt cx="291247" cy="360628"/>
          </a:xfrm>
        </p:grpSpPr>
        <p:sp>
          <p:nvSpPr>
            <p:cNvPr id="14550" name="Google Shape;14550;p88"/>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8"/>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8"/>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8"/>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8"/>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8"/>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8"/>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8"/>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8"/>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8"/>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8"/>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8"/>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8"/>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8"/>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8"/>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8"/>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8"/>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8"/>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8"/>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8"/>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8"/>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8"/>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8"/>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8"/>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8"/>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5" name="Google Shape;14575;p88"/>
          <p:cNvGrpSpPr/>
          <p:nvPr/>
        </p:nvGrpSpPr>
        <p:grpSpPr>
          <a:xfrm>
            <a:off x="7967801" y="1797049"/>
            <a:ext cx="337763" cy="360393"/>
            <a:chOff x="7969264" y="1981697"/>
            <a:chExt cx="337763" cy="360393"/>
          </a:xfrm>
        </p:grpSpPr>
        <p:sp>
          <p:nvSpPr>
            <p:cNvPr id="14576" name="Google Shape;14576;p88"/>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8"/>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8"/>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8"/>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8"/>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8"/>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8"/>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8"/>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8"/>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8"/>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8"/>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8"/>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8"/>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8"/>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8"/>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8"/>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8"/>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8"/>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88"/>
          <p:cNvGrpSpPr/>
          <p:nvPr/>
        </p:nvGrpSpPr>
        <p:grpSpPr>
          <a:xfrm>
            <a:off x="5734570" y="2245352"/>
            <a:ext cx="360890" cy="350332"/>
            <a:chOff x="5736032" y="2430000"/>
            <a:chExt cx="360890" cy="350332"/>
          </a:xfrm>
        </p:grpSpPr>
        <p:sp>
          <p:nvSpPr>
            <p:cNvPr id="14595" name="Google Shape;14595;p88"/>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8"/>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8"/>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8"/>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8"/>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8"/>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8"/>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8"/>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8"/>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8"/>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8"/>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8"/>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8"/>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8"/>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8"/>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8"/>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8"/>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88"/>
          <p:cNvGrpSpPr/>
          <p:nvPr/>
        </p:nvGrpSpPr>
        <p:grpSpPr>
          <a:xfrm>
            <a:off x="4876405" y="1811344"/>
            <a:ext cx="360628" cy="331778"/>
            <a:chOff x="4877867" y="1995991"/>
            <a:chExt cx="360628" cy="331778"/>
          </a:xfrm>
        </p:grpSpPr>
        <p:sp>
          <p:nvSpPr>
            <p:cNvPr id="14613" name="Google Shape;14613;p88"/>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8"/>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8"/>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8"/>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8"/>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8"/>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8"/>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8"/>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8"/>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8"/>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8"/>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8"/>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8"/>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8"/>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88"/>
          <p:cNvGrpSpPr/>
          <p:nvPr/>
        </p:nvGrpSpPr>
        <p:grpSpPr>
          <a:xfrm>
            <a:off x="7049427" y="2728856"/>
            <a:ext cx="363529" cy="339513"/>
            <a:chOff x="7050889" y="2913503"/>
            <a:chExt cx="363529" cy="339513"/>
          </a:xfrm>
        </p:grpSpPr>
        <p:sp>
          <p:nvSpPr>
            <p:cNvPr id="14628" name="Google Shape;14628;p88"/>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8"/>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8"/>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8"/>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8"/>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8"/>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8"/>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8"/>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8"/>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88"/>
          <p:cNvGrpSpPr/>
          <p:nvPr/>
        </p:nvGrpSpPr>
        <p:grpSpPr>
          <a:xfrm>
            <a:off x="7509437" y="1796814"/>
            <a:ext cx="372937" cy="360629"/>
            <a:chOff x="7510900" y="1981462"/>
            <a:chExt cx="372937" cy="360629"/>
          </a:xfrm>
        </p:grpSpPr>
        <p:sp>
          <p:nvSpPr>
            <p:cNvPr id="14638" name="Google Shape;14638;p88"/>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8"/>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8"/>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8"/>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8"/>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8"/>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8"/>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8"/>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8"/>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8"/>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8"/>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8"/>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8"/>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8"/>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8"/>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8"/>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88"/>
          <p:cNvGrpSpPr/>
          <p:nvPr/>
        </p:nvGrpSpPr>
        <p:grpSpPr>
          <a:xfrm>
            <a:off x="6598014" y="2733612"/>
            <a:ext cx="360629" cy="329975"/>
            <a:chOff x="6599476" y="2918260"/>
            <a:chExt cx="360629" cy="329975"/>
          </a:xfrm>
        </p:grpSpPr>
        <p:sp>
          <p:nvSpPr>
            <p:cNvPr id="14655" name="Google Shape;14655;p88"/>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8"/>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8"/>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8"/>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8"/>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8"/>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8"/>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8"/>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8"/>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8"/>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8"/>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8"/>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8"/>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8"/>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8"/>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8"/>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8"/>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8"/>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8"/>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8"/>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8"/>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8"/>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8"/>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8"/>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8"/>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88"/>
          <p:cNvGrpSpPr/>
          <p:nvPr/>
        </p:nvGrpSpPr>
        <p:grpSpPr>
          <a:xfrm>
            <a:off x="5289037" y="2296886"/>
            <a:ext cx="360628" cy="247292"/>
            <a:chOff x="5290499" y="2481533"/>
            <a:chExt cx="360628" cy="247292"/>
          </a:xfrm>
        </p:grpSpPr>
        <p:sp>
          <p:nvSpPr>
            <p:cNvPr id="14681" name="Google Shape;14681;p88"/>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8"/>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8"/>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8"/>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8"/>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8"/>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8"/>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8"/>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8"/>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8"/>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8"/>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8"/>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8"/>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8"/>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8"/>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8"/>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8"/>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8"/>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8"/>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8"/>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8"/>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8"/>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8"/>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8"/>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8"/>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8"/>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8"/>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88"/>
          <p:cNvGrpSpPr/>
          <p:nvPr/>
        </p:nvGrpSpPr>
        <p:grpSpPr>
          <a:xfrm>
            <a:off x="6200460" y="1796866"/>
            <a:ext cx="351325" cy="360576"/>
            <a:chOff x="6201923" y="1981514"/>
            <a:chExt cx="351325" cy="360576"/>
          </a:xfrm>
        </p:grpSpPr>
        <p:sp>
          <p:nvSpPr>
            <p:cNvPr id="14709" name="Google Shape;14709;p88"/>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8"/>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8"/>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8"/>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8"/>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8"/>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8"/>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6" name="Google Shape;14716;p88"/>
          <p:cNvGrpSpPr/>
          <p:nvPr/>
        </p:nvGrpSpPr>
        <p:grpSpPr>
          <a:xfrm>
            <a:off x="4892999" y="3156044"/>
            <a:ext cx="312884" cy="360785"/>
            <a:chOff x="4894461" y="3340691"/>
            <a:chExt cx="312884" cy="360785"/>
          </a:xfrm>
        </p:grpSpPr>
        <p:sp>
          <p:nvSpPr>
            <p:cNvPr id="14717" name="Google Shape;14717;p88"/>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8"/>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8"/>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8"/>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8"/>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8"/>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8"/>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8"/>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8"/>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8"/>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8"/>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8"/>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8"/>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8"/>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88"/>
          <p:cNvGrpSpPr/>
          <p:nvPr/>
        </p:nvGrpSpPr>
        <p:grpSpPr>
          <a:xfrm>
            <a:off x="5337774" y="1316603"/>
            <a:ext cx="245541" cy="360628"/>
            <a:chOff x="5339237" y="1501251"/>
            <a:chExt cx="245541" cy="360628"/>
          </a:xfrm>
        </p:grpSpPr>
        <p:sp>
          <p:nvSpPr>
            <p:cNvPr id="14734" name="Google Shape;14734;p88"/>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8"/>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8"/>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8"/>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8"/>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8"/>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8"/>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8"/>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8"/>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8"/>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8"/>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8"/>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8"/>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8"/>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8"/>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8"/>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8"/>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8"/>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8"/>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8"/>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8"/>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8"/>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8"/>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8"/>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8"/>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8"/>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8"/>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8"/>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8"/>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8"/>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8"/>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8"/>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8"/>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8"/>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8"/>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8"/>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8"/>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8"/>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8"/>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8"/>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88"/>
          <p:cNvGrpSpPr/>
          <p:nvPr/>
        </p:nvGrpSpPr>
        <p:grpSpPr>
          <a:xfrm>
            <a:off x="7958001" y="2289568"/>
            <a:ext cx="370428" cy="261926"/>
            <a:chOff x="7959464" y="2474216"/>
            <a:chExt cx="370428" cy="261926"/>
          </a:xfrm>
        </p:grpSpPr>
        <p:sp>
          <p:nvSpPr>
            <p:cNvPr id="14777" name="Google Shape;14777;p88"/>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8"/>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8"/>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8"/>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8"/>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8"/>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8"/>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8"/>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8"/>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8"/>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8"/>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8"/>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88"/>
          <p:cNvGrpSpPr/>
          <p:nvPr/>
        </p:nvGrpSpPr>
        <p:grpSpPr>
          <a:xfrm>
            <a:off x="7517225" y="2273262"/>
            <a:ext cx="360629" cy="294461"/>
            <a:chOff x="7518687" y="2457909"/>
            <a:chExt cx="360629" cy="294461"/>
          </a:xfrm>
        </p:grpSpPr>
        <p:sp>
          <p:nvSpPr>
            <p:cNvPr id="14790" name="Google Shape;14790;p88"/>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8"/>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8"/>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8"/>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8"/>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8"/>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8"/>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8"/>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8"/>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8"/>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8"/>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8"/>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8"/>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8"/>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8"/>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8"/>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8"/>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8"/>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8"/>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88"/>
          <p:cNvGrpSpPr/>
          <p:nvPr/>
        </p:nvGrpSpPr>
        <p:grpSpPr>
          <a:xfrm>
            <a:off x="7084758" y="1796919"/>
            <a:ext cx="343799" cy="360524"/>
            <a:chOff x="7086220" y="1981566"/>
            <a:chExt cx="343799" cy="360524"/>
          </a:xfrm>
        </p:grpSpPr>
        <p:sp>
          <p:nvSpPr>
            <p:cNvPr id="14810" name="Google Shape;14810;p88"/>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8"/>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8"/>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8"/>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8"/>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8"/>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8"/>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8"/>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8"/>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8"/>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8"/>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8"/>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8"/>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8"/>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8"/>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8"/>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6" name="Google Shape;14826;p88"/>
          <p:cNvGrpSpPr/>
          <p:nvPr/>
        </p:nvGrpSpPr>
        <p:grpSpPr>
          <a:xfrm>
            <a:off x="6139650" y="2742915"/>
            <a:ext cx="368416" cy="311369"/>
            <a:chOff x="6141112" y="2927563"/>
            <a:chExt cx="368416" cy="311369"/>
          </a:xfrm>
        </p:grpSpPr>
        <p:sp>
          <p:nvSpPr>
            <p:cNvPr id="14827" name="Google Shape;14827;p88"/>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8"/>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8"/>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8"/>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8"/>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8"/>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8"/>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4" name="Google Shape;14834;p88"/>
          <p:cNvGrpSpPr/>
          <p:nvPr/>
        </p:nvGrpSpPr>
        <p:grpSpPr>
          <a:xfrm>
            <a:off x="7519237" y="2718298"/>
            <a:ext cx="335489" cy="360629"/>
            <a:chOff x="7520699" y="2902946"/>
            <a:chExt cx="335489" cy="360629"/>
          </a:xfrm>
        </p:grpSpPr>
        <p:sp>
          <p:nvSpPr>
            <p:cNvPr id="14835" name="Google Shape;14835;p88"/>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8"/>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8"/>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8"/>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8"/>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8"/>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8"/>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8"/>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8"/>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8"/>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8"/>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8"/>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8"/>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8"/>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8"/>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88"/>
          <p:cNvGrpSpPr/>
          <p:nvPr/>
        </p:nvGrpSpPr>
        <p:grpSpPr>
          <a:xfrm>
            <a:off x="7986878" y="2718298"/>
            <a:ext cx="308886" cy="360628"/>
            <a:chOff x="7988340" y="2902946"/>
            <a:chExt cx="308886" cy="360628"/>
          </a:xfrm>
        </p:grpSpPr>
        <p:sp>
          <p:nvSpPr>
            <p:cNvPr id="14851" name="Google Shape;14851;p88"/>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8"/>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8"/>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8"/>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8"/>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8"/>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8"/>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8"/>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8"/>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8"/>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8"/>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8"/>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8"/>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8"/>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8"/>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8"/>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8"/>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8"/>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8"/>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8"/>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8"/>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8"/>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8"/>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88"/>
          <p:cNvGrpSpPr/>
          <p:nvPr/>
        </p:nvGrpSpPr>
        <p:grpSpPr>
          <a:xfrm>
            <a:off x="5688577" y="2718351"/>
            <a:ext cx="362902" cy="360498"/>
            <a:chOff x="5690039" y="2902998"/>
            <a:chExt cx="362902" cy="360498"/>
          </a:xfrm>
        </p:grpSpPr>
        <p:sp>
          <p:nvSpPr>
            <p:cNvPr id="14875" name="Google Shape;14875;p88"/>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8"/>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8"/>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8"/>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8"/>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8"/>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8"/>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88"/>
          <p:cNvGrpSpPr/>
          <p:nvPr/>
        </p:nvGrpSpPr>
        <p:grpSpPr>
          <a:xfrm>
            <a:off x="4870473" y="1316342"/>
            <a:ext cx="258503" cy="360890"/>
            <a:chOff x="4871935" y="1500990"/>
            <a:chExt cx="258503" cy="360890"/>
          </a:xfrm>
        </p:grpSpPr>
        <p:sp>
          <p:nvSpPr>
            <p:cNvPr id="14883" name="Google Shape;14883;p88"/>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8"/>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8"/>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8"/>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8"/>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8"/>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8"/>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8"/>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8"/>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8"/>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7" name="Google Shape;14897;p88"/>
          <p:cNvSpPr/>
          <p:nvPr/>
        </p:nvSpPr>
        <p:spPr>
          <a:xfrm>
            <a:off x="6341184"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8" name="Google Shape;14898;p88"/>
          <p:cNvGrpSpPr/>
          <p:nvPr/>
        </p:nvGrpSpPr>
        <p:grpSpPr>
          <a:xfrm>
            <a:off x="6264302" y="1316603"/>
            <a:ext cx="234983" cy="360628"/>
            <a:chOff x="6265764" y="1501251"/>
            <a:chExt cx="234983" cy="360628"/>
          </a:xfrm>
        </p:grpSpPr>
        <p:sp>
          <p:nvSpPr>
            <p:cNvPr id="14899" name="Google Shape;14899;p88"/>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8"/>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8"/>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8"/>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8"/>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8"/>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8"/>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8"/>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8"/>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8"/>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1" name="Google Shape;14911;p88"/>
          <p:cNvGrpSpPr/>
          <p:nvPr/>
        </p:nvGrpSpPr>
        <p:grpSpPr>
          <a:xfrm>
            <a:off x="6192176" y="3217351"/>
            <a:ext cx="360628" cy="238250"/>
            <a:chOff x="6193639" y="3401998"/>
            <a:chExt cx="360628" cy="238250"/>
          </a:xfrm>
        </p:grpSpPr>
        <p:sp>
          <p:nvSpPr>
            <p:cNvPr id="14912" name="Google Shape;14912;p88"/>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8"/>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8"/>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8"/>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8"/>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8"/>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8"/>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8"/>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8"/>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8"/>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8"/>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3" name="Google Shape;14923;p88"/>
          <p:cNvGrpSpPr/>
          <p:nvPr/>
        </p:nvGrpSpPr>
        <p:grpSpPr>
          <a:xfrm>
            <a:off x="5800162" y="1316603"/>
            <a:ext cx="246037" cy="360629"/>
            <a:chOff x="5801625" y="1501251"/>
            <a:chExt cx="246037" cy="360629"/>
          </a:xfrm>
        </p:grpSpPr>
        <p:sp>
          <p:nvSpPr>
            <p:cNvPr id="14924" name="Google Shape;14924;p88"/>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8"/>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8"/>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8"/>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8"/>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8"/>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8"/>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8"/>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8"/>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8"/>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8"/>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8"/>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8"/>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8"/>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8"/>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8"/>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8"/>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8"/>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8"/>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3" name="Google Shape;14943;p88"/>
          <p:cNvGrpSpPr/>
          <p:nvPr/>
        </p:nvGrpSpPr>
        <p:grpSpPr>
          <a:xfrm>
            <a:off x="6640218" y="1796814"/>
            <a:ext cx="352083" cy="360864"/>
            <a:chOff x="6641680" y="1981462"/>
            <a:chExt cx="352083" cy="360864"/>
          </a:xfrm>
        </p:grpSpPr>
        <p:sp>
          <p:nvSpPr>
            <p:cNvPr id="14944" name="Google Shape;14944;p88"/>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8"/>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8"/>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8"/>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8"/>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8"/>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8"/>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8"/>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8"/>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8"/>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8"/>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8"/>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8"/>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8"/>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8"/>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8"/>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8"/>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8"/>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8"/>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8"/>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8"/>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8"/>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8"/>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8"/>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8"/>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8"/>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8"/>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8"/>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2" name="Google Shape;14972;p88"/>
          <p:cNvGrpSpPr/>
          <p:nvPr/>
        </p:nvGrpSpPr>
        <p:grpSpPr>
          <a:xfrm>
            <a:off x="7203870" y="1316603"/>
            <a:ext cx="198032" cy="360629"/>
            <a:chOff x="7205332" y="1501251"/>
            <a:chExt cx="198032" cy="360629"/>
          </a:xfrm>
        </p:grpSpPr>
        <p:sp>
          <p:nvSpPr>
            <p:cNvPr id="14973" name="Google Shape;14973;p88"/>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8"/>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8"/>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8"/>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8"/>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8"/>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8"/>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8"/>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8"/>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8"/>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8"/>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8"/>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8"/>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8"/>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8"/>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8"/>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8"/>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8"/>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8"/>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8"/>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88"/>
          <p:cNvGrpSpPr/>
          <p:nvPr/>
        </p:nvGrpSpPr>
        <p:grpSpPr>
          <a:xfrm>
            <a:off x="7686851" y="1316603"/>
            <a:ext cx="153058" cy="360628"/>
            <a:chOff x="7688313" y="1501251"/>
            <a:chExt cx="153058" cy="360628"/>
          </a:xfrm>
        </p:grpSpPr>
        <p:sp>
          <p:nvSpPr>
            <p:cNvPr id="14994" name="Google Shape;14994;p88"/>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8"/>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8"/>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8"/>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8"/>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8"/>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8"/>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8"/>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8"/>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8"/>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8"/>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8"/>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8"/>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8"/>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8"/>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8"/>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88"/>
          <p:cNvGrpSpPr/>
          <p:nvPr/>
        </p:nvGrpSpPr>
        <p:grpSpPr>
          <a:xfrm>
            <a:off x="8148716" y="1316603"/>
            <a:ext cx="150811" cy="360628"/>
            <a:chOff x="8150179" y="1501251"/>
            <a:chExt cx="150811" cy="360628"/>
          </a:xfrm>
        </p:grpSpPr>
        <p:sp>
          <p:nvSpPr>
            <p:cNvPr id="15011" name="Google Shape;15011;p88"/>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8"/>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8"/>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8"/>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8"/>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8"/>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8"/>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8"/>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8"/>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0" name="Google Shape;15020;p88"/>
          <p:cNvSpPr/>
          <p:nvPr/>
        </p:nvSpPr>
        <p:spPr>
          <a:xfrm>
            <a:off x="4946623"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1" name="Google Shape;15021;p88"/>
          <p:cNvGrpSpPr/>
          <p:nvPr/>
        </p:nvGrpSpPr>
        <p:grpSpPr>
          <a:xfrm>
            <a:off x="4876405" y="2718298"/>
            <a:ext cx="170149" cy="360629"/>
            <a:chOff x="4877867" y="2902946"/>
            <a:chExt cx="170149" cy="360629"/>
          </a:xfrm>
        </p:grpSpPr>
        <p:sp>
          <p:nvSpPr>
            <p:cNvPr id="15022" name="Google Shape;15022;p88"/>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8"/>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8"/>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8"/>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8"/>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8"/>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8"/>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8"/>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8"/>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8"/>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8"/>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8"/>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8"/>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88"/>
          <p:cNvGrpSpPr/>
          <p:nvPr/>
        </p:nvGrpSpPr>
        <p:grpSpPr>
          <a:xfrm>
            <a:off x="6740227" y="1316028"/>
            <a:ext cx="207962" cy="361203"/>
            <a:chOff x="6741689" y="1500676"/>
            <a:chExt cx="207962" cy="361203"/>
          </a:xfrm>
        </p:grpSpPr>
        <p:sp>
          <p:nvSpPr>
            <p:cNvPr id="15036" name="Google Shape;15036;p88"/>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8"/>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8"/>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8"/>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8"/>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8"/>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8"/>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8"/>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8"/>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8"/>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8"/>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8"/>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8"/>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8"/>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8"/>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8"/>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8"/>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8"/>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8"/>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88"/>
          <p:cNvGrpSpPr/>
          <p:nvPr/>
        </p:nvGrpSpPr>
        <p:grpSpPr>
          <a:xfrm>
            <a:off x="5751164" y="3245757"/>
            <a:ext cx="360628" cy="181464"/>
            <a:chOff x="5752627" y="3430404"/>
            <a:chExt cx="360628" cy="181464"/>
          </a:xfrm>
        </p:grpSpPr>
        <p:sp>
          <p:nvSpPr>
            <p:cNvPr id="15056" name="Google Shape;15056;p88"/>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8"/>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8"/>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8"/>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8"/>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8"/>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8"/>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8"/>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8"/>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8"/>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8"/>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8"/>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8"/>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8"/>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8"/>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8"/>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8"/>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8"/>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8"/>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8"/>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8"/>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8"/>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8"/>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8"/>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8"/>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8"/>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8"/>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8"/>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4" name="Google Shape;15084;p88"/>
          <p:cNvGrpSpPr/>
          <p:nvPr/>
        </p:nvGrpSpPr>
        <p:grpSpPr>
          <a:xfrm>
            <a:off x="5234237" y="2718351"/>
            <a:ext cx="361909" cy="360759"/>
            <a:chOff x="5235700" y="2902998"/>
            <a:chExt cx="361909" cy="360759"/>
          </a:xfrm>
        </p:grpSpPr>
        <p:sp>
          <p:nvSpPr>
            <p:cNvPr id="15085" name="Google Shape;15085;p88"/>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8"/>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8"/>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8"/>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8"/>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8"/>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8"/>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88"/>
          <p:cNvGrpSpPr/>
          <p:nvPr/>
        </p:nvGrpSpPr>
        <p:grpSpPr>
          <a:xfrm>
            <a:off x="6633450" y="3210321"/>
            <a:ext cx="360367" cy="252309"/>
            <a:chOff x="6634912" y="3394969"/>
            <a:chExt cx="360367" cy="252309"/>
          </a:xfrm>
        </p:grpSpPr>
        <p:sp>
          <p:nvSpPr>
            <p:cNvPr id="15093" name="Google Shape;15093;p88"/>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8"/>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8"/>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8"/>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8"/>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8"/>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8"/>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8"/>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8"/>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8"/>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8"/>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8"/>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8"/>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88"/>
          <p:cNvGrpSpPr/>
          <p:nvPr/>
        </p:nvGrpSpPr>
        <p:grpSpPr>
          <a:xfrm>
            <a:off x="7057867" y="3156148"/>
            <a:ext cx="377170" cy="360655"/>
            <a:chOff x="7059330" y="3340796"/>
            <a:chExt cx="377170" cy="360655"/>
          </a:xfrm>
        </p:grpSpPr>
        <p:sp>
          <p:nvSpPr>
            <p:cNvPr id="15107" name="Google Shape;15107;p88"/>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8"/>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8"/>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8"/>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8"/>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8"/>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8"/>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8"/>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8"/>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8"/>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8"/>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8"/>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88"/>
          <p:cNvGrpSpPr/>
          <p:nvPr/>
        </p:nvGrpSpPr>
        <p:grpSpPr>
          <a:xfrm>
            <a:off x="7956486" y="3190983"/>
            <a:ext cx="360629" cy="291012"/>
            <a:chOff x="7957948" y="3375631"/>
            <a:chExt cx="360629" cy="291012"/>
          </a:xfrm>
        </p:grpSpPr>
        <p:sp>
          <p:nvSpPr>
            <p:cNvPr id="15120" name="Google Shape;15120;p88"/>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8"/>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8"/>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8"/>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8"/>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8"/>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8"/>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8"/>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8"/>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8"/>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8"/>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8"/>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8"/>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8"/>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8"/>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8"/>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8"/>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8"/>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8" name="Google Shape;15138;p88"/>
          <p:cNvGrpSpPr/>
          <p:nvPr/>
        </p:nvGrpSpPr>
        <p:grpSpPr>
          <a:xfrm>
            <a:off x="6197194" y="3683241"/>
            <a:ext cx="347562" cy="227954"/>
            <a:chOff x="6198656" y="3867888"/>
            <a:chExt cx="347562" cy="227954"/>
          </a:xfrm>
        </p:grpSpPr>
        <p:sp>
          <p:nvSpPr>
            <p:cNvPr id="15139" name="Google Shape;15139;p88"/>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8"/>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8"/>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8"/>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8"/>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8"/>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8"/>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8"/>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8"/>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8"/>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8"/>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0" name="Google Shape;15150;p88"/>
          <p:cNvGrpSpPr/>
          <p:nvPr/>
        </p:nvGrpSpPr>
        <p:grpSpPr>
          <a:xfrm>
            <a:off x="5705432" y="3634504"/>
            <a:ext cx="349392" cy="325454"/>
            <a:chOff x="5706895" y="3819151"/>
            <a:chExt cx="349392" cy="325454"/>
          </a:xfrm>
        </p:grpSpPr>
        <p:sp>
          <p:nvSpPr>
            <p:cNvPr id="15151" name="Google Shape;15151;p88"/>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8"/>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8"/>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8"/>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8"/>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8"/>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8"/>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8"/>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8"/>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8"/>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8"/>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8"/>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8"/>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8"/>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8"/>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88"/>
          <p:cNvGrpSpPr/>
          <p:nvPr/>
        </p:nvGrpSpPr>
        <p:grpSpPr>
          <a:xfrm>
            <a:off x="7647155" y="3156096"/>
            <a:ext cx="97265" cy="360393"/>
            <a:chOff x="7648618" y="3340744"/>
            <a:chExt cx="97265" cy="360393"/>
          </a:xfrm>
        </p:grpSpPr>
        <p:sp>
          <p:nvSpPr>
            <p:cNvPr id="15167" name="Google Shape;15167;p88"/>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8"/>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8"/>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0" name="Google Shape;15170;p88"/>
          <p:cNvGrpSpPr/>
          <p:nvPr/>
        </p:nvGrpSpPr>
        <p:grpSpPr>
          <a:xfrm>
            <a:off x="7162894" y="3606019"/>
            <a:ext cx="385507" cy="382501"/>
            <a:chOff x="7164356" y="3790667"/>
            <a:chExt cx="385507" cy="382501"/>
          </a:xfrm>
        </p:grpSpPr>
        <p:sp>
          <p:nvSpPr>
            <p:cNvPr id="15171" name="Google Shape;15171;p88"/>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8"/>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8"/>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8"/>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8"/>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8"/>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8"/>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8"/>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8"/>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8"/>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8"/>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8"/>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8"/>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8"/>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8"/>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8"/>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8"/>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8"/>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8"/>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8"/>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8"/>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8"/>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8"/>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8"/>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5" name="Google Shape;15195;p88"/>
          <p:cNvGrpSpPr/>
          <p:nvPr/>
        </p:nvGrpSpPr>
        <p:grpSpPr>
          <a:xfrm>
            <a:off x="6668937" y="3641821"/>
            <a:ext cx="387911" cy="310846"/>
            <a:chOff x="6670400" y="3826468"/>
            <a:chExt cx="387911" cy="310846"/>
          </a:xfrm>
        </p:grpSpPr>
        <p:sp>
          <p:nvSpPr>
            <p:cNvPr id="15196" name="Google Shape;15196;p88"/>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8"/>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8"/>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8"/>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8"/>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8"/>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8"/>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8"/>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8"/>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8"/>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8"/>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8"/>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8"/>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8"/>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8"/>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8"/>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8"/>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8"/>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88"/>
          <p:cNvGrpSpPr/>
          <p:nvPr/>
        </p:nvGrpSpPr>
        <p:grpSpPr>
          <a:xfrm>
            <a:off x="7660718" y="3618798"/>
            <a:ext cx="302823" cy="360498"/>
            <a:chOff x="7662181" y="3803446"/>
            <a:chExt cx="302823" cy="360498"/>
          </a:xfrm>
        </p:grpSpPr>
        <p:sp>
          <p:nvSpPr>
            <p:cNvPr id="15215" name="Google Shape;15215;p88"/>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8"/>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8"/>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8"/>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8"/>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8"/>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8"/>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8"/>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8"/>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8"/>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5" name="Google Shape;15225;p88"/>
          <p:cNvGrpSpPr/>
          <p:nvPr/>
        </p:nvGrpSpPr>
        <p:grpSpPr>
          <a:xfrm>
            <a:off x="5205099" y="3619347"/>
            <a:ext cx="363895" cy="355663"/>
            <a:chOff x="5206562" y="3803994"/>
            <a:chExt cx="363895" cy="355663"/>
          </a:xfrm>
        </p:grpSpPr>
        <p:sp>
          <p:nvSpPr>
            <p:cNvPr id="15226" name="Google Shape;15226;p88"/>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8"/>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8"/>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8"/>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8"/>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8"/>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8"/>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8"/>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8"/>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8"/>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8"/>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8"/>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8"/>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8"/>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0" name="Google Shape;15240;p88"/>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Creative Process Icons</a:t>
            </a:r>
            <a:endParaRPr sz="2400">
              <a:solidFill>
                <a:schemeClr val="lt1"/>
              </a:solidFill>
            </a:endParaRPr>
          </a:p>
        </p:txBody>
      </p:sp>
      <p:sp>
        <p:nvSpPr>
          <p:cNvPr id="15241" name="Google Shape;15241;p88"/>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45" name="Shape 15245"/>
        <p:cNvGrpSpPr/>
        <p:nvPr/>
      </p:nvGrpSpPr>
      <p:grpSpPr>
        <a:xfrm>
          <a:off x="0" y="0"/>
          <a:ext cx="0" cy="0"/>
          <a:chOff x="0" y="0"/>
          <a:chExt cx="0" cy="0"/>
        </a:xfrm>
      </p:grpSpPr>
      <p:grpSp>
        <p:nvGrpSpPr>
          <p:cNvPr id="15246" name="Google Shape;15246;p89"/>
          <p:cNvGrpSpPr/>
          <p:nvPr/>
        </p:nvGrpSpPr>
        <p:grpSpPr>
          <a:xfrm>
            <a:off x="4655438" y="1588417"/>
            <a:ext cx="369948" cy="370132"/>
            <a:chOff x="4682526" y="1512217"/>
            <a:chExt cx="369948" cy="370132"/>
          </a:xfrm>
        </p:grpSpPr>
        <p:sp>
          <p:nvSpPr>
            <p:cNvPr id="15247" name="Google Shape;15247;p89"/>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9"/>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9"/>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9"/>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9"/>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9"/>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9"/>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9"/>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9"/>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9"/>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9"/>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9"/>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9"/>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9"/>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9"/>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2" name="Google Shape;15262;p89"/>
          <p:cNvGrpSpPr/>
          <p:nvPr/>
        </p:nvGrpSpPr>
        <p:grpSpPr>
          <a:xfrm>
            <a:off x="3565345" y="2056412"/>
            <a:ext cx="381542" cy="370079"/>
            <a:chOff x="3592433" y="1980212"/>
            <a:chExt cx="381542" cy="370079"/>
          </a:xfrm>
        </p:grpSpPr>
        <p:sp>
          <p:nvSpPr>
            <p:cNvPr id="15263" name="Google Shape;15263;p89"/>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9"/>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9"/>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9"/>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9"/>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9"/>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9"/>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9"/>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9"/>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9"/>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9"/>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9"/>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5" name="Google Shape;15275;p89"/>
          <p:cNvGrpSpPr/>
          <p:nvPr/>
        </p:nvGrpSpPr>
        <p:grpSpPr>
          <a:xfrm>
            <a:off x="1371494" y="3049690"/>
            <a:ext cx="371391" cy="235126"/>
            <a:chOff x="1398582" y="2973490"/>
            <a:chExt cx="371391" cy="235126"/>
          </a:xfrm>
        </p:grpSpPr>
        <p:sp>
          <p:nvSpPr>
            <p:cNvPr id="15276" name="Google Shape;15276;p89"/>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9"/>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9"/>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9"/>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9"/>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9"/>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9"/>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9"/>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9"/>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9"/>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9"/>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9"/>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9"/>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9"/>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9"/>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1" name="Google Shape;15291;p89"/>
          <p:cNvGrpSpPr/>
          <p:nvPr/>
        </p:nvGrpSpPr>
        <p:grpSpPr>
          <a:xfrm>
            <a:off x="823707" y="1588417"/>
            <a:ext cx="370132" cy="370132"/>
            <a:chOff x="850795" y="1512217"/>
            <a:chExt cx="370132" cy="370132"/>
          </a:xfrm>
        </p:grpSpPr>
        <p:sp>
          <p:nvSpPr>
            <p:cNvPr id="15292" name="Google Shape;15292;p89"/>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9"/>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9"/>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9"/>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9"/>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9"/>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9"/>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9"/>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9"/>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9"/>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9"/>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9"/>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9"/>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9"/>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9"/>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9"/>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9"/>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9"/>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89"/>
          <p:cNvGrpSpPr/>
          <p:nvPr/>
        </p:nvGrpSpPr>
        <p:grpSpPr>
          <a:xfrm>
            <a:off x="8011409" y="2982279"/>
            <a:ext cx="236568" cy="370105"/>
            <a:chOff x="8038497" y="2906079"/>
            <a:chExt cx="236568" cy="370105"/>
          </a:xfrm>
        </p:grpSpPr>
        <p:sp>
          <p:nvSpPr>
            <p:cNvPr id="15311" name="Google Shape;15311;p89"/>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9"/>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9"/>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9"/>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9"/>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9"/>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9"/>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89"/>
          <p:cNvGrpSpPr/>
          <p:nvPr/>
        </p:nvGrpSpPr>
        <p:grpSpPr>
          <a:xfrm>
            <a:off x="6297042" y="1642503"/>
            <a:ext cx="370630" cy="261802"/>
            <a:chOff x="6324130" y="1566303"/>
            <a:chExt cx="370630" cy="261802"/>
          </a:xfrm>
        </p:grpSpPr>
        <p:sp>
          <p:nvSpPr>
            <p:cNvPr id="15319" name="Google Shape;15319;p89"/>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9"/>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9"/>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9"/>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9"/>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9"/>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9"/>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9"/>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9"/>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9"/>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9"/>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9"/>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9"/>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9"/>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9"/>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9"/>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9"/>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89"/>
          <p:cNvGrpSpPr/>
          <p:nvPr/>
        </p:nvGrpSpPr>
        <p:grpSpPr>
          <a:xfrm>
            <a:off x="5205192" y="2102787"/>
            <a:ext cx="370840" cy="353213"/>
            <a:chOff x="5232280" y="2026587"/>
            <a:chExt cx="370840" cy="353213"/>
          </a:xfrm>
        </p:grpSpPr>
        <p:sp>
          <p:nvSpPr>
            <p:cNvPr id="15337" name="Google Shape;15337;p89"/>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9"/>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9"/>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9"/>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9"/>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9"/>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9"/>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9"/>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9"/>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9"/>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7" name="Google Shape;15347;p89"/>
          <p:cNvGrpSpPr/>
          <p:nvPr/>
        </p:nvGrpSpPr>
        <p:grpSpPr>
          <a:xfrm>
            <a:off x="7941873" y="2511529"/>
            <a:ext cx="379548" cy="365331"/>
            <a:chOff x="7968961" y="2435329"/>
            <a:chExt cx="379548" cy="365331"/>
          </a:xfrm>
        </p:grpSpPr>
        <p:sp>
          <p:nvSpPr>
            <p:cNvPr id="15348" name="Google Shape;15348;p89"/>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9"/>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9"/>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9"/>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9"/>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9"/>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4" name="Google Shape;15354;p89"/>
          <p:cNvGrpSpPr/>
          <p:nvPr/>
        </p:nvGrpSpPr>
        <p:grpSpPr>
          <a:xfrm>
            <a:off x="4109591" y="2191523"/>
            <a:ext cx="373305" cy="223217"/>
            <a:chOff x="4136679" y="2115323"/>
            <a:chExt cx="373305" cy="223217"/>
          </a:xfrm>
        </p:grpSpPr>
        <p:sp>
          <p:nvSpPr>
            <p:cNvPr id="15355" name="Google Shape;15355;p89"/>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9"/>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9"/>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9"/>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9"/>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9"/>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9"/>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9"/>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9"/>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9"/>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5" name="Google Shape;15365;p89"/>
          <p:cNvGrpSpPr/>
          <p:nvPr/>
        </p:nvGrpSpPr>
        <p:grpSpPr>
          <a:xfrm>
            <a:off x="7396735" y="2540277"/>
            <a:ext cx="372046" cy="307730"/>
            <a:chOff x="7423823" y="2464077"/>
            <a:chExt cx="372046" cy="307730"/>
          </a:xfrm>
        </p:grpSpPr>
        <p:sp>
          <p:nvSpPr>
            <p:cNvPr id="15366" name="Google Shape;15366;p89"/>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9"/>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9"/>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9"/>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9"/>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9"/>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9"/>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9"/>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9"/>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9"/>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9"/>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9"/>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9"/>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89"/>
          <p:cNvGrpSpPr/>
          <p:nvPr/>
        </p:nvGrpSpPr>
        <p:grpSpPr>
          <a:xfrm>
            <a:off x="3855423" y="3441356"/>
            <a:ext cx="295061" cy="370263"/>
            <a:chOff x="3882511" y="3365156"/>
            <a:chExt cx="295061" cy="370263"/>
          </a:xfrm>
        </p:grpSpPr>
        <p:sp>
          <p:nvSpPr>
            <p:cNvPr id="15380" name="Google Shape;15380;p89"/>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9"/>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9"/>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9"/>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9"/>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5" name="Google Shape;15385;p89"/>
          <p:cNvGrpSpPr/>
          <p:nvPr/>
        </p:nvGrpSpPr>
        <p:grpSpPr>
          <a:xfrm>
            <a:off x="5202700" y="1588417"/>
            <a:ext cx="370132" cy="370132"/>
            <a:chOff x="5229788" y="1512217"/>
            <a:chExt cx="370132" cy="370132"/>
          </a:xfrm>
        </p:grpSpPr>
        <p:sp>
          <p:nvSpPr>
            <p:cNvPr id="15386" name="Google Shape;15386;p89"/>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9"/>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9"/>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9"/>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9"/>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9"/>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9"/>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9"/>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9"/>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9"/>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9"/>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9"/>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9"/>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9"/>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9"/>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9"/>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9"/>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3" name="Google Shape;15403;p89"/>
          <p:cNvGrpSpPr/>
          <p:nvPr/>
        </p:nvGrpSpPr>
        <p:grpSpPr>
          <a:xfrm>
            <a:off x="6014781" y="3441592"/>
            <a:ext cx="373882" cy="370053"/>
            <a:chOff x="6041869" y="3365392"/>
            <a:chExt cx="373882" cy="370053"/>
          </a:xfrm>
        </p:grpSpPr>
        <p:sp>
          <p:nvSpPr>
            <p:cNvPr id="15404" name="Google Shape;15404;p89"/>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9"/>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9"/>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9"/>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9"/>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9"/>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9"/>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9"/>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9"/>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9"/>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4" name="Google Shape;15414;p89"/>
          <p:cNvGrpSpPr/>
          <p:nvPr/>
        </p:nvGrpSpPr>
        <p:grpSpPr>
          <a:xfrm>
            <a:off x="4657221" y="2163693"/>
            <a:ext cx="374748" cy="279140"/>
            <a:chOff x="4684309" y="2087493"/>
            <a:chExt cx="374748" cy="279140"/>
          </a:xfrm>
        </p:grpSpPr>
        <p:sp>
          <p:nvSpPr>
            <p:cNvPr id="15415" name="Google Shape;15415;p89"/>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9"/>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9"/>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9"/>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9"/>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9"/>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9"/>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9"/>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9"/>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9"/>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9"/>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9"/>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7" name="Google Shape;15427;p89"/>
          <p:cNvGrpSpPr/>
          <p:nvPr/>
        </p:nvGrpSpPr>
        <p:grpSpPr>
          <a:xfrm>
            <a:off x="7494022" y="2982331"/>
            <a:ext cx="175400" cy="370053"/>
            <a:chOff x="7521110" y="2906131"/>
            <a:chExt cx="175400" cy="370053"/>
          </a:xfrm>
        </p:grpSpPr>
        <p:sp>
          <p:nvSpPr>
            <p:cNvPr id="15428" name="Google Shape;15428;p89"/>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9"/>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9"/>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9"/>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9"/>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9"/>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9"/>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9"/>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9"/>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89"/>
          <p:cNvGrpSpPr/>
          <p:nvPr/>
        </p:nvGrpSpPr>
        <p:grpSpPr>
          <a:xfrm>
            <a:off x="3559837" y="1599486"/>
            <a:ext cx="371023" cy="347915"/>
            <a:chOff x="3586925" y="1523286"/>
            <a:chExt cx="371023" cy="347915"/>
          </a:xfrm>
        </p:grpSpPr>
        <p:sp>
          <p:nvSpPr>
            <p:cNvPr id="15438" name="Google Shape;15438;p89"/>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9"/>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9"/>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9"/>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9"/>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9"/>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9"/>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9"/>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9"/>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9"/>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9"/>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9"/>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9"/>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9"/>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9"/>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9"/>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9"/>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9"/>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9"/>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89"/>
          <p:cNvGrpSpPr/>
          <p:nvPr/>
        </p:nvGrpSpPr>
        <p:grpSpPr>
          <a:xfrm>
            <a:off x="6848921" y="2551661"/>
            <a:ext cx="370158" cy="285120"/>
            <a:chOff x="6876009" y="2475461"/>
            <a:chExt cx="370158" cy="285120"/>
          </a:xfrm>
        </p:grpSpPr>
        <p:sp>
          <p:nvSpPr>
            <p:cNvPr id="15458" name="Google Shape;15458;p89"/>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9"/>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9"/>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9"/>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9"/>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9"/>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9"/>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9"/>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9"/>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7" name="Google Shape;15467;p89"/>
          <p:cNvGrpSpPr/>
          <p:nvPr/>
        </p:nvGrpSpPr>
        <p:grpSpPr>
          <a:xfrm>
            <a:off x="6301134" y="2522047"/>
            <a:ext cx="370158" cy="344269"/>
            <a:chOff x="6328222" y="2445847"/>
            <a:chExt cx="370158" cy="344269"/>
          </a:xfrm>
        </p:grpSpPr>
        <p:sp>
          <p:nvSpPr>
            <p:cNvPr id="15468" name="Google Shape;15468;p89"/>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9"/>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9"/>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9"/>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9"/>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9"/>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9"/>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9"/>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89"/>
          <p:cNvGrpSpPr/>
          <p:nvPr/>
        </p:nvGrpSpPr>
        <p:grpSpPr>
          <a:xfrm>
            <a:off x="5222452" y="2509142"/>
            <a:ext cx="351639" cy="370184"/>
            <a:chOff x="5249540" y="2432942"/>
            <a:chExt cx="351639" cy="370184"/>
          </a:xfrm>
        </p:grpSpPr>
        <p:sp>
          <p:nvSpPr>
            <p:cNvPr id="15477" name="Google Shape;15477;p89"/>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9"/>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9"/>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9"/>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9"/>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9"/>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9"/>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89"/>
          <p:cNvGrpSpPr/>
          <p:nvPr/>
        </p:nvGrpSpPr>
        <p:grpSpPr>
          <a:xfrm>
            <a:off x="4109959" y="2558376"/>
            <a:ext cx="371102" cy="271585"/>
            <a:chOff x="4137047" y="2482176"/>
            <a:chExt cx="371102" cy="271585"/>
          </a:xfrm>
        </p:grpSpPr>
        <p:sp>
          <p:nvSpPr>
            <p:cNvPr id="15485" name="Google Shape;15485;p89"/>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9"/>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9"/>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9"/>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9"/>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9"/>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9"/>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9"/>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9"/>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9"/>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9"/>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89"/>
          <p:cNvGrpSpPr/>
          <p:nvPr/>
        </p:nvGrpSpPr>
        <p:grpSpPr>
          <a:xfrm>
            <a:off x="4659346" y="2509116"/>
            <a:ext cx="367377" cy="370079"/>
            <a:chOff x="4686434" y="2432916"/>
            <a:chExt cx="367377" cy="370079"/>
          </a:xfrm>
        </p:grpSpPr>
        <p:sp>
          <p:nvSpPr>
            <p:cNvPr id="15497" name="Google Shape;15497;p89"/>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9"/>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9"/>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9"/>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9"/>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9"/>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9"/>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9"/>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9"/>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9"/>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9"/>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89"/>
          <p:cNvGrpSpPr/>
          <p:nvPr/>
        </p:nvGrpSpPr>
        <p:grpSpPr>
          <a:xfrm>
            <a:off x="6301134" y="2132506"/>
            <a:ext cx="372099" cy="293986"/>
            <a:chOff x="6328222" y="2056306"/>
            <a:chExt cx="372099" cy="293986"/>
          </a:xfrm>
        </p:grpSpPr>
        <p:sp>
          <p:nvSpPr>
            <p:cNvPr id="15509" name="Google Shape;15509;p89"/>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9"/>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9"/>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9"/>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9"/>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9"/>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9"/>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9"/>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9"/>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8" name="Google Shape;15518;p89"/>
          <p:cNvGrpSpPr/>
          <p:nvPr/>
        </p:nvGrpSpPr>
        <p:grpSpPr>
          <a:xfrm>
            <a:off x="5762239" y="2509168"/>
            <a:ext cx="352531" cy="370132"/>
            <a:chOff x="5789327" y="2432968"/>
            <a:chExt cx="352531" cy="370132"/>
          </a:xfrm>
        </p:grpSpPr>
        <p:sp>
          <p:nvSpPr>
            <p:cNvPr id="15519" name="Google Shape;15519;p89"/>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9"/>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9"/>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9"/>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9"/>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9"/>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9"/>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9"/>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9"/>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9"/>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9" name="Google Shape;15529;p89"/>
          <p:cNvGrpSpPr/>
          <p:nvPr/>
        </p:nvGrpSpPr>
        <p:grpSpPr>
          <a:xfrm>
            <a:off x="847524" y="2056334"/>
            <a:ext cx="322314" cy="370158"/>
            <a:chOff x="874612" y="1980134"/>
            <a:chExt cx="322314" cy="370158"/>
          </a:xfrm>
        </p:grpSpPr>
        <p:sp>
          <p:nvSpPr>
            <p:cNvPr id="15530" name="Google Shape;15530;p89"/>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9"/>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9"/>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9"/>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9"/>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9"/>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9"/>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9"/>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9"/>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9"/>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9"/>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9"/>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9"/>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9"/>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9"/>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9"/>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9"/>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7" name="Google Shape;15547;p89"/>
          <p:cNvGrpSpPr/>
          <p:nvPr/>
        </p:nvGrpSpPr>
        <p:grpSpPr>
          <a:xfrm>
            <a:off x="3012574" y="2590980"/>
            <a:ext cx="374223" cy="329764"/>
            <a:chOff x="3039662" y="2514780"/>
            <a:chExt cx="374223" cy="329764"/>
          </a:xfrm>
        </p:grpSpPr>
        <p:sp>
          <p:nvSpPr>
            <p:cNvPr id="15548" name="Google Shape;15548;p89"/>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9"/>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9"/>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9"/>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9"/>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9"/>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9"/>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9"/>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9"/>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9"/>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9"/>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9"/>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9"/>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9"/>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9"/>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9"/>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9"/>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9"/>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6" name="Google Shape;15566;p89"/>
          <p:cNvGrpSpPr/>
          <p:nvPr/>
        </p:nvGrpSpPr>
        <p:grpSpPr>
          <a:xfrm>
            <a:off x="1919281" y="2639322"/>
            <a:ext cx="374066" cy="233395"/>
            <a:chOff x="1946369" y="2563122"/>
            <a:chExt cx="374066" cy="233395"/>
          </a:xfrm>
        </p:grpSpPr>
        <p:sp>
          <p:nvSpPr>
            <p:cNvPr id="15567" name="Google Shape;15567;p89"/>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9"/>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9"/>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9"/>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9"/>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9"/>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9"/>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9"/>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5" name="Google Shape;15575;p89"/>
          <p:cNvGrpSpPr/>
          <p:nvPr/>
        </p:nvGrpSpPr>
        <p:grpSpPr>
          <a:xfrm>
            <a:off x="4108175" y="2982384"/>
            <a:ext cx="374040" cy="370184"/>
            <a:chOff x="4135263" y="2906184"/>
            <a:chExt cx="374040" cy="370184"/>
          </a:xfrm>
        </p:grpSpPr>
        <p:sp>
          <p:nvSpPr>
            <p:cNvPr id="15576" name="Google Shape;15576;p89"/>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9"/>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9"/>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89"/>
          <p:cNvGrpSpPr/>
          <p:nvPr/>
        </p:nvGrpSpPr>
        <p:grpSpPr>
          <a:xfrm>
            <a:off x="4656513" y="2982384"/>
            <a:ext cx="372676" cy="370184"/>
            <a:chOff x="4683601" y="2906184"/>
            <a:chExt cx="372676" cy="370184"/>
          </a:xfrm>
        </p:grpSpPr>
        <p:sp>
          <p:nvSpPr>
            <p:cNvPr id="15580" name="Google Shape;15580;p89"/>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9"/>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9"/>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9"/>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9"/>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9"/>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6" name="Google Shape;15586;p89"/>
          <p:cNvGrpSpPr/>
          <p:nvPr/>
        </p:nvGrpSpPr>
        <p:grpSpPr>
          <a:xfrm>
            <a:off x="843720" y="2982253"/>
            <a:ext cx="329134" cy="370132"/>
            <a:chOff x="870808" y="2906053"/>
            <a:chExt cx="329134" cy="370132"/>
          </a:xfrm>
        </p:grpSpPr>
        <p:sp>
          <p:nvSpPr>
            <p:cNvPr id="15587" name="Google Shape;15587;p89"/>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9"/>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9"/>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9"/>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9"/>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9"/>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9"/>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9"/>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9"/>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9"/>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9"/>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9"/>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9"/>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9"/>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9"/>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9"/>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9"/>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9"/>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9"/>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6" name="Google Shape;15606;p89"/>
          <p:cNvGrpSpPr/>
          <p:nvPr/>
        </p:nvGrpSpPr>
        <p:grpSpPr>
          <a:xfrm>
            <a:off x="1916790" y="2985269"/>
            <a:ext cx="374774" cy="364282"/>
            <a:chOff x="1943878" y="2909069"/>
            <a:chExt cx="374774" cy="364282"/>
          </a:xfrm>
        </p:grpSpPr>
        <p:sp>
          <p:nvSpPr>
            <p:cNvPr id="15607" name="Google Shape;15607;p89"/>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9"/>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9"/>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9"/>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9"/>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9"/>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9"/>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9"/>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9"/>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9"/>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9"/>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9"/>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9"/>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9"/>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9"/>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9"/>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9"/>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9"/>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9"/>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9"/>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9"/>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8" name="Google Shape;15628;p89"/>
          <p:cNvGrpSpPr/>
          <p:nvPr/>
        </p:nvGrpSpPr>
        <p:grpSpPr>
          <a:xfrm>
            <a:off x="1100984" y="3441461"/>
            <a:ext cx="328872" cy="370158"/>
            <a:chOff x="1128072" y="3365261"/>
            <a:chExt cx="328872" cy="370158"/>
          </a:xfrm>
        </p:grpSpPr>
        <p:sp>
          <p:nvSpPr>
            <p:cNvPr id="15629" name="Google Shape;15629;p89"/>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9"/>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9"/>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9"/>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9"/>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9"/>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9"/>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9"/>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9"/>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9"/>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9"/>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9"/>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9"/>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9"/>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9"/>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9"/>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9"/>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9"/>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9"/>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9"/>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9"/>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9"/>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9"/>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9"/>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9"/>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9"/>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9"/>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9"/>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9"/>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9"/>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9"/>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9"/>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9"/>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9"/>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9"/>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9"/>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9"/>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9"/>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9"/>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9"/>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9"/>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9"/>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9"/>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9"/>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3" name="Google Shape;15673;p89"/>
          <p:cNvGrpSpPr/>
          <p:nvPr/>
        </p:nvGrpSpPr>
        <p:grpSpPr>
          <a:xfrm>
            <a:off x="5749779" y="1591381"/>
            <a:ext cx="370866" cy="364151"/>
            <a:chOff x="5776868" y="1515181"/>
            <a:chExt cx="370866" cy="364151"/>
          </a:xfrm>
        </p:grpSpPr>
        <p:sp>
          <p:nvSpPr>
            <p:cNvPr id="15674" name="Google Shape;15674;p89"/>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9"/>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9"/>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9"/>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9"/>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9"/>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9"/>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9"/>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9"/>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9"/>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9"/>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9"/>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9"/>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9"/>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9"/>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9"/>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9"/>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1" name="Google Shape;15691;p89"/>
          <p:cNvGrpSpPr/>
          <p:nvPr/>
        </p:nvGrpSpPr>
        <p:grpSpPr>
          <a:xfrm>
            <a:off x="3550761" y="2509142"/>
            <a:ext cx="393660" cy="370079"/>
            <a:chOff x="3577849" y="2432942"/>
            <a:chExt cx="393660" cy="370079"/>
          </a:xfrm>
        </p:grpSpPr>
        <p:sp>
          <p:nvSpPr>
            <p:cNvPr id="15692" name="Google Shape;15692;p89"/>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9"/>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9"/>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9"/>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9"/>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9"/>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9"/>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9"/>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9"/>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9"/>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89"/>
          <p:cNvGrpSpPr/>
          <p:nvPr/>
        </p:nvGrpSpPr>
        <p:grpSpPr>
          <a:xfrm>
            <a:off x="2466911" y="3003237"/>
            <a:ext cx="370132" cy="328164"/>
            <a:chOff x="2493999" y="2927037"/>
            <a:chExt cx="370132" cy="328164"/>
          </a:xfrm>
        </p:grpSpPr>
        <p:sp>
          <p:nvSpPr>
            <p:cNvPr id="15703" name="Google Shape;15703;p89"/>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9"/>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9"/>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9"/>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9"/>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9"/>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9"/>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9"/>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9"/>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9"/>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9"/>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9"/>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5" name="Google Shape;15715;p89"/>
          <p:cNvGrpSpPr/>
          <p:nvPr/>
        </p:nvGrpSpPr>
        <p:grpSpPr>
          <a:xfrm>
            <a:off x="3562329" y="3026896"/>
            <a:ext cx="370315" cy="281028"/>
            <a:chOff x="3589417" y="2950696"/>
            <a:chExt cx="370315" cy="281028"/>
          </a:xfrm>
        </p:grpSpPr>
        <p:sp>
          <p:nvSpPr>
            <p:cNvPr id="15716" name="Google Shape;15716;p89"/>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9"/>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9"/>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9"/>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9"/>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9"/>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9"/>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9"/>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9"/>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9"/>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9"/>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9"/>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9"/>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9"/>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9"/>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9"/>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9"/>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9"/>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9"/>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9"/>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6" name="Google Shape;15736;p89"/>
          <p:cNvGrpSpPr/>
          <p:nvPr/>
        </p:nvGrpSpPr>
        <p:grpSpPr>
          <a:xfrm>
            <a:off x="3005623" y="2987918"/>
            <a:ext cx="396125" cy="359062"/>
            <a:chOff x="3032711" y="2911718"/>
            <a:chExt cx="396125" cy="359062"/>
          </a:xfrm>
        </p:grpSpPr>
        <p:sp>
          <p:nvSpPr>
            <p:cNvPr id="15737" name="Google Shape;15737;p89"/>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9"/>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9"/>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9"/>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9"/>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9"/>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9"/>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9"/>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9"/>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9"/>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9"/>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9"/>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9" name="Google Shape;15749;p89"/>
          <p:cNvGrpSpPr/>
          <p:nvPr/>
        </p:nvGrpSpPr>
        <p:grpSpPr>
          <a:xfrm>
            <a:off x="7390676" y="1589597"/>
            <a:ext cx="373174" cy="367692"/>
            <a:chOff x="7417764" y="1513397"/>
            <a:chExt cx="373174" cy="367692"/>
          </a:xfrm>
        </p:grpSpPr>
        <p:sp>
          <p:nvSpPr>
            <p:cNvPr id="15750" name="Google Shape;15750;p89"/>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9"/>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9"/>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9"/>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9"/>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9"/>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9"/>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9"/>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9"/>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9"/>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9"/>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9"/>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9"/>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9"/>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9"/>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9"/>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9"/>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9"/>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9"/>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9" name="Google Shape;15769;p89"/>
          <p:cNvGrpSpPr/>
          <p:nvPr/>
        </p:nvGrpSpPr>
        <p:grpSpPr>
          <a:xfrm>
            <a:off x="6844856" y="1590568"/>
            <a:ext cx="370132" cy="365672"/>
            <a:chOff x="6871944" y="1514368"/>
            <a:chExt cx="370132" cy="365672"/>
          </a:xfrm>
        </p:grpSpPr>
        <p:sp>
          <p:nvSpPr>
            <p:cNvPr id="15770" name="Google Shape;15770;p89"/>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9"/>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9"/>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9"/>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9"/>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9"/>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9"/>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9"/>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9"/>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9"/>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9"/>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9"/>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9"/>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9"/>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9"/>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9"/>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9"/>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9"/>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89"/>
          <p:cNvGrpSpPr/>
          <p:nvPr/>
        </p:nvGrpSpPr>
        <p:grpSpPr>
          <a:xfrm>
            <a:off x="6534843" y="3441461"/>
            <a:ext cx="400375" cy="370184"/>
            <a:chOff x="6561931" y="3365261"/>
            <a:chExt cx="400375" cy="370184"/>
          </a:xfrm>
        </p:grpSpPr>
        <p:sp>
          <p:nvSpPr>
            <p:cNvPr id="15789" name="Google Shape;15789;p89"/>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9"/>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9"/>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9"/>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9"/>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9"/>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9"/>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9"/>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9"/>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9"/>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9"/>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9"/>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1" name="Google Shape;15801;p89"/>
          <p:cNvGrpSpPr/>
          <p:nvPr/>
        </p:nvGrpSpPr>
        <p:grpSpPr>
          <a:xfrm>
            <a:off x="1915032" y="2062052"/>
            <a:ext cx="378315" cy="358695"/>
            <a:chOff x="1942120" y="1985852"/>
            <a:chExt cx="378315" cy="358695"/>
          </a:xfrm>
        </p:grpSpPr>
        <p:sp>
          <p:nvSpPr>
            <p:cNvPr id="15802" name="Google Shape;15802;p89"/>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9"/>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9"/>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9"/>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9"/>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9"/>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9"/>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9"/>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9"/>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9"/>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9"/>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9"/>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9"/>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9"/>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9"/>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9"/>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9"/>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9"/>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9"/>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9"/>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2" name="Google Shape;15822;p89"/>
          <p:cNvGrpSpPr/>
          <p:nvPr/>
        </p:nvGrpSpPr>
        <p:grpSpPr>
          <a:xfrm>
            <a:off x="1374327" y="2505418"/>
            <a:ext cx="364282" cy="374197"/>
            <a:chOff x="1401415" y="2429218"/>
            <a:chExt cx="364282" cy="374197"/>
          </a:xfrm>
        </p:grpSpPr>
        <p:sp>
          <p:nvSpPr>
            <p:cNvPr id="15823" name="Google Shape;15823;p89"/>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9"/>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9"/>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9"/>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9"/>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9"/>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9"/>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9"/>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9"/>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9"/>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9"/>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9"/>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9"/>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9"/>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9"/>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8" name="Google Shape;15838;p89"/>
          <p:cNvGrpSpPr/>
          <p:nvPr/>
        </p:nvGrpSpPr>
        <p:grpSpPr>
          <a:xfrm>
            <a:off x="7083339" y="3441461"/>
            <a:ext cx="400401" cy="370184"/>
            <a:chOff x="7110427" y="3365261"/>
            <a:chExt cx="400401" cy="370184"/>
          </a:xfrm>
        </p:grpSpPr>
        <p:sp>
          <p:nvSpPr>
            <p:cNvPr id="15839" name="Google Shape;15839;p89"/>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9"/>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9"/>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9"/>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9"/>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9"/>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9"/>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6" name="Google Shape;15846;p89"/>
          <p:cNvGrpSpPr/>
          <p:nvPr/>
        </p:nvGrpSpPr>
        <p:grpSpPr>
          <a:xfrm>
            <a:off x="7631861" y="3439337"/>
            <a:ext cx="400375" cy="370132"/>
            <a:chOff x="7658949" y="3363137"/>
            <a:chExt cx="400375" cy="370132"/>
          </a:xfrm>
        </p:grpSpPr>
        <p:sp>
          <p:nvSpPr>
            <p:cNvPr id="15847" name="Google Shape;15847;p89"/>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9"/>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9"/>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9"/>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9"/>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2" name="Google Shape;15852;p89"/>
          <p:cNvGrpSpPr/>
          <p:nvPr/>
        </p:nvGrpSpPr>
        <p:grpSpPr>
          <a:xfrm>
            <a:off x="3277393" y="3455589"/>
            <a:ext cx="356623" cy="370105"/>
            <a:chOff x="3307156" y="3365314"/>
            <a:chExt cx="356623" cy="370105"/>
          </a:xfrm>
        </p:grpSpPr>
        <p:sp>
          <p:nvSpPr>
            <p:cNvPr id="15853" name="Google Shape;15853;p89"/>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9"/>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9"/>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9"/>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9"/>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9"/>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9"/>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9"/>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9"/>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9"/>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9"/>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9"/>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9"/>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9"/>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9"/>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8" name="Google Shape;15868;p89"/>
          <p:cNvGrpSpPr/>
          <p:nvPr/>
        </p:nvGrpSpPr>
        <p:grpSpPr>
          <a:xfrm>
            <a:off x="7395319" y="2056307"/>
            <a:ext cx="372807" cy="370079"/>
            <a:chOff x="7422407" y="1980107"/>
            <a:chExt cx="372807" cy="370079"/>
          </a:xfrm>
        </p:grpSpPr>
        <p:sp>
          <p:nvSpPr>
            <p:cNvPr id="15869" name="Google Shape;15869;p89"/>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9"/>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9"/>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9"/>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9"/>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9"/>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9"/>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9"/>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9"/>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9"/>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9"/>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9"/>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9"/>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2" name="Google Shape;15882;p89"/>
          <p:cNvGrpSpPr/>
          <p:nvPr/>
        </p:nvGrpSpPr>
        <p:grpSpPr>
          <a:xfrm>
            <a:off x="6889053" y="2982384"/>
            <a:ext cx="289737" cy="370394"/>
            <a:chOff x="6916141" y="2906184"/>
            <a:chExt cx="289737" cy="370394"/>
          </a:xfrm>
        </p:grpSpPr>
        <p:sp>
          <p:nvSpPr>
            <p:cNvPr id="15883" name="Google Shape;15883;p89"/>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9"/>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9"/>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9"/>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9"/>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9"/>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9"/>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9"/>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9"/>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9"/>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9"/>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9"/>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9"/>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9"/>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9"/>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9"/>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9"/>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9"/>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9"/>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9"/>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9"/>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89"/>
          <p:cNvGrpSpPr/>
          <p:nvPr/>
        </p:nvGrpSpPr>
        <p:grpSpPr>
          <a:xfrm>
            <a:off x="7943106" y="2089777"/>
            <a:ext cx="372676" cy="331731"/>
            <a:chOff x="7970194" y="2013577"/>
            <a:chExt cx="372676" cy="331731"/>
          </a:xfrm>
        </p:grpSpPr>
        <p:sp>
          <p:nvSpPr>
            <p:cNvPr id="15905" name="Google Shape;15905;p89"/>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9"/>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9"/>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9"/>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9"/>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9"/>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9"/>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9"/>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9"/>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9"/>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5" name="Google Shape;15915;p89"/>
          <p:cNvGrpSpPr/>
          <p:nvPr/>
        </p:nvGrpSpPr>
        <p:grpSpPr>
          <a:xfrm>
            <a:off x="1389645" y="1588390"/>
            <a:ext cx="332964" cy="370158"/>
            <a:chOff x="1416733" y="1512190"/>
            <a:chExt cx="332964" cy="370158"/>
          </a:xfrm>
        </p:grpSpPr>
        <p:sp>
          <p:nvSpPr>
            <p:cNvPr id="15916" name="Google Shape;15916;p89"/>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9"/>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9"/>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9"/>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9"/>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9"/>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9"/>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9"/>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9"/>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9"/>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9"/>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9"/>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9"/>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9"/>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9"/>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9"/>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9"/>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9"/>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9"/>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5" name="Google Shape;15935;p89"/>
          <p:cNvGrpSpPr/>
          <p:nvPr/>
        </p:nvGrpSpPr>
        <p:grpSpPr>
          <a:xfrm>
            <a:off x="5219278" y="2982305"/>
            <a:ext cx="342852" cy="370079"/>
            <a:chOff x="5246366" y="2906105"/>
            <a:chExt cx="342852" cy="370079"/>
          </a:xfrm>
        </p:grpSpPr>
        <p:sp>
          <p:nvSpPr>
            <p:cNvPr id="15936" name="Google Shape;15936;p89"/>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9"/>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9"/>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9"/>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9"/>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9"/>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2" name="Google Shape;15942;p89"/>
          <p:cNvGrpSpPr/>
          <p:nvPr/>
        </p:nvGrpSpPr>
        <p:grpSpPr>
          <a:xfrm>
            <a:off x="822579" y="2511083"/>
            <a:ext cx="371259" cy="366249"/>
            <a:chOff x="849667" y="2434883"/>
            <a:chExt cx="371259" cy="366249"/>
          </a:xfrm>
        </p:grpSpPr>
        <p:sp>
          <p:nvSpPr>
            <p:cNvPr id="15943" name="Google Shape;15943;p89"/>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9"/>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9"/>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9"/>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9"/>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9"/>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9"/>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9"/>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9"/>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9"/>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9"/>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9"/>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9"/>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6" name="Google Shape;15956;p89"/>
          <p:cNvGrpSpPr/>
          <p:nvPr/>
        </p:nvGrpSpPr>
        <p:grpSpPr>
          <a:xfrm>
            <a:off x="4389938" y="3441566"/>
            <a:ext cx="332728" cy="370053"/>
            <a:chOff x="4417026" y="3365366"/>
            <a:chExt cx="332728" cy="370053"/>
          </a:xfrm>
        </p:grpSpPr>
        <p:sp>
          <p:nvSpPr>
            <p:cNvPr id="15957" name="Google Shape;15957;p89"/>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9"/>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9"/>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9"/>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9"/>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9"/>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9"/>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9"/>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9"/>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9"/>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9"/>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9"/>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9"/>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9"/>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9"/>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9"/>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9"/>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9"/>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5" name="Google Shape;15975;p89"/>
          <p:cNvGrpSpPr/>
          <p:nvPr/>
        </p:nvGrpSpPr>
        <p:grpSpPr>
          <a:xfrm>
            <a:off x="2469980" y="2056386"/>
            <a:ext cx="363994" cy="370105"/>
            <a:chOff x="2497068" y="1980186"/>
            <a:chExt cx="363994" cy="370105"/>
          </a:xfrm>
        </p:grpSpPr>
        <p:sp>
          <p:nvSpPr>
            <p:cNvPr id="15976" name="Google Shape;15976;p89"/>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9"/>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9"/>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9"/>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9"/>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9"/>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9"/>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9"/>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9"/>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9"/>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9"/>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9"/>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9"/>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9"/>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9"/>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9"/>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9"/>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9"/>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9"/>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9"/>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9"/>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7" name="Google Shape;15997;p89"/>
          <p:cNvGrpSpPr/>
          <p:nvPr/>
        </p:nvGrpSpPr>
        <p:grpSpPr>
          <a:xfrm>
            <a:off x="5793190" y="2982358"/>
            <a:ext cx="294904" cy="370027"/>
            <a:chOff x="5820278" y="2906158"/>
            <a:chExt cx="294904" cy="370027"/>
          </a:xfrm>
        </p:grpSpPr>
        <p:sp>
          <p:nvSpPr>
            <p:cNvPr id="15998" name="Google Shape;15998;p89"/>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9"/>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9"/>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9"/>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9"/>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9"/>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9"/>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5" name="Google Shape;16005;p89"/>
          <p:cNvGrpSpPr/>
          <p:nvPr/>
        </p:nvGrpSpPr>
        <p:grpSpPr>
          <a:xfrm>
            <a:off x="4919731" y="3459429"/>
            <a:ext cx="370132" cy="334223"/>
            <a:chOff x="4946819" y="3383229"/>
            <a:chExt cx="370132" cy="334223"/>
          </a:xfrm>
        </p:grpSpPr>
        <p:sp>
          <p:nvSpPr>
            <p:cNvPr id="16006" name="Google Shape;16006;p89"/>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9"/>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9"/>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9"/>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9"/>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9"/>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9"/>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9"/>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9"/>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5" name="Google Shape;16015;p89"/>
          <p:cNvGrpSpPr/>
          <p:nvPr/>
        </p:nvGrpSpPr>
        <p:grpSpPr>
          <a:xfrm>
            <a:off x="3011315" y="1615434"/>
            <a:ext cx="375482" cy="316072"/>
            <a:chOff x="3038403" y="1539234"/>
            <a:chExt cx="375482" cy="316072"/>
          </a:xfrm>
        </p:grpSpPr>
        <p:sp>
          <p:nvSpPr>
            <p:cNvPr id="16016" name="Google Shape;16016;p8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7" name="Google Shape;16017;p89"/>
            <p:cNvGrpSpPr/>
            <p:nvPr/>
          </p:nvGrpSpPr>
          <p:grpSpPr>
            <a:xfrm>
              <a:off x="3038403" y="1539234"/>
              <a:ext cx="375482" cy="316072"/>
              <a:chOff x="3038403" y="1539234"/>
              <a:chExt cx="375482" cy="316072"/>
            </a:xfrm>
          </p:grpSpPr>
          <p:sp>
            <p:nvSpPr>
              <p:cNvPr id="16018" name="Google Shape;16018;p89"/>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9"/>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9"/>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9"/>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9"/>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9"/>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9"/>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9"/>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9"/>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27" name="Google Shape;16027;p89"/>
          <p:cNvGrpSpPr/>
          <p:nvPr/>
        </p:nvGrpSpPr>
        <p:grpSpPr>
          <a:xfrm>
            <a:off x="6305777" y="2982331"/>
            <a:ext cx="360846" cy="370184"/>
            <a:chOff x="6332865" y="2906131"/>
            <a:chExt cx="360846" cy="370184"/>
          </a:xfrm>
        </p:grpSpPr>
        <p:sp>
          <p:nvSpPr>
            <p:cNvPr id="16028" name="Google Shape;16028;p89"/>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9"/>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9"/>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9"/>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9"/>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9"/>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9"/>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9"/>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9"/>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9"/>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9"/>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9" name="Google Shape;16039;p89"/>
          <p:cNvGrpSpPr/>
          <p:nvPr/>
        </p:nvGrpSpPr>
        <p:grpSpPr>
          <a:xfrm>
            <a:off x="4107991" y="1594266"/>
            <a:ext cx="370132" cy="358223"/>
            <a:chOff x="4135079" y="1518066"/>
            <a:chExt cx="370132" cy="358223"/>
          </a:xfrm>
        </p:grpSpPr>
        <p:sp>
          <p:nvSpPr>
            <p:cNvPr id="16040" name="Google Shape;16040;p89"/>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9"/>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9"/>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9"/>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9"/>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9"/>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9"/>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9"/>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9"/>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9"/>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9"/>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9"/>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9"/>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9"/>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9"/>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9"/>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9"/>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9"/>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9"/>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9" name="Google Shape;16059;p89"/>
          <p:cNvGrpSpPr/>
          <p:nvPr/>
        </p:nvGrpSpPr>
        <p:grpSpPr>
          <a:xfrm>
            <a:off x="6851780" y="2056334"/>
            <a:ext cx="361240" cy="370158"/>
            <a:chOff x="6878869" y="1980134"/>
            <a:chExt cx="361240" cy="370158"/>
          </a:xfrm>
        </p:grpSpPr>
        <p:sp>
          <p:nvSpPr>
            <p:cNvPr id="16060" name="Google Shape;16060;p89"/>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9"/>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9"/>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9"/>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9"/>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9"/>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9"/>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9"/>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9"/>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9"/>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9"/>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9"/>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9"/>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3" name="Google Shape;16073;p89"/>
          <p:cNvGrpSpPr/>
          <p:nvPr/>
        </p:nvGrpSpPr>
        <p:grpSpPr>
          <a:xfrm>
            <a:off x="2466911" y="2626233"/>
            <a:ext cx="370132" cy="259467"/>
            <a:chOff x="2493999" y="2550033"/>
            <a:chExt cx="370132" cy="259467"/>
          </a:xfrm>
        </p:grpSpPr>
        <p:sp>
          <p:nvSpPr>
            <p:cNvPr id="16074" name="Google Shape;16074;p89"/>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9"/>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9"/>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9"/>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9"/>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9"/>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9"/>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9"/>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9"/>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9"/>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9"/>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9"/>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9"/>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9"/>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9"/>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9"/>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9"/>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9"/>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9"/>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3" name="Google Shape;16093;p89"/>
          <p:cNvGrpSpPr/>
          <p:nvPr/>
        </p:nvGrpSpPr>
        <p:grpSpPr>
          <a:xfrm>
            <a:off x="1672614" y="3441461"/>
            <a:ext cx="281054" cy="370158"/>
            <a:chOff x="1699703" y="3365261"/>
            <a:chExt cx="281054" cy="370158"/>
          </a:xfrm>
        </p:grpSpPr>
        <p:sp>
          <p:nvSpPr>
            <p:cNvPr id="16094" name="Google Shape;16094;p89"/>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9"/>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9"/>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9"/>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9"/>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9"/>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9"/>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9"/>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9"/>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9"/>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9"/>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9"/>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9"/>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7" name="Google Shape;16107;p89"/>
          <p:cNvGrpSpPr/>
          <p:nvPr/>
        </p:nvGrpSpPr>
        <p:grpSpPr>
          <a:xfrm>
            <a:off x="7939722" y="1595630"/>
            <a:ext cx="369974" cy="355626"/>
            <a:chOff x="7966810" y="1519430"/>
            <a:chExt cx="369974" cy="355626"/>
          </a:xfrm>
        </p:grpSpPr>
        <p:sp>
          <p:nvSpPr>
            <p:cNvPr id="16108" name="Google Shape;16108;p89"/>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9"/>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9"/>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9"/>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9"/>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9"/>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9"/>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9"/>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9"/>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9"/>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9"/>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9"/>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9"/>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9"/>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9"/>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9"/>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4" name="Google Shape;16124;p89"/>
          <p:cNvGrpSpPr/>
          <p:nvPr/>
        </p:nvGrpSpPr>
        <p:grpSpPr>
          <a:xfrm>
            <a:off x="2765540" y="3441540"/>
            <a:ext cx="290445" cy="370079"/>
            <a:chOff x="2792628" y="3365340"/>
            <a:chExt cx="290445" cy="370079"/>
          </a:xfrm>
        </p:grpSpPr>
        <p:sp>
          <p:nvSpPr>
            <p:cNvPr id="16125" name="Google Shape;16125;p89"/>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9"/>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9"/>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9"/>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9"/>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9"/>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9"/>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9"/>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9"/>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9"/>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9"/>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9"/>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9"/>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9"/>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9" name="Google Shape;16139;p89"/>
          <p:cNvGrpSpPr/>
          <p:nvPr/>
        </p:nvGrpSpPr>
        <p:grpSpPr>
          <a:xfrm>
            <a:off x="1362497" y="2064517"/>
            <a:ext cx="388125" cy="353790"/>
            <a:chOff x="1389585" y="1988317"/>
            <a:chExt cx="388125" cy="353790"/>
          </a:xfrm>
        </p:grpSpPr>
        <p:sp>
          <p:nvSpPr>
            <p:cNvPr id="16140" name="Google Shape;16140;p89"/>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9"/>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9"/>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9"/>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9"/>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9"/>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9"/>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9"/>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9"/>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9"/>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9"/>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9"/>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9"/>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9"/>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9"/>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9"/>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9"/>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9"/>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9"/>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9"/>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9"/>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9"/>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2" name="Google Shape;16162;p89"/>
          <p:cNvGrpSpPr/>
          <p:nvPr/>
        </p:nvGrpSpPr>
        <p:grpSpPr>
          <a:xfrm>
            <a:off x="2465836" y="1588390"/>
            <a:ext cx="370158" cy="370158"/>
            <a:chOff x="2492924" y="1512190"/>
            <a:chExt cx="370158" cy="370158"/>
          </a:xfrm>
        </p:grpSpPr>
        <p:sp>
          <p:nvSpPr>
            <p:cNvPr id="16163" name="Google Shape;16163;p89"/>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9"/>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9"/>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9"/>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9"/>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9"/>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9"/>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9"/>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9"/>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9"/>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9"/>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9"/>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9"/>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9"/>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9"/>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9"/>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9"/>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9"/>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9"/>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9"/>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9"/>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9"/>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5" name="Google Shape;16185;p89"/>
          <p:cNvGrpSpPr/>
          <p:nvPr/>
        </p:nvGrpSpPr>
        <p:grpSpPr>
          <a:xfrm>
            <a:off x="1906481" y="1588443"/>
            <a:ext cx="393975" cy="370105"/>
            <a:chOff x="1933569" y="1512243"/>
            <a:chExt cx="393975" cy="370105"/>
          </a:xfrm>
        </p:grpSpPr>
        <p:sp>
          <p:nvSpPr>
            <p:cNvPr id="16186" name="Google Shape;16186;p89"/>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9"/>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9"/>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9"/>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9"/>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9"/>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9"/>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9"/>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9"/>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9"/>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9"/>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9"/>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9"/>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9"/>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9"/>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9"/>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9"/>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9"/>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9"/>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9"/>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9"/>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9"/>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9"/>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9"/>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9"/>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9"/>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9"/>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9"/>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4" name="Google Shape;16214;p89"/>
          <p:cNvGrpSpPr/>
          <p:nvPr/>
        </p:nvGrpSpPr>
        <p:grpSpPr>
          <a:xfrm>
            <a:off x="2209018" y="3441592"/>
            <a:ext cx="306471" cy="370000"/>
            <a:chOff x="2236106" y="3365392"/>
            <a:chExt cx="306471" cy="370000"/>
          </a:xfrm>
        </p:grpSpPr>
        <p:sp>
          <p:nvSpPr>
            <p:cNvPr id="16215" name="Google Shape;16215;p89"/>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9"/>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9"/>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9"/>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9"/>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9"/>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9"/>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9"/>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9"/>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9"/>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9"/>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9"/>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9"/>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9"/>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89"/>
          <p:cNvGrpSpPr/>
          <p:nvPr/>
        </p:nvGrpSpPr>
        <p:grpSpPr>
          <a:xfrm>
            <a:off x="5465735" y="3461763"/>
            <a:ext cx="375325" cy="329606"/>
            <a:chOff x="5492823" y="3385563"/>
            <a:chExt cx="375325" cy="329606"/>
          </a:xfrm>
        </p:grpSpPr>
        <p:sp>
          <p:nvSpPr>
            <p:cNvPr id="16230" name="Google Shape;16230;p89"/>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9"/>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9"/>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9"/>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9"/>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9"/>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9"/>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9"/>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9"/>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9"/>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9"/>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9"/>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9"/>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9"/>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9"/>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9"/>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9"/>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9"/>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9"/>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9"/>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0" name="Google Shape;16250;p89"/>
          <p:cNvGrpSpPr/>
          <p:nvPr/>
        </p:nvGrpSpPr>
        <p:grpSpPr>
          <a:xfrm>
            <a:off x="3014699" y="2077318"/>
            <a:ext cx="370158" cy="328164"/>
            <a:chOff x="3041787" y="2001118"/>
            <a:chExt cx="370158" cy="328164"/>
          </a:xfrm>
        </p:grpSpPr>
        <p:sp>
          <p:nvSpPr>
            <p:cNvPr id="16251" name="Google Shape;16251;p89"/>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9"/>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9"/>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9"/>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9"/>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9"/>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9"/>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9"/>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9"/>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9"/>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9"/>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9"/>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9"/>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9"/>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9"/>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9"/>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9"/>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9"/>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89"/>
          <p:cNvGrpSpPr/>
          <p:nvPr/>
        </p:nvGrpSpPr>
        <p:grpSpPr>
          <a:xfrm>
            <a:off x="5752796" y="2115325"/>
            <a:ext cx="372309" cy="328216"/>
            <a:chOff x="5779884" y="2039125"/>
            <a:chExt cx="372309" cy="328216"/>
          </a:xfrm>
        </p:grpSpPr>
        <p:sp>
          <p:nvSpPr>
            <p:cNvPr id="16270" name="Google Shape;16270;p8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9"/>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9"/>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9"/>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9"/>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9"/>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9"/>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9"/>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9"/>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9"/>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83" name="Google Shape;16283;p89"/>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287" name="Shape 16287"/>
        <p:cNvGrpSpPr/>
        <p:nvPr/>
      </p:nvGrpSpPr>
      <p:grpSpPr>
        <a:xfrm>
          <a:off x="0" y="0"/>
          <a:ext cx="0" cy="0"/>
          <a:chOff x="0" y="0"/>
          <a:chExt cx="0" cy="0"/>
        </a:xfrm>
      </p:grpSpPr>
      <p:grpSp>
        <p:nvGrpSpPr>
          <p:cNvPr id="16288" name="Google Shape;16288;p90"/>
          <p:cNvGrpSpPr/>
          <p:nvPr/>
        </p:nvGrpSpPr>
        <p:grpSpPr>
          <a:xfrm>
            <a:off x="853009" y="1981993"/>
            <a:ext cx="354610" cy="372358"/>
            <a:chOff x="878066" y="1981993"/>
            <a:chExt cx="354610" cy="372358"/>
          </a:xfrm>
        </p:grpSpPr>
        <p:sp>
          <p:nvSpPr>
            <p:cNvPr id="16289" name="Google Shape;16289;p90"/>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90"/>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0"/>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90"/>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90"/>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90"/>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90"/>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90"/>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90"/>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0"/>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0"/>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0"/>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90"/>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90"/>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3" name="Google Shape;16303;p90"/>
          <p:cNvGrpSpPr/>
          <p:nvPr/>
        </p:nvGrpSpPr>
        <p:grpSpPr>
          <a:xfrm>
            <a:off x="1320737" y="1982386"/>
            <a:ext cx="371650" cy="371624"/>
            <a:chOff x="1345794" y="1982386"/>
            <a:chExt cx="371650" cy="371624"/>
          </a:xfrm>
        </p:grpSpPr>
        <p:sp>
          <p:nvSpPr>
            <p:cNvPr id="16304" name="Google Shape;16304;p90"/>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90"/>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90"/>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90"/>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90"/>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90"/>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90"/>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90"/>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90"/>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90"/>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90"/>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90"/>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90"/>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90"/>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90"/>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90"/>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90"/>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90"/>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90"/>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90"/>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90"/>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90"/>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90"/>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90"/>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90"/>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90"/>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90"/>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90"/>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90"/>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90"/>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90"/>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90"/>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90"/>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90"/>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90"/>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90"/>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90"/>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1" name="Google Shape;16341;p90"/>
          <p:cNvGrpSpPr/>
          <p:nvPr/>
        </p:nvGrpSpPr>
        <p:grpSpPr>
          <a:xfrm>
            <a:off x="1796408" y="1981993"/>
            <a:ext cx="372410" cy="372410"/>
            <a:chOff x="1821465" y="1981993"/>
            <a:chExt cx="372410" cy="372410"/>
          </a:xfrm>
        </p:grpSpPr>
        <p:sp>
          <p:nvSpPr>
            <p:cNvPr id="16342" name="Google Shape;16342;p90"/>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90"/>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90"/>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90"/>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90"/>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90"/>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90"/>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90"/>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90"/>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90"/>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90"/>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90"/>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90"/>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90"/>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6" name="Google Shape;16356;p90"/>
          <p:cNvGrpSpPr/>
          <p:nvPr/>
        </p:nvGrpSpPr>
        <p:grpSpPr>
          <a:xfrm>
            <a:off x="2251291" y="1981809"/>
            <a:ext cx="415901" cy="372699"/>
            <a:chOff x="2276348" y="1981809"/>
            <a:chExt cx="415901" cy="372699"/>
          </a:xfrm>
        </p:grpSpPr>
        <p:sp>
          <p:nvSpPr>
            <p:cNvPr id="16357" name="Google Shape;16357;p90"/>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90"/>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90"/>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90"/>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90"/>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90"/>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90"/>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4" name="Google Shape;16364;p90"/>
          <p:cNvGrpSpPr/>
          <p:nvPr/>
        </p:nvGrpSpPr>
        <p:grpSpPr>
          <a:xfrm>
            <a:off x="2749297" y="2009990"/>
            <a:ext cx="372017" cy="316310"/>
            <a:chOff x="2774354" y="2009990"/>
            <a:chExt cx="372017" cy="316310"/>
          </a:xfrm>
        </p:grpSpPr>
        <p:sp>
          <p:nvSpPr>
            <p:cNvPr id="16365" name="Google Shape;16365;p90"/>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90"/>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90"/>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90"/>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90"/>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90"/>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90"/>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90"/>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90"/>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90"/>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90"/>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90"/>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90"/>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90"/>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90"/>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90"/>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90"/>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90"/>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90"/>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90"/>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90"/>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90"/>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90"/>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90"/>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90"/>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90"/>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1" name="Google Shape;16391;p90"/>
          <p:cNvGrpSpPr/>
          <p:nvPr/>
        </p:nvGrpSpPr>
        <p:grpSpPr>
          <a:xfrm>
            <a:off x="3697625" y="1981993"/>
            <a:ext cx="375818" cy="372043"/>
            <a:chOff x="3722682" y="1981993"/>
            <a:chExt cx="375818" cy="372043"/>
          </a:xfrm>
        </p:grpSpPr>
        <p:sp>
          <p:nvSpPr>
            <p:cNvPr id="16392" name="Google Shape;16392;p90"/>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90"/>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90"/>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90"/>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90"/>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90"/>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90"/>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90"/>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90"/>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90"/>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90"/>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90"/>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90"/>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90"/>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90"/>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7" name="Google Shape;16407;p90"/>
          <p:cNvGrpSpPr/>
          <p:nvPr/>
        </p:nvGrpSpPr>
        <p:grpSpPr>
          <a:xfrm>
            <a:off x="4176337" y="1981809"/>
            <a:ext cx="373538" cy="372305"/>
            <a:chOff x="4201394" y="1981809"/>
            <a:chExt cx="373538" cy="372305"/>
          </a:xfrm>
        </p:grpSpPr>
        <p:sp>
          <p:nvSpPr>
            <p:cNvPr id="16408" name="Google Shape;16408;p90"/>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90"/>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90"/>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90"/>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90"/>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90"/>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90"/>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90"/>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90"/>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90"/>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90"/>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90"/>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90"/>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90"/>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90"/>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90"/>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4" name="Google Shape;16424;p90"/>
          <p:cNvGrpSpPr/>
          <p:nvPr/>
        </p:nvGrpSpPr>
        <p:grpSpPr>
          <a:xfrm>
            <a:off x="4634601" y="1500266"/>
            <a:ext cx="422743" cy="377784"/>
            <a:chOff x="4659658" y="1500266"/>
            <a:chExt cx="422743" cy="377784"/>
          </a:xfrm>
        </p:grpSpPr>
        <p:sp>
          <p:nvSpPr>
            <p:cNvPr id="16425" name="Google Shape;16425;p90"/>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90"/>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90"/>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90"/>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90"/>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90"/>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90"/>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90"/>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90"/>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90"/>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90"/>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90"/>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90"/>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90"/>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90"/>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90"/>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90"/>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90"/>
          <p:cNvGrpSpPr/>
          <p:nvPr/>
        </p:nvGrpSpPr>
        <p:grpSpPr>
          <a:xfrm>
            <a:off x="5186349" y="1513504"/>
            <a:ext cx="260394" cy="351202"/>
            <a:chOff x="5211406" y="1513504"/>
            <a:chExt cx="260394" cy="351202"/>
          </a:xfrm>
        </p:grpSpPr>
        <p:sp>
          <p:nvSpPr>
            <p:cNvPr id="16443" name="Google Shape;16443;p90"/>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90"/>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90"/>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90"/>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90"/>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90"/>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90"/>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90"/>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90"/>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90"/>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90"/>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90"/>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90"/>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6" name="Google Shape;16456;p90"/>
          <p:cNvGrpSpPr/>
          <p:nvPr/>
        </p:nvGrpSpPr>
        <p:grpSpPr>
          <a:xfrm>
            <a:off x="5607545" y="1513216"/>
            <a:ext cx="366722" cy="351779"/>
            <a:chOff x="5632602" y="1513216"/>
            <a:chExt cx="366722" cy="351779"/>
          </a:xfrm>
        </p:grpSpPr>
        <p:sp>
          <p:nvSpPr>
            <p:cNvPr id="16457" name="Google Shape;16457;p90"/>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90"/>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90"/>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90"/>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90"/>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90"/>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90"/>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90"/>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5" name="Google Shape;16465;p90"/>
          <p:cNvGrpSpPr/>
          <p:nvPr/>
        </p:nvGrpSpPr>
        <p:grpSpPr>
          <a:xfrm>
            <a:off x="6064315" y="1527136"/>
            <a:ext cx="401902" cy="323965"/>
            <a:chOff x="6089372" y="1527136"/>
            <a:chExt cx="401902" cy="323965"/>
          </a:xfrm>
        </p:grpSpPr>
        <p:sp>
          <p:nvSpPr>
            <p:cNvPr id="16466" name="Google Shape;16466;p90"/>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90"/>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90"/>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90"/>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90"/>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90"/>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90"/>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90"/>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90"/>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90"/>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90"/>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90"/>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90"/>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90"/>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90"/>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90"/>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90"/>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90"/>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90"/>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90"/>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90"/>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90"/>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90"/>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90"/>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90"/>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90"/>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90"/>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90"/>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90"/>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90"/>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90"/>
          <p:cNvGrpSpPr/>
          <p:nvPr/>
        </p:nvGrpSpPr>
        <p:grpSpPr>
          <a:xfrm>
            <a:off x="6554378" y="1527897"/>
            <a:ext cx="370103" cy="322445"/>
            <a:chOff x="6579435" y="1527897"/>
            <a:chExt cx="370103" cy="322445"/>
          </a:xfrm>
        </p:grpSpPr>
        <p:sp>
          <p:nvSpPr>
            <p:cNvPr id="16497" name="Google Shape;16497;p90"/>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90"/>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90"/>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90"/>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90"/>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90"/>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90"/>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90"/>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90"/>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90"/>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90"/>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90"/>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90"/>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90"/>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90"/>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90"/>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90"/>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90"/>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90"/>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90"/>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90"/>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90"/>
          <p:cNvGrpSpPr/>
          <p:nvPr/>
        </p:nvGrpSpPr>
        <p:grpSpPr>
          <a:xfrm>
            <a:off x="6963830" y="1538854"/>
            <a:ext cx="499920" cy="300136"/>
            <a:chOff x="6988887" y="1538854"/>
            <a:chExt cx="499920" cy="300136"/>
          </a:xfrm>
        </p:grpSpPr>
        <p:sp>
          <p:nvSpPr>
            <p:cNvPr id="16519" name="Google Shape;16519;p90"/>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90"/>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90"/>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90"/>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90"/>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90"/>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90"/>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90"/>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90"/>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90"/>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90"/>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90"/>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90"/>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90"/>
          <p:cNvGrpSpPr/>
          <p:nvPr/>
        </p:nvGrpSpPr>
        <p:grpSpPr>
          <a:xfrm>
            <a:off x="8025302" y="1520687"/>
            <a:ext cx="279321" cy="336837"/>
            <a:chOff x="8050359" y="1520687"/>
            <a:chExt cx="279321" cy="336837"/>
          </a:xfrm>
        </p:grpSpPr>
        <p:sp>
          <p:nvSpPr>
            <p:cNvPr id="16533" name="Google Shape;16533;p90"/>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90"/>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90"/>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90"/>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90"/>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90"/>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90"/>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90"/>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90"/>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90"/>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90"/>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90"/>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90"/>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90"/>
          <p:cNvGrpSpPr/>
          <p:nvPr/>
        </p:nvGrpSpPr>
        <p:grpSpPr>
          <a:xfrm>
            <a:off x="6068850" y="2461832"/>
            <a:ext cx="364441" cy="339091"/>
            <a:chOff x="6093907" y="2461832"/>
            <a:chExt cx="364441" cy="339091"/>
          </a:xfrm>
        </p:grpSpPr>
        <p:sp>
          <p:nvSpPr>
            <p:cNvPr id="16547" name="Google Shape;16547;p90"/>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90"/>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90"/>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90"/>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90"/>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90"/>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90"/>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90"/>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90"/>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90"/>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7" name="Google Shape;16557;p90"/>
          <p:cNvGrpSpPr/>
          <p:nvPr/>
        </p:nvGrpSpPr>
        <p:grpSpPr>
          <a:xfrm>
            <a:off x="4651274" y="1980866"/>
            <a:ext cx="377680" cy="377680"/>
            <a:chOff x="4676331" y="1980866"/>
            <a:chExt cx="377680" cy="377680"/>
          </a:xfrm>
        </p:grpSpPr>
        <p:sp>
          <p:nvSpPr>
            <p:cNvPr id="16558" name="Google Shape;16558;p90"/>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90"/>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90"/>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90"/>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90"/>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90"/>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90"/>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90"/>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90"/>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90"/>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90"/>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90"/>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90"/>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90"/>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90"/>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90"/>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90"/>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90"/>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90"/>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7" name="Google Shape;16577;p90"/>
          <p:cNvGrpSpPr/>
          <p:nvPr/>
        </p:nvGrpSpPr>
        <p:grpSpPr>
          <a:xfrm>
            <a:off x="7501185" y="1522968"/>
            <a:ext cx="357651" cy="332275"/>
            <a:chOff x="7526242" y="1522968"/>
            <a:chExt cx="357651" cy="332275"/>
          </a:xfrm>
        </p:grpSpPr>
        <p:sp>
          <p:nvSpPr>
            <p:cNvPr id="16578" name="Google Shape;16578;p90"/>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90"/>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90"/>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90"/>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90"/>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90"/>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90"/>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90"/>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90"/>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90"/>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90"/>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90"/>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90"/>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90"/>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90"/>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90"/>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4" name="Google Shape;16594;p90"/>
          <p:cNvGrpSpPr/>
          <p:nvPr/>
        </p:nvGrpSpPr>
        <p:grpSpPr>
          <a:xfrm>
            <a:off x="3225729" y="1982386"/>
            <a:ext cx="371650" cy="371624"/>
            <a:chOff x="3250786" y="1982386"/>
            <a:chExt cx="371650" cy="371624"/>
          </a:xfrm>
        </p:grpSpPr>
        <p:sp>
          <p:nvSpPr>
            <p:cNvPr id="16595" name="Google Shape;16595;p90"/>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90"/>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90"/>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90"/>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90"/>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90"/>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90"/>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90"/>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90"/>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90"/>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90"/>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90"/>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90"/>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90"/>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90"/>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90"/>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90"/>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90"/>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90"/>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90"/>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90"/>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90"/>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90"/>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90"/>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90"/>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90"/>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90"/>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90"/>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90"/>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90"/>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5" name="Google Shape;16625;p90"/>
          <p:cNvGrpSpPr/>
          <p:nvPr/>
        </p:nvGrpSpPr>
        <p:grpSpPr>
          <a:xfrm>
            <a:off x="1317329" y="2916322"/>
            <a:ext cx="373538" cy="331515"/>
            <a:chOff x="1342386" y="2916322"/>
            <a:chExt cx="373538" cy="331515"/>
          </a:xfrm>
        </p:grpSpPr>
        <p:sp>
          <p:nvSpPr>
            <p:cNvPr id="16626" name="Google Shape;16626;p90"/>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90"/>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90"/>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90"/>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90"/>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90"/>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90"/>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90"/>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90"/>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90"/>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90"/>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7" name="Google Shape;16637;p90"/>
          <p:cNvGrpSpPr/>
          <p:nvPr/>
        </p:nvGrpSpPr>
        <p:grpSpPr>
          <a:xfrm>
            <a:off x="2269065" y="2946600"/>
            <a:ext cx="373931" cy="271351"/>
            <a:chOff x="2294122" y="2946600"/>
            <a:chExt cx="373931" cy="271351"/>
          </a:xfrm>
        </p:grpSpPr>
        <p:sp>
          <p:nvSpPr>
            <p:cNvPr id="16638" name="Google Shape;16638;p90"/>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90"/>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90"/>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90"/>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90"/>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90"/>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90"/>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90"/>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90"/>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90"/>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90"/>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90"/>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90"/>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90"/>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90"/>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90"/>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0"/>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90"/>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90"/>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90"/>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90"/>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90"/>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90"/>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90"/>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0"/>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0"/>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90"/>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90"/>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90"/>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90"/>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8" name="Google Shape;16668;p90"/>
          <p:cNvGrpSpPr/>
          <p:nvPr/>
        </p:nvGrpSpPr>
        <p:grpSpPr>
          <a:xfrm>
            <a:off x="2744762" y="2907251"/>
            <a:ext cx="373905" cy="349682"/>
            <a:chOff x="2769819" y="2907251"/>
            <a:chExt cx="373905" cy="349682"/>
          </a:xfrm>
        </p:grpSpPr>
        <p:sp>
          <p:nvSpPr>
            <p:cNvPr id="16669" name="Google Shape;16669;p90"/>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90"/>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90"/>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90"/>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0"/>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0"/>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90"/>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90"/>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0"/>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90"/>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90"/>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90"/>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0"/>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0"/>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0"/>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90"/>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90"/>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6" name="Google Shape;16686;p90"/>
          <p:cNvGrpSpPr/>
          <p:nvPr/>
        </p:nvGrpSpPr>
        <p:grpSpPr>
          <a:xfrm>
            <a:off x="3221193" y="2895245"/>
            <a:ext cx="375792" cy="373800"/>
            <a:chOff x="3246251" y="2895245"/>
            <a:chExt cx="375792" cy="373800"/>
          </a:xfrm>
        </p:grpSpPr>
        <p:sp>
          <p:nvSpPr>
            <p:cNvPr id="16687" name="Google Shape;16687;p90"/>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0"/>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0"/>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0"/>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90"/>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90"/>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90"/>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90"/>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90"/>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90"/>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0"/>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0"/>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0"/>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0"/>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1" name="Google Shape;16701;p90"/>
          <p:cNvGrpSpPr/>
          <p:nvPr/>
        </p:nvGrpSpPr>
        <p:grpSpPr>
          <a:xfrm>
            <a:off x="3766125" y="2895454"/>
            <a:ext cx="234650" cy="373590"/>
            <a:chOff x="3791182" y="2895454"/>
            <a:chExt cx="234650" cy="373590"/>
          </a:xfrm>
        </p:grpSpPr>
        <p:sp>
          <p:nvSpPr>
            <p:cNvPr id="16702" name="Google Shape;16702;p90"/>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0"/>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0"/>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90"/>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90"/>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90"/>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90"/>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90"/>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0"/>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1" name="Google Shape;16711;p90"/>
          <p:cNvGrpSpPr/>
          <p:nvPr/>
        </p:nvGrpSpPr>
        <p:grpSpPr>
          <a:xfrm>
            <a:off x="7017938" y="2489463"/>
            <a:ext cx="364441" cy="256225"/>
            <a:chOff x="7042995" y="2489463"/>
            <a:chExt cx="364441" cy="256225"/>
          </a:xfrm>
        </p:grpSpPr>
        <p:sp>
          <p:nvSpPr>
            <p:cNvPr id="16712" name="Google Shape;16712;p90"/>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90"/>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90"/>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90"/>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0"/>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90"/>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90"/>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0"/>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0"/>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1" name="Google Shape;16721;p90"/>
          <p:cNvGrpSpPr/>
          <p:nvPr/>
        </p:nvGrpSpPr>
        <p:grpSpPr>
          <a:xfrm>
            <a:off x="7492115" y="2437007"/>
            <a:ext cx="364284" cy="361243"/>
            <a:chOff x="7517172" y="2437007"/>
            <a:chExt cx="364284" cy="361243"/>
          </a:xfrm>
        </p:grpSpPr>
        <p:sp>
          <p:nvSpPr>
            <p:cNvPr id="16722" name="Google Shape;16722;p90"/>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0"/>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0"/>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0"/>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0"/>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90"/>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90"/>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0"/>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90"/>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90"/>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90"/>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90"/>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90"/>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90"/>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0"/>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0"/>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0"/>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90"/>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9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0"/>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3" name="Google Shape;16743;p90"/>
          <p:cNvGrpSpPr/>
          <p:nvPr/>
        </p:nvGrpSpPr>
        <p:grpSpPr>
          <a:xfrm>
            <a:off x="7981418" y="2436954"/>
            <a:ext cx="335290" cy="361321"/>
            <a:chOff x="8006475" y="2436954"/>
            <a:chExt cx="335290" cy="361321"/>
          </a:xfrm>
        </p:grpSpPr>
        <p:sp>
          <p:nvSpPr>
            <p:cNvPr id="16744" name="Google Shape;16744;p90"/>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0"/>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90"/>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90"/>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0"/>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0"/>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0"/>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0"/>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0"/>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0"/>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90"/>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90"/>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0"/>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90"/>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90"/>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90"/>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0"/>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90"/>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90"/>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3" name="Google Shape;16763;p90"/>
          <p:cNvGrpSpPr/>
          <p:nvPr/>
        </p:nvGrpSpPr>
        <p:grpSpPr>
          <a:xfrm>
            <a:off x="5571604" y="2909139"/>
            <a:ext cx="394326" cy="349682"/>
            <a:chOff x="5596661" y="2909139"/>
            <a:chExt cx="394326" cy="349682"/>
          </a:xfrm>
        </p:grpSpPr>
        <p:sp>
          <p:nvSpPr>
            <p:cNvPr id="16764" name="Google Shape;16764;p90"/>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90"/>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90"/>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0"/>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0"/>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0"/>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0"/>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90"/>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90"/>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90"/>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90"/>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90"/>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90"/>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90"/>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90"/>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0"/>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0" name="Google Shape;16780;p90"/>
          <p:cNvGrpSpPr/>
          <p:nvPr/>
        </p:nvGrpSpPr>
        <p:grpSpPr>
          <a:xfrm>
            <a:off x="849601" y="2914408"/>
            <a:ext cx="356891" cy="335709"/>
            <a:chOff x="874658" y="2914408"/>
            <a:chExt cx="356891" cy="335709"/>
          </a:xfrm>
        </p:grpSpPr>
        <p:sp>
          <p:nvSpPr>
            <p:cNvPr id="16781" name="Google Shape;16781;p90"/>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0"/>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90"/>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90"/>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90"/>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0"/>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90"/>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90"/>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0"/>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90"/>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90"/>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90"/>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90"/>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0"/>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90"/>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90"/>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0"/>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0"/>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0"/>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90"/>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1" name="Google Shape;16801;p90"/>
          <p:cNvGrpSpPr/>
          <p:nvPr/>
        </p:nvGrpSpPr>
        <p:grpSpPr>
          <a:xfrm>
            <a:off x="4205855" y="2929193"/>
            <a:ext cx="308813" cy="306165"/>
            <a:chOff x="4230912" y="2929193"/>
            <a:chExt cx="308813" cy="306165"/>
          </a:xfrm>
        </p:grpSpPr>
        <p:sp>
          <p:nvSpPr>
            <p:cNvPr id="16802" name="Google Shape;16802;p90"/>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90"/>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90"/>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0"/>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90"/>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90"/>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90"/>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90"/>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90"/>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0"/>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0"/>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90"/>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90"/>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90"/>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0"/>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90"/>
          <p:cNvGrpSpPr/>
          <p:nvPr/>
        </p:nvGrpSpPr>
        <p:grpSpPr>
          <a:xfrm>
            <a:off x="4602829" y="3401089"/>
            <a:ext cx="409111" cy="267944"/>
            <a:chOff x="4627886" y="3401089"/>
            <a:chExt cx="409111" cy="267944"/>
          </a:xfrm>
        </p:grpSpPr>
        <p:sp>
          <p:nvSpPr>
            <p:cNvPr id="16818" name="Google Shape;16818;p90"/>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90"/>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90"/>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0"/>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0"/>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0"/>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90"/>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90"/>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90"/>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90"/>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90"/>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90"/>
          <p:cNvGrpSpPr/>
          <p:nvPr/>
        </p:nvGrpSpPr>
        <p:grpSpPr>
          <a:xfrm>
            <a:off x="4627419" y="2898915"/>
            <a:ext cx="386016" cy="384495"/>
            <a:chOff x="4652476" y="2898915"/>
            <a:chExt cx="386016" cy="384495"/>
          </a:xfrm>
        </p:grpSpPr>
        <p:sp>
          <p:nvSpPr>
            <p:cNvPr id="16830" name="Google Shape;16830;p90"/>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0"/>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0"/>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0"/>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90"/>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90"/>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90"/>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0"/>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0"/>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9" name="Google Shape;16839;p90"/>
          <p:cNvGrpSpPr/>
          <p:nvPr/>
        </p:nvGrpSpPr>
        <p:grpSpPr>
          <a:xfrm>
            <a:off x="5131874" y="2922194"/>
            <a:ext cx="324699" cy="347611"/>
            <a:chOff x="5156931" y="2922194"/>
            <a:chExt cx="324699" cy="347611"/>
          </a:xfrm>
        </p:grpSpPr>
        <p:sp>
          <p:nvSpPr>
            <p:cNvPr id="16840" name="Google Shape;16840;p90"/>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90"/>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0"/>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0"/>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90"/>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90"/>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90"/>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0"/>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0"/>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0"/>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0"/>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90"/>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90"/>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90"/>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90"/>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0"/>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6" name="Google Shape;16856;p90"/>
          <p:cNvGrpSpPr/>
          <p:nvPr/>
        </p:nvGrpSpPr>
        <p:grpSpPr>
          <a:xfrm>
            <a:off x="6061274" y="2905337"/>
            <a:ext cx="364441" cy="364834"/>
            <a:chOff x="6086331" y="2905337"/>
            <a:chExt cx="364441" cy="364834"/>
          </a:xfrm>
        </p:grpSpPr>
        <p:sp>
          <p:nvSpPr>
            <p:cNvPr id="16857" name="Google Shape;16857;p90"/>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0"/>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0"/>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90"/>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90"/>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90"/>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3" name="Google Shape;16863;p90"/>
          <p:cNvGrpSpPr/>
          <p:nvPr/>
        </p:nvGrpSpPr>
        <p:grpSpPr>
          <a:xfrm>
            <a:off x="6529002" y="2907251"/>
            <a:ext cx="377706" cy="377680"/>
            <a:chOff x="6554059" y="2907251"/>
            <a:chExt cx="377706" cy="377680"/>
          </a:xfrm>
        </p:grpSpPr>
        <p:sp>
          <p:nvSpPr>
            <p:cNvPr id="16864" name="Google Shape;16864;p90"/>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90"/>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0"/>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0"/>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0"/>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0"/>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90"/>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90"/>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90"/>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0"/>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0"/>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0"/>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0"/>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90"/>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90"/>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0"/>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90"/>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90"/>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90"/>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0"/>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0"/>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5" name="Google Shape;16885;p90"/>
          <p:cNvGrpSpPr/>
          <p:nvPr/>
        </p:nvGrpSpPr>
        <p:grpSpPr>
          <a:xfrm>
            <a:off x="7466739" y="2945446"/>
            <a:ext cx="400801" cy="317542"/>
            <a:chOff x="7491796" y="2945446"/>
            <a:chExt cx="400801" cy="317542"/>
          </a:xfrm>
        </p:grpSpPr>
        <p:sp>
          <p:nvSpPr>
            <p:cNvPr id="16886" name="Google Shape;16886;p90"/>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0"/>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0"/>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0"/>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0"/>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90"/>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90"/>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0"/>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0"/>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90"/>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90"/>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0"/>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90"/>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90"/>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0"/>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0"/>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0"/>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0"/>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90"/>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90"/>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90"/>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90"/>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8" name="Google Shape;16908;p90"/>
          <p:cNvGrpSpPr/>
          <p:nvPr/>
        </p:nvGrpSpPr>
        <p:grpSpPr>
          <a:xfrm>
            <a:off x="7020586" y="2907723"/>
            <a:ext cx="345304" cy="365857"/>
            <a:chOff x="7045643" y="2907723"/>
            <a:chExt cx="345304" cy="365857"/>
          </a:xfrm>
        </p:grpSpPr>
        <p:sp>
          <p:nvSpPr>
            <p:cNvPr id="16909" name="Google Shape;16909;p90"/>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0"/>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0"/>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0"/>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90"/>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90"/>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90"/>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90"/>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90"/>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90"/>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90"/>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0"/>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0"/>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90"/>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90"/>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90"/>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0"/>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0"/>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90"/>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8" name="Google Shape;16928;p90"/>
          <p:cNvGrpSpPr/>
          <p:nvPr/>
        </p:nvGrpSpPr>
        <p:grpSpPr>
          <a:xfrm>
            <a:off x="7967786" y="2907251"/>
            <a:ext cx="347794" cy="366328"/>
            <a:chOff x="7992843" y="2907251"/>
            <a:chExt cx="347794" cy="366328"/>
          </a:xfrm>
        </p:grpSpPr>
        <p:sp>
          <p:nvSpPr>
            <p:cNvPr id="16929" name="Google Shape;16929;p90"/>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90"/>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90"/>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0"/>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0"/>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0"/>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0"/>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90"/>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90"/>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0"/>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0"/>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0"/>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0"/>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0"/>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90"/>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90"/>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90"/>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90"/>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0"/>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0"/>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0"/>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0"/>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90"/>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90"/>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90"/>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0"/>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0"/>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0"/>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0"/>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90"/>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90"/>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0"/>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90"/>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2" name="Google Shape;16962;p90"/>
          <p:cNvGrpSpPr/>
          <p:nvPr/>
        </p:nvGrpSpPr>
        <p:grpSpPr>
          <a:xfrm>
            <a:off x="848841" y="1512377"/>
            <a:ext cx="398127" cy="353457"/>
            <a:chOff x="873898" y="1512377"/>
            <a:chExt cx="398127" cy="353457"/>
          </a:xfrm>
        </p:grpSpPr>
        <p:sp>
          <p:nvSpPr>
            <p:cNvPr id="16963" name="Google Shape;16963;p90"/>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0"/>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0"/>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90"/>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90"/>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90"/>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90"/>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0"/>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90"/>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90"/>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90"/>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90"/>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0"/>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0"/>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90"/>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90"/>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90"/>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90"/>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90"/>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2" name="Google Shape;16982;p90"/>
          <p:cNvGrpSpPr/>
          <p:nvPr/>
        </p:nvGrpSpPr>
        <p:grpSpPr>
          <a:xfrm>
            <a:off x="1399067" y="1515680"/>
            <a:ext cx="246762" cy="347139"/>
            <a:chOff x="1424125" y="1515680"/>
            <a:chExt cx="246762" cy="347139"/>
          </a:xfrm>
        </p:grpSpPr>
        <p:sp>
          <p:nvSpPr>
            <p:cNvPr id="16983" name="Google Shape;16983;p90"/>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0"/>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0"/>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90"/>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90"/>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0"/>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90"/>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90"/>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0"/>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0"/>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90"/>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90"/>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0"/>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90"/>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90"/>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0"/>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90"/>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90"/>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90"/>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90"/>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3" name="Google Shape;17003;p90"/>
          <p:cNvGrpSpPr/>
          <p:nvPr/>
        </p:nvGrpSpPr>
        <p:grpSpPr>
          <a:xfrm>
            <a:off x="2294441" y="1512744"/>
            <a:ext cx="352697" cy="352723"/>
            <a:chOff x="2319498" y="1512744"/>
            <a:chExt cx="352697" cy="352723"/>
          </a:xfrm>
        </p:grpSpPr>
        <p:sp>
          <p:nvSpPr>
            <p:cNvPr id="17004" name="Google Shape;17004;p90"/>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0"/>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0"/>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0"/>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0"/>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0"/>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0"/>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0"/>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0"/>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0"/>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0"/>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0"/>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0"/>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0"/>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0"/>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90"/>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0"/>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0"/>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0"/>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3" name="Google Shape;17023;p90"/>
          <p:cNvGrpSpPr/>
          <p:nvPr/>
        </p:nvGrpSpPr>
        <p:grpSpPr>
          <a:xfrm>
            <a:off x="4211544" y="1512666"/>
            <a:ext cx="312981" cy="352697"/>
            <a:chOff x="4236601" y="1512666"/>
            <a:chExt cx="312981" cy="352697"/>
          </a:xfrm>
        </p:grpSpPr>
        <p:sp>
          <p:nvSpPr>
            <p:cNvPr id="17024" name="Google Shape;17024;p90"/>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0"/>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0"/>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0"/>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0"/>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0"/>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0"/>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90"/>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90"/>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90"/>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0"/>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0"/>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0"/>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0"/>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8" name="Google Shape;17038;p90"/>
          <p:cNvGrpSpPr/>
          <p:nvPr/>
        </p:nvGrpSpPr>
        <p:grpSpPr>
          <a:xfrm>
            <a:off x="824618" y="3347716"/>
            <a:ext cx="346300" cy="375818"/>
            <a:chOff x="849675" y="3347716"/>
            <a:chExt cx="346300" cy="375818"/>
          </a:xfrm>
        </p:grpSpPr>
        <p:sp>
          <p:nvSpPr>
            <p:cNvPr id="17039" name="Google Shape;17039;p90"/>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0"/>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90"/>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0"/>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0"/>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0"/>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0"/>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0"/>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90"/>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90"/>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0"/>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0"/>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90"/>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0"/>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0"/>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0"/>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0"/>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6" name="Google Shape;17056;p90"/>
          <p:cNvGrpSpPr/>
          <p:nvPr/>
        </p:nvGrpSpPr>
        <p:grpSpPr>
          <a:xfrm>
            <a:off x="1299162" y="3399202"/>
            <a:ext cx="376578" cy="272846"/>
            <a:chOff x="1324219" y="3399202"/>
            <a:chExt cx="376578" cy="272846"/>
          </a:xfrm>
        </p:grpSpPr>
        <p:sp>
          <p:nvSpPr>
            <p:cNvPr id="17057" name="Google Shape;17057;p90"/>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0"/>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0"/>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0"/>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0"/>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0"/>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0"/>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0"/>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90"/>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90"/>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0"/>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0"/>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0"/>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0"/>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0"/>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90"/>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90"/>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0"/>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90"/>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0"/>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0"/>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0"/>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0"/>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0"/>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0"/>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0"/>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0"/>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0"/>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0"/>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0"/>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90"/>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0"/>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0"/>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0" name="Google Shape;17090;p90"/>
          <p:cNvGrpSpPr/>
          <p:nvPr/>
        </p:nvGrpSpPr>
        <p:grpSpPr>
          <a:xfrm>
            <a:off x="1773706" y="3395401"/>
            <a:ext cx="376185" cy="280448"/>
            <a:chOff x="1798763" y="3395401"/>
            <a:chExt cx="376185" cy="280448"/>
          </a:xfrm>
        </p:grpSpPr>
        <p:sp>
          <p:nvSpPr>
            <p:cNvPr id="17091" name="Google Shape;17091;p90"/>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90"/>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0"/>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90"/>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90"/>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90"/>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0"/>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0"/>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0"/>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0"/>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90"/>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0"/>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0"/>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0"/>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0"/>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0"/>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0"/>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0"/>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90"/>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90"/>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90"/>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0"/>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0"/>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0"/>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0"/>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0"/>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0"/>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0"/>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0"/>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0"/>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90"/>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2" name="Google Shape;17122;p90"/>
          <p:cNvGrpSpPr/>
          <p:nvPr/>
        </p:nvGrpSpPr>
        <p:grpSpPr>
          <a:xfrm>
            <a:off x="2248250" y="3378754"/>
            <a:ext cx="375818" cy="313374"/>
            <a:chOff x="2273307" y="3378754"/>
            <a:chExt cx="375818" cy="313374"/>
          </a:xfrm>
        </p:grpSpPr>
        <p:sp>
          <p:nvSpPr>
            <p:cNvPr id="17123" name="Google Shape;17123;p90"/>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0"/>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0"/>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0"/>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0"/>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0"/>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0"/>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0"/>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0"/>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0"/>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0"/>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0"/>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0"/>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0"/>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0"/>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0"/>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0"/>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0"/>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90"/>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0"/>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0"/>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0"/>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0"/>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0"/>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0"/>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0"/>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90"/>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90"/>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0"/>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0"/>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0"/>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0"/>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0"/>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0"/>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0"/>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0"/>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0"/>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0"/>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0"/>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90"/>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90"/>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0"/>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0"/>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0"/>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0"/>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0"/>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0"/>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90"/>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0"/>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0"/>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0"/>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0"/>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0"/>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0"/>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0"/>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0"/>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0"/>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0"/>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0"/>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0"/>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90"/>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90"/>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0"/>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0"/>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0"/>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0"/>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0"/>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0"/>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0"/>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0"/>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90"/>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90"/>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0"/>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0"/>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0"/>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0"/>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0"/>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0"/>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0"/>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0"/>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0"/>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0"/>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0"/>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0"/>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90"/>
          <p:cNvGrpSpPr/>
          <p:nvPr/>
        </p:nvGrpSpPr>
        <p:grpSpPr>
          <a:xfrm>
            <a:off x="2722427" y="3359460"/>
            <a:ext cx="377706" cy="352330"/>
            <a:chOff x="2747484" y="3359460"/>
            <a:chExt cx="377706" cy="352330"/>
          </a:xfrm>
        </p:grpSpPr>
        <p:sp>
          <p:nvSpPr>
            <p:cNvPr id="17208" name="Google Shape;17208;p90"/>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0"/>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0"/>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0"/>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0"/>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90"/>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90"/>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90"/>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0"/>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0"/>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0"/>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0"/>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0"/>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0"/>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0"/>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3" name="Google Shape;17223;p90"/>
          <p:cNvGrpSpPr/>
          <p:nvPr/>
        </p:nvGrpSpPr>
        <p:grpSpPr>
          <a:xfrm>
            <a:off x="3671148" y="3371938"/>
            <a:ext cx="375792" cy="327373"/>
            <a:chOff x="3696205" y="3371938"/>
            <a:chExt cx="375792" cy="327373"/>
          </a:xfrm>
        </p:grpSpPr>
        <p:sp>
          <p:nvSpPr>
            <p:cNvPr id="17224" name="Google Shape;17224;p90"/>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0"/>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0"/>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0"/>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0"/>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0"/>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0"/>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0"/>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90"/>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90"/>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0"/>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0"/>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90"/>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0"/>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0"/>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0"/>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90"/>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0"/>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0"/>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0"/>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0"/>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0"/>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90"/>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7" name="Google Shape;17247;p90"/>
          <p:cNvGrpSpPr/>
          <p:nvPr/>
        </p:nvGrpSpPr>
        <p:grpSpPr>
          <a:xfrm>
            <a:off x="6542267" y="2436849"/>
            <a:ext cx="366722" cy="342892"/>
            <a:chOff x="6567324" y="2436849"/>
            <a:chExt cx="366722" cy="342892"/>
          </a:xfrm>
        </p:grpSpPr>
        <p:sp>
          <p:nvSpPr>
            <p:cNvPr id="17248" name="Google Shape;17248;p90"/>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0"/>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0"/>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0"/>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90"/>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90"/>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0"/>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0"/>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0"/>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0"/>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0"/>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0"/>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0" name="Google Shape;17260;p90"/>
          <p:cNvGrpSpPr/>
          <p:nvPr/>
        </p:nvGrpSpPr>
        <p:grpSpPr>
          <a:xfrm>
            <a:off x="4183913" y="3361347"/>
            <a:ext cx="299349" cy="348188"/>
            <a:chOff x="4208970" y="3361347"/>
            <a:chExt cx="299349" cy="348188"/>
          </a:xfrm>
        </p:grpSpPr>
        <p:sp>
          <p:nvSpPr>
            <p:cNvPr id="17261" name="Google Shape;17261;p90"/>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0"/>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0"/>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90"/>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90"/>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0"/>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0"/>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0"/>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0"/>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0"/>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0"/>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0"/>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0"/>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90"/>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5" name="Google Shape;17275;p90"/>
          <p:cNvGrpSpPr/>
          <p:nvPr/>
        </p:nvGrpSpPr>
        <p:grpSpPr>
          <a:xfrm>
            <a:off x="2761776" y="1512351"/>
            <a:ext cx="366722" cy="353667"/>
            <a:chOff x="2786833" y="1512351"/>
            <a:chExt cx="366722" cy="353667"/>
          </a:xfrm>
        </p:grpSpPr>
        <p:sp>
          <p:nvSpPr>
            <p:cNvPr id="17276" name="Google Shape;17276;p90"/>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0"/>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0"/>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0"/>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0"/>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90"/>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90"/>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90"/>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90"/>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90"/>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90"/>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0"/>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0"/>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90"/>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90"/>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0"/>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90"/>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90"/>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0"/>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0"/>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6" name="Google Shape;17296;p90"/>
          <p:cNvGrpSpPr/>
          <p:nvPr/>
        </p:nvGrpSpPr>
        <p:grpSpPr>
          <a:xfrm>
            <a:off x="1820264" y="1512744"/>
            <a:ext cx="352723" cy="353090"/>
            <a:chOff x="1845321" y="1512744"/>
            <a:chExt cx="352723" cy="353090"/>
          </a:xfrm>
        </p:grpSpPr>
        <p:sp>
          <p:nvSpPr>
            <p:cNvPr id="17297" name="Google Shape;17297;p90"/>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0"/>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0"/>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0"/>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0"/>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0"/>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90"/>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90"/>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90"/>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90"/>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90"/>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8" name="Google Shape;17308;p90"/>
          <p:cNvGrpSpPr/>
          <p:nvPr/>
        </p:nvGrpSpPr>
        <p:grpSpPr>
          <a:xfrm>
            <a:off x="3189395" y="3340533"/>
            <a:ext cx="392465" cy="389896"/>
            <a:chOff x="3214452" y="3340533"/>
            <a:chExt cx="392465" cy="389896"/>
          </a:xfrm>
        </p:grpSpPr>
        <p:sp>
          <p:nvSpPr>
            <p:cNvPr id="17309" name="Google Shape;17309;p90"/>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90"/>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0"/>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0"/>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0"/>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0"/>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0"/>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90"/>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90"/>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0"/>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0"/>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0"/>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0"/>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90"/>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90"/>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0"/>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0"/>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90"/>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90"/>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90"/>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90"/>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90"/>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90"/>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90"/>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0"/>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4" name="Google Shape;17334;p90"/>
          <p:cNvGrpSpPr/>
          <p:nvPr/>
        </p:nvGrpSpPr>
        <p:grpSpPr>
          <a:xfrm>
            <a:off x="3302172" y="1499899"/>
            <a:ext cx="234650" cy="378440"/>
            <a:chOff x="3327229" y="1499899"/>
            <a:chExt cx="234650" cy="378440"/>
          </a:xfrm>
        </p:grpSpPr>
        <p:sp>
          <p:nvSpPr>
            <p:cNvPr id="17335" name="Google Shape;17335;p90"/>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90"/>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0"/>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90"/>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90"/>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90"/>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90"/>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90"/>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90"/>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0"/>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0"/>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90"/>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90"/>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90"/>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0"/>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0"/>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90"/>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90"/>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0"/>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0"/>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0"/>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6" name="Google Shape;17356;p90"/>
          <p:cNvGrpSpPr/>
          <p:nvPr/>
        </p:nvGrpSpPr>
        <p:grpSpPr>
          <a:xfrm>
            <a:off x="3710496" y="1530151"/>
            <a:ext cx="366722" cy="317962"/>
            <a:chOff x="3735553" y="1530151"/>
            <a:chExt cx="366722" cy="317962"/>
          </a:xfrm>
        </p:grpSpPr>
        <p:sp>
          <p:nvSpPr>
            <p:cNvPr id="17357" name="Google Shape;17357;p90"/>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0"/>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0"/>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90"/>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90"/>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90"/>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90"/>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90"/>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0"/>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0"/>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90"/>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90"/>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9" name="Google Shape;17369;p90"/>
          <p:cNvGrpSpPr/>
          <p:nvPr/>
        </p:nvGrpSpPr>
        <p:grpSpPr>
          <a:xfrm>
            <a:off x="841265" y="2469775"/>
            <a:ext cx="379226" cy="322733"/>
            <a:chOff x="866322" y="2469775"/>
            <a:chExt cx="379226" cy="322733"/>
          </a:xfrm>
        </p:grpSpPr>
        <p:sp>
          <p:nvSpPr>
            <p:cNvPr id="17370" name="Google Shape;17370;p90"/>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0"/>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0"/>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0"/>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90"/>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90"/>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0"/>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0"/>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0"/>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0"/>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0"/>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0"/>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0"/>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0"/>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90"/>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90"/>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90"/>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0"/>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0"/>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0"/>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0"/>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0"/>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90"/>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90"/>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90"/>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90"/>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90"/>
          <p:cNvGrpSpPr/>
          <p:nvPr/>
        </p:nvGrpSpPr>
        <p:grpSpPr>
          <a:xfrm>
            <a:off x="1303330" y="2500814"/>
            <a:ext cx="404183" cy="289151"/>
            <a:chOff x="1328387" y="2500814"/>
            <a:chExt cx="404183" cy="289151"/>
          </a:xfrm>
        </p:grpSpPr>
        <p:sp>
          <p:nvSpPr>
            <p:cNvPr id="17397" name="Google Shape;17397;p90"/>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0"/>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0"/>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0"/>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0"/>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90"/>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90"/>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90"/>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90"/>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90"/>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90"/>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0"/>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0"/>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0"/>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90"/>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90"/>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0"/>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0"/>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90"/>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90"/>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0"/>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0"/>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0"/>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0"/>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90"/>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90"/>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90"/>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90"/>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90"/>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6" name="Google Shape;17426;p90"/>
          <p:cNvGrpSpPr/>
          <p:nvPr/>
        </p:nvGrpSpPr>
        <p:grpSpPr>
          <a:xfrm>
            <a:off x="1796408" y="2495702"/>
            <a:ext cx="365988" cy="270801"/>
            <a:chOff x="1821465" y="2495702"/>
            <a:chExt cx="365988" cy="270801"/>
          </a:xfrm>
        </p:grpSpPr>
        <p:sp>
          <p:nvSpPr>
            <p:cNvPr id="17427" name="Google Shape;17427;p90"/>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90"/>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90"/>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90"/>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90"/>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90"/>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90"/>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4" name="Google Shape;17434;p90"/>
          <p:cNvGrpSpPr/>
          <p:nvPr/>
        </p:nvGrpSpPr>
        <p:grpSpPr>
          <a:xfrm>
            <a:off x="3700666" y="2455776"/>
            <a:ext cx="354977" cy="351202"/>
            <a:chOff x="3725723" y="2455776"/>
            <a:chExt cx="354977" cy="351202"/>
          </a:xfrm>
        </p:grpSpPr>
        <p:sp>
          <p:nvSpPr>
            <p:cNvPr id="17435" name="Google Shape;17435;p90"/>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90"/>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90"/>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90"/>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90"/>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90"/>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90"/>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90"/>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90"/>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90"/>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0"/>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0"/>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90"/>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8" name="Google Shape;17448;p90"/>
          <p:cNvGrpSpPr/>
          <p:nvPr/>
        </p:nvGrpSpPr>
        <p:grpSpPr>
          <a:xfrm>
            <a:off x="5201108" y="1977641"/>
            <a:ext cx="230482" cy="388847"/>
            <a:chOff x="5226165" y="1977641"/>
            <a:chExt cx="230482" cy="388847"/>
          </a:xfrm>
        </p:grpSpPr>
        <p:sp>
          <p:nvSpPr>
            <p:cNvPr id="17449" name="Google Shape;17449;p90"/>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0"/>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90"/>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90"/>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90"/>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0"/>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0"/>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0"/>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90"/>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90"/>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90"/>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90"/>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1" name="Google Shape;17461;p90"/>
          <p:cNvGrpSpPr/>
          <p:nvPr/>
        </p:nvGrpSpPr>
        <p:grpSpPr>
          <a:xfrm>
            <a:off x="5607545" y="2025510"/>
            <a:ext cx="370130" cy="287264"/>
            <a:chOff x="5632602" y="2025510"/>
            <a:chExt cx="370130" cy="287264"/>
          </a:xfrm>
        </p:grpSpPr>
        <p:sp>
          <p:nvSpPr>
            <p:cNvPr id="17462" name="Google Shape;17462;p90"/>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0"/>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0"/>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90"/>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90"/>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0"/>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90"/>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90"/>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90"/>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90"/>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90"/>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90"/>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0"/>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0"/>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0"/>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0"/>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0"/>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0"/>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0" name="Google Shape;17480;p90"/>
          <p:cNvGrpSpPr/>
          <p:nvPr/>
        </p:nvGrpSpPr>
        <p:grpSpPr>
          <a:xfrm>
            <a:off x="4187321" y="2456537"/>
            <a:ext cx="331515" cy="330021"/>
            <a:chOff x="4212378" y="2456537"/>
            <a:chExt cx="331515" cy="330021"/>
          </a:xfrm>
        </p:grpSpPr>
        <p:sp>
          <p:nvSpPr>
            <p:cNvPr id="17481" name="Google Shape;17481;p90"/>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90"/>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0"/>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90"/>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90"/>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0"/>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0"/>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90"/>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90"/>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0" name="Google Shape;17490;p90"/>
          <p:cNvGrpSpPr/>
          <p:nvPr/>
        </p:nvGrpSpPr>
        <p:grpSpPr>
          <a:xfrm>
            <a:off x="6150956" y="1977825"/>
            <a:ext cx="235411" cy="347427"/>
            <a:chOff x="6176013" y="1977825"/>
            <a:chExt cx="235411" cy="347427"/>
          </a:xfrm>
        </p:grpSpPr>
        <p:sp>
          <p:nvSpPr>
            <p:cNvPr id="17491" name="Google Shape;17491;p90"/>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90"/>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90"/>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90"/>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90"/>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0"/>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0"/>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0"/>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0"/>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90"/>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90"/>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0"/>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0"/>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0"/>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90"/>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90"/>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90"/>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8" name="Google Shape;17508;p90"/>
          <p:cNvGrpSpPr/>
          <p:nvPr/>
        </p:nvGrpSpPr>
        <p:grpSpPr>
          <a:xfrm>
            <a:off x="6627020" y="1977458"/>
            <a:ext cx="235778" cy="347794"/>
            <a:chOff x="6652077" y="1977458"/>
            <a:chExt cx="235778" cy="347794"/>
          </a:xfrm>
        </p:grpSpPr>
        <p:sp>
          <p:nvSpPr>
            <p:cNvPr id="17509" name="Google Shape;17509;p90"/>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0"/>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90"/>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90"/>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0"/>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0"/>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90"/>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90"/>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0"/>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0"/>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0"/>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0"/>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0"/>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0"/>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90"/>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90"/>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90"/>
          <p:cNvGrpSpPr/>
          <p:nvPr/>
        </p:nvGrpSpPr>
        <p:grpSpPr>
          <a:xfrm>
            <a:off x="7047456" y="1997512"/>
            <a:ext cx="394352" cy="308052"/>
            <a:chOff x="7072513" y="1997512"/>
            <a:chExt cx="394352" cy="308052"/>
          </a:xfrm>
        </p:grpSpPr>
        <p:sp>
          <p:nvSpPr>
            <p:cNvPr id="17526" name="Google Shape;17526;p90"/>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90"/>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0"/>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0"/>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0"/>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0"/>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0"/>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90"/>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90"/>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0"/>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0"/>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90"/>
          <p:cNvGrpSpPr/>
          <p:nvPr/>
        </p:nvGrpSpPr>
        <p:grpSpPr>
          <a:xfrm>
            <a:off x="7551151" y="1977825"/>
            <a:ext cx="292533" cy="347454"/>
            <a:chOff x="7576208" y="1977825"/>
            <a:chExt cx="292533" cy="347454"/>
          </a:xfrm>
        </p:grpSpPr>
        <p:sp>
          <p:nvSpPr>
            <p:cNvPr id="17538" name="Google Shape;17538;p90"/>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0"/>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0"/>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0"/>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0"/>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90"/>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90"/>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90"/>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0"/>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0"/>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0"/>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0"/>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0"/>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90"/>
          <p:cNvGrpSpPr/>
          <p:nvPr/>
        </p:nvGrpSpPr>
        <p:grpSpPr>
          <a:xfrm>
            <a:off x="7998825" y="1977458"/>
            <a:ext cx="320557" cy="347794"/>
            <a:chOff x="8023882" y="1977458"/>
            <a:chExt cx="320557" cy="347794"/>
          </a:xfrm>
        </p:grpSpPr>
        <p:sp>
          <p:nvSpPr>
            <p:cNvPr id="17552" name="Google Shape;17552;p90"/>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0"/>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0"/>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90"/>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90"/>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90"/>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90"/>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0"/>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0"/>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0"/>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90"/>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90"/>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0"/>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90"/>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90"/>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0"/>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0"/>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90"/>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90"/>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0"/>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0"/>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90"/>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90"/>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90"/>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90"/>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90"/>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90"/>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90"/>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0"/>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0"/>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90"/>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90"/>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0"/>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0"/>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0"/>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90"/>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90"/>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0"/>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90"/>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90"/>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2" name="Google Shape;17592;p90"/>
          <p:cNvGrpSpPr/>
          <p:nvPr/>
        </p:nvGrpSpPr>
        <p:grpSpPr>
          <a:xfrm>
            <a:off x="5602617" y="2444819"/>
            <a:ext cx="345147" cy="342630"/>
            <a:chOff x="5627674" y="2444819"/>
            <a:chExt cx="345147" cy="342630"/>
          </a:xfrm>
        </p:grpSpPr>
        <p:sp>
          <p:nvSpPr>
            <p:cNvPr id="17593" name="Google Shape;17593;p90"/>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90"/>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90"/>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0"/>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0"/>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8" name="Google Shape;17598;p90"/>
          <p:cNvGrpSpPr/>
          <p:nvPr/>
        </p:nvGrpSpPr>
        <p:grpSpPr>
          <a:xfrm>
            <a:off x="4628939" y="2440257"/>
            <a:ext cx="396607" cy="348555"/>
            <a:chOff x="4653996" y="2440257"/>
            <a:chExt cx="396607" cy="348555"/>
          </a:xfrm>
        </p:grpSpPr>
        <p:sp>
          <p:nvSpPr>
            <p:cNvPr id="17599" name="Google Shape;17599;p90"/>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90"/>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90"/>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90"/>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90"/>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90"/>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90"/>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0"/>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0"/>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90"/>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90"/>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0"/>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90"/>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90"/>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90"/>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0"/>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0"/>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0"/>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7" name="Google Shape;17617;p90"/>
          <p:cNvGrpSpPr/>
          <p:nvPr/>
        </p:nvGrpSpPr>
        <p:grpSpPr>
          <a:xfrm>
            <a:off x="1829334" y="2895140"/>
            <a:ext cx="301630" cy="374272"/>
            <a:chOff x="1854391" y="2895140"/>
            <a:chExt cx="301630" cy="374272"/>
          </a:xfrm>
        </p:grpSpPr>
        <p:sp>
          <p:nvSpPr>
            <p:cNvPr id="17618" name="Google Shape;17618;p90"/>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0"/>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0"/>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0"/>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0"/>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0"/>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90"/>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90"/>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0"/>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90"/>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90"/>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90"/>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90"/>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0"/>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0"/>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90"/>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90"/>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90"/>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0"/>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0"/>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90"/>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90"/>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0"/>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0"/>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0"/>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0"/>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0"/>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0"/>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90"/>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90"/>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90"/>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0"/>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0"/>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90"/>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90"/>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0"/>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90"/>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90"/>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90"/>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90"/>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90"/>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0"/>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90"/>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90"/>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0"/>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0"/>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90"/>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90"/>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90"/>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7" name="Google Shape;17667;p90"/>
          <p:cNvGrpSpPr/>
          <p:nvPr/>
        </p:nvGrpSpPr>
        <p:grpSpPr>
          <a:xfrm>
            <a:off x="5147760" y="2438370"/>
            <a:ext cx="289518" cy="357651"/>
            <a:chOff x="5172817" y="2438370"/>
            <a:chExt cx="289518" cy="357651"/>
          </a:xfrm>
        </p:grpSpPr>
        <p:sp>
          <p:nvSpPr>
            <p:cNvPr id="17668" name="Google Shape;17668;p90"/>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90"/>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0"/>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90"/>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90"/>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90"/>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90"/>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90"/>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0"/>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0"/>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0"/>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9" name="Google Shape;17679;p90"/>
          <p:cNvGrpSpPr/>
          <p:nvPr/>
        </p:nvGrpSpPr>
        <p:grpSpPr>
          <a:xfrm>
            <a:off x="3209449" y="2484534"/>
            <a:ext cx="388297" cy="293320"/>
            <a:chOff x="3234506" y="2484534"/>
            <a:chExt cx="388297" cy="293320"/>
          </a:xfrm>
        </p:grpSpPr>
        <p:sp>
          <p:nvSpPr>
            <p:cNvPr id="17680" name="Google Shape;17680;p90"/>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90"/>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90"/>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90"/>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90"/>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0"/>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90"/>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90"/>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0"/>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0"/>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90"/>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90"/>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90"/>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90"/>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90"/>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0"/>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6" name="Google Shape;17696;p90"/>
          <p:cNvGrpSpPr/>
          <p:nvPr/>
        </p:nvGrpSpPr>
        <p:grpSpPr>
          <a:xfrm>
            <a:off x="6040092" y="3367036"/>
            <a:ext cx="362553" cy="356498"/>
            <a:chOff x="6065149" y="3367036"/>
            <a:chExt cx="362553" cy="356498"/>
          </a:xfrm>
        </p:grpSpPr>
        <p:sp>
          <p:nvSpPr>
            <p:cNvPr id="17697" name="Google Shape;17697;p90"/>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90"/>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90"/>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0"/>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0"/>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2" name="Google Shape;17702;p90"/>
          <p:cNvGrpSpPr/>
          <p:nvPr/>
        </p:nvGrpSpPr>
        <p:grpSpPr>
          <a:xfrm>
            <a:off x="6515764" y="3367036"/>
            <a:ext cx="362553" cy="356498"/>
            <a:chOff x="6540821" y="3367036"/>
            <a:chExt cx="362553" cy="356498"/>
          </a:xfrm>
        </p:grpSpPr>
        <p:sp>
          <p:nvSpPr>
            <p:cNvPr id="17703" name="Google Shape;17703;p90"/>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0"/>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90"/>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90"/>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90"/>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90"/>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90"/>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90"/>
          <p:cNvGrpSpPr/>
          <p:nvPr/>
        </p:nvGrpSpPr>
        <p:grpSpPr>
          <a:xfrm>
            <a:off x="2277401" y="2474704"/>
            <a:ext cx="354479" cy="312561"/>
            <a:chOff x="2302458" y="2474704"/>
            <a:chExt cx="354479" cy="312561"/>
          </a:xfrm>
        </p:grpSpPr>
        <p:sp>
          <p:nvSpPr>
            <p:cNvPr id="17711" name="Google Shape;17711;p90"/>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90"/>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90"/>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0"/>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90"/>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90"/>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90"/>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90"/>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90"/>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90"/>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0"/>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0"/>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3" name="Google Shape;17723;p90"/>
          <p:cNvGrpSpPr/>
          <p:nvPr/>
        </p:nvGrpSpPr>
        <p:grpSpPr>
          <a:xfrm>
            <a:off x="2806053" y="2442538"/>
            <a:ext cx="246002" cy="348922"/>
            <a:chOff x="2831110" y="2442538"/>
            <a:chExt cx="246002" cy="348922"/>
          </a:xfrm>
        </p:grpSpPr>
        <p:sp>
          <p:nvSpPr>
            <p:cNvPr id="17724" name="Google Shape;17724;p90"/>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0"/>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90"/>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90"/>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0"/>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0"/>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0"/>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90"/>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90"/>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90"/>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0"/>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0"/>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90"/>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90"/>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8" name="Google Shape;17738;p90"/>
          <p:cNvGrpSpPr/>
          <p:nvPr/>
        </p:nvGrpSpPr>
        <p:grpSpPr>
          <a:xfrm>
            <a:off x="6991435" y="3367036"/>
            <a:ext cx="362947" cy="356498"/>
            <a:chOff x="7016492" y="3367036"/>
            <a:chExt cx="362947" cy="356498"/>
          </a:xfrm>
        </p:grpSpPr>
        <p:sp>
          <p:nvSpPr>
            <p:cNvPr id="17739" name="Google Shape;17739;p90"/>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90"/>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0"/>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0"/>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90"/>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90"/>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5" name="Google Shape;17745;p90"/>
          <p:cNvGrpSpPr/>
          <p:nvPr/>
        </p:nvGrpSpPr>
        <p:grpSpPr>
          <a:xfrm>
            <a:off x="4806717" y="3817357"/>
            <a:ext cx="362947" cy="356576"/>
            <a:chOff x="5108852" y="3817357"/>
            <a:chExt cx="362947" cy="356576"/>
          </a:xfrm>
        </p:grpSpPr>
        <p:sp>
          <p:nvSpPr>
            <p:cNvPr id="17746" name="Google Shape;17746;p90"/>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0"/>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0"/>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0"/>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0" name="Google Shape;17750;p90"/>
          <p:cNvGrpSpPr/>
          <p:nvPr/>
        </p:nvGrpSpPr>
        <p:grpSpPr>
          <a:xfrm>
            <a:off x="5703585" y="3817357"/>
            <a:ext cx="362947" cy="356576"/>
            <a:chOff x="6005720" y="3817357"/>
            <a:chExt cx="362947" cy="356576"/>
          </a:xfrm>
        </p:grpSpPr>
        <p:sp>
          <p:nvSpPr>
            <p:cNvPr id="17751" name="Google Shape;17751;p90"/>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90"/>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90"/>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90"/>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5" name="Google Shape;17755;p90"/>
          <p:cNvGrpSpPr/>
          <p:nvPr/>
        </p:nvGrpSpPr>
        <p:grpSpPr>
          <a:xfrm>
            <a:off x="5564395" y="3367036"/>
            <a:ext cx="362580" cy="356498"/>
            <a:chOff x="5589452" y="3367036"/>
            <a:chExt cx="362580" cy="356498"/>
          </a:xfrm>
        </p:grpSpPr>
        <p:sp>
          <p:nvSpPr>
            <p:cNvPr id="17756" name="Google Shape;17756;p90"/>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90"/>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0"/>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9" name="Google Shape;17759;p90"/>
          <p:cNvGrpSpPr/>
          <p:nvPr/>
        </p:nvGrpSpPr>
        <p:grpSpPr>
          <a:xfrm>
            <a:off x="7462964" y="3362475"/>
            <a:ext cx="372017" cy="365621"/>
            <a:chOff x="7488021" y="3362475"/>
            <a:chExt cx="372017" cy="365621"/>
          </a:xfrm>
        </p:grpSpPr>
        <p:sp>
          <p:nvSpPr>
            <p:cNvPr id="17760" name="Google Shape;17760;p90"/>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90"/>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90"/>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90"/>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90"/>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90"/>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90"/>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0"/>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90"/>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90"/>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0" name="Google Shape;17770;p90"/>
          <p:cNvGrpSpPr/>
          <p:nvPr/>
        </p:nvGrpSpPr>
        <p:grpSpPr>
          <a:xfrm>
            <a:off x="5088724" y="3367036"/>
            <a:ext cx="362553" cy="356498"/>
            <a:chOff x="5113781" y="3367036"/>
            <a:chExt cx="362553" cy="356498"/>
          </a:xfrm>
        </p:grpSpPr>
        <p:sp>
          <p:nvSpPr>
            <p:cNvPr id="17771" name="Google Shape;17771;p90"/>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90"/>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73" name="Google Shape;17773;p90"/>
          <p:cNvSpPr/>
          <p:nvPr/>
        </p:nvSpPr>
        <p:spPr>
          <a:xfrm>
            <a:off x="5147760"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74" name="Google Shape;17774;p90"/>
          <p:cNvGrpSpPr/>
          <p:nvPr/>
        </p:nvGrpSpPr>
        <p:grpSpPr>
          <a:xfrm>
            <a:off x="7943564" y="3365489"/>
            <a:ext cx="375818" cy="357651"/>
            <a:chOff x="7968621" y="3365489"/>
            <a:chExt cx="375818" cy="357651"/>
          </a:xfrm>
        </p:grpSpPr>
        <p:sp>
          <p:nvSpPr>
            <p:cNvPr id="17775" name="Google Shape;17775;p90"/>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90"/>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90"/>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0"/>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0"/>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90"/>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90"/>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0"/>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90"/>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90"/>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0"/>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0"/>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7" name="Google Shape;17787;p90"/>
          <p:cNvGrpSpPr/>
          <p:nvPr/>
        </p:nvGrpSpPr>
        <p:grpSpPr>
          <a:xfrm>
            <a:off x="5255151" y="3817357"/>
            <a:ext cx="362947" cy="356576"/>
            <a:chOff x="5557286" y="3817357"/>
            <a:chExt cx="362947" cy="356576"/>
          </a:xfrm>
        </p:grpSpPr>
        <p:grpSp>
          <p:nvGrpSpPr>
            <p:cNvPr id="17788" name="Google Shape;17788;p90"/>
            <p:cNvGrpSpPr/>
            <p:nvPr/>
          </p:nvGrpSpPr>
          <p:grpSpPr>
            <a:xfrm>
              <a:off x="5557286" y="3817357"/>
              <a:ext cx="362947" cy="356576"/>
              <a:chOff x="5557286" y="3817357"/>
              <a:chExt cx="362947" cy="356576"/>
            </a:xfrm>
          </p:grpSpPr>
          <p:sp>
            <p:nvSpPr>
              <p:cNvPr id="17789" name="Google Shape;17789;p90"/>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0"/>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0"/>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92" name="Google Shape;17792;p90"/>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3" name="Google Shape;17793;p90"/>
          <p:cNvGrpSpPr/>
          <p:nvPr/>
        </p:nvGrpSpPr>
        <p:grpSpPr>
          <a:xfrm>
            <a:off x="4358284" y="3817357"/>
            <a:ext cx="362947" cy="356576"/>
            <a:chOff x="4660419" y="3817357"/>
            <a:chExt cx="362947" cy="356576"/>
          </a:xfrm>
        </p:grpSpPr>
        <p:grpSp>
          <p:nvGrpSpPr>
            <p:cNvPr id="17794" name="Google Shape;17794;p90"/>
            <p:cNvGrpSpPr/>
            <p:nvPr/>
          </p:nvGrpSpPr>
          <p:grpSpPr>
            <a:xfrm>
              <a:off x="4660419" y="3817357"/>
              <a:ext cx="362947" cy="356576"/>
              <a:chOff x="4660419" y="3817357"/>
              <a:chExt cx="362947" cy="356576"/>
            </a:xfrm>
          </p:grpSpPr>
          <p:sp>
            <p:nvSpPr>
              <p:cNvPr id="17795" name="Google Shape;17795;p90"/>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90"/>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90"/>
            <p:cNvGrpSpPr/>
            <p:nvPr/>
          </p:nvGrpSpPr>
          <p:grpSpPr>
            <a:xfrm>
              <a:off x="4694459" y="3856408"/>
              <a:ext cx="282308" cy="265356"/>
              <a:chOff x="4690600" y="3853050"/>
              <a:chExt cx="289488" cy="272132"/>
            </a:xfrm>
          </p:grpSpPr>
          <p:sp>
            <p:nvSpPr>
              <p:cNvPr id="17798" name="Google Shape;17798;p90"/>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0"/>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00" name="Google Shape;17800;p90"/>
          <p:cNvGrpSpPr/>
          <p:nvPr/>
        </p:nvGrpSpPr>
        <p:grpSpPr>
          <a:xfrm>
            <a:off x="6159823" y="3813323"/>
            <a:ext cx="369882" cy="364325"/>
            <a:chOff x="1190200" y="238125"/>
            <a:chExt cx="5306767" cy="5212083"/>
          </a:xfrm>
        </p:grpSpPr>
        <p:grpSp>
          <p:nvGrpSpPr>
            <p:cNvPr id="17801" name="Google Shape;17801;p90"/>
            <p:cNvGrpSpPr/>
            <p:nvPr/>
          </p:nvGrpSpPr>
          <p:grpSpPr>
            <a:xfrm>
              <a:off x="1190200" y="238125"/>
              <a:ext cx="5212075" cy="5212075"/>
              <a:chOff x="1190200" y="238125"/>
              <a:chExt cx="5212075" cy="5212075"/>
            </a:xfrm>
          </p:grpSpPr>
          <p:sp>
            <p:nvSpPr>
              <p:cNvPr id="17802" name="Google Shape;17802;p90"/>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90"/>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04" name="Google Shape;17804;p90"/>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90"/>
          <p:cNvGrpSpPr/>
          <p:nvPr/>
        </p:nvGrpSpPr>
        <p:grpSpPr>
          <a:xfrm>
            <a:off x="3461049" y="3817357"/>
            <a:ext cx="363314" cy="356576"/>
            <a:chOff x="3763184" y="3817357"/>
            <a:chExt cx="363314" cy="356576"/>
          </a:xfrm>
        </p:grpSpPr>
        <p:sp>
          <p:nvSpPr>
            <p:cNvPr id="17806" name="Google Shape;17806;p9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1" name="Google Shape;17811;p90"/>
          <p:cNvGrpSpPr/>
          <p:nvPr/>
        </p:nvGrpSpPr>
        <p:grpSpPr>
          <a:xfrm>
            <a:off x="3909850" y="3817357"/>
            <a:ext cx="362947" cy="356576"/>
            <a:chOff x="4211985" y="3817357"/>
            <a:chExt cx="362947" cy="356576"/>
          </a:xfrm>
        </p:grpSpPr>
        <p:sp>
          <p:nvSpPr>
            <p:cNvPr id="17812" name="Google Shape;17812;p9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9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9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90"/>
          <p:cNvGrpSpPr/>
          <p:nvPr/>
        </p:nvGrpSpPr>
        <p:grpSpPr>
          <a:xfrm>
            <a:off x="3012615" y="3817357"/>
            <a:ext cx="362920" cy="356865"/>
            <a:chOff x="3314750" y="3817357"/>
            <a:chExt cx="362920" cy="356865"/>
          </a:xfrm>
        </p:grpSpPr>
        <p:grpSp>
          <p:nvGrpSpPr>
            <p:cNvPr id="17816" name="Google Shape;17816;p90"/>
            <p:cNvGrpSpPr/>
            <p:nvPr/>
          </p:nvGrpSpPr>
          <p:grpSpPr>
            <a:xfrm>
              <a:off x="3314750" y="3817357"/>
              <a:ext cx="362920" cy="356865"/>
              <a:chOff x="3314750" y="3817357"/>
              <a:chExt cx="362920" cy="356865"/>
            </a:xfrm>
          </p:grpSpPr>
          <p:sp>
            <p:nvSpPr>
              <p:cNvPr id="17817" name="Google Shape;17817;p9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9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9" name="Google Shape;17819;p90"/>
            <p:cNvGrpSpPr/>
            <p:nvPr/>
          </p:nvGrpSpPr>
          <p:grpSpPr>
            <a:xfrm>
              <a:off x="3394986" y="3894612"/>
              <a:ext cx="202339" cy="202323"/>
              <a:chOff x="935197" y="1793977"/>
              <a:chExt cx="256451" cy="256430"/>
            </a:xfrm>
          </p:grpSpPr>
          <p:sp>
            <p:nvSpPr>
              <p:cNvPr id="17820" name="Google Shape;17820;p90"/>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90"/>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22" name="Google Shape;17822;p90"/>
          <p:cNvGrpSpPr/>
          <p:nvPr/>
        </p:nvGrpSpPr>
        <p:grpSpPr>
          <a:xfrm>
            <a:off x="2564181" y="3817357"/>
            <a:ext cx="362920" cy="356865"/>
            <a:chOff x="2866317" y="3817357"/>
            <a:chExt cx="362920" cy="356865"/>
          </a:xfrm>
        </p:grpSpPr>
        <p:sp>
          <p:nvSpPr>
            <p:cNvPr id="17823" name="Google Shape;17823;p9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9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26" name="Google Shape;17826;p90"/>
          <p:cNvSpPr txBox="1"/>
          <p:nvPr>
            <p:ph type="title"/>
          </p:nvPr>
        </p:nvSpPr>
        <p:spPr>
          <a:xfrm>
            <a:off x="716700"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30" name="Shape 17830"/>
        <p:cNvGrpSpPr/>
        <p:nvPr/>
      </p:nvGrpSpPr>
      <p:grpSpPr>
        <a:xfrm>
          <a:off x="0" y="0"/>
          <a:ext cx="0" cy="0"/>
          <a:chOff x="0" y="0"/>
          <a:chExt cx="0" cy="0"/>
        </a:xfrm>
      </p:grpSpPr>
      <p:pic>
        <p:nvPicPr>
          <p:cNvPr id="17831" name="Google Shape;17831;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 name="Shape 1215"/>
        <p:cNvGrpSpPr/>
        <p:nvPr/>
      </p:nvGrpSpPr>
      <p:grpSpPr>
        <a:xfrm>
          <a:off x="0" y="0"/>
          <a:ext cx="0" cy="0"/>
          <a:chOff x="0" y="0"/>
          <a:chExt cx="0" cy="0"/>
        </a:xfrm>
      </p:grpSpPr>
      <p:sp>
        <p:nvSpPr>
          <p:cNvPr id="1216" name="Google Shape;1216;p42"/>
          <p:cNvSpPr txBox="1"/>
          <p:nvPr>
            <p:ph type="title"/>
          </p:nvPr>
        </p:nvSpPr>
        <p:spPr>
          <a:xfrm>
            <a:off x="720000" y="445025"/>
            <a:ext cx="7704000" cy="121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Importance of personal hygiene and cleanliness</a:t>
            </a:r>
            <a:endParaRPr/>
          </a:p>
        </p:txBody>
      </p:sp>
      <p:sp>
        <p:nvSpPr>
          <p:cNvPr id="1217" name="Google Shape;1217;p42"/>
          <p:cNvSpPr txBox="1"/>
          <p:nvPr>
            <p:ph idx="1" type="subTitle"/>
          </p:nvPr>
        </p:nvSpPr>
        <p:spPr>
          <a:xfrm>
            <a:off x="4755840" y="2112451"/>
            <a:ext cx="3254100" cy="187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1218" name="Google Shape;1218;p42"/>
          <p:cNvSpPr txBox="1"/>
          <p:nvPr>
            <p:ph idx="2" type="subTitle"/>
          </p:nvPr>
        </p:nvSpPr>
        <p:spPr>
          <a:xfrm>
            <a:off x="1134063" y="2112451"/>
            <a:ext cx="3254100" cy="187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Contrary to popular belief, this planet's name has nothing to do with the liquid metal. Mercury was, instead, named after the famous Roman messenger god </a:t>
            </a:r>
            <a:r>
              <a:rPr lang="en"/>
              <a:t>Mercurius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 name="Shape 1222"/>
        <p:cNvGrpSpPr/>
        <p:nvPr/>
      </p:nvGrpSpPr>
      <p:grpSpPr>
        <a:xfrm>
          <a:off x="0" y="0"/>
          <a:ext cx="0" cy="0"/>
          <a:chOff x="0" y="0"/>
          <a:chExt cx="0" cy="0"/>
        </a:xfrm>
      </p:grpSpPr>
      <p:sp>
        <p:nvSpPr>
          <p:cNvPr id="1223" name="Google Shape;1223;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Five t</a:t>
            </a:r>
            <a:r>
              <a:rPr lang="en"/>
              <a:t>ypes of personal hygiene</a:t>
            </a:r>
            <a:endParaRPr/>
          </a:p>
        </p:txBody>
      </p:sp>
      <p:graphicFrame>
        <p:nvGraphicFramePr>
          <p:cNvPr id="1224" name="Google Shape;1224;p43"/>
          <p:cNvGraphicFramePr/>
          <p:nvPr/>
        </p:nvGraphicFramePr>
        <p:xfrm>
          <a:off x="1103900" y="1416675"/>
          <a:ext cx="3000000" cy="3000000"/>
        </p:xfrm>
        <a:graphic>
          <a:graphicData uri="http://schemas.openxmlformats.org/drawingml/2006/table">
            <a:tbl>
              <a:tblPr>
                <a:noFill/>
                <a:tableStyleId>{645589C0-57CC-4E94-B32A-DEA93A684B14}</a:tableStyleId>
              </a:tblPr>
              <a:tblGrid>
                <a:gridCol w="2396775"/>
                <a:gridCol w="2208875"/>
                <a:gridCol w="2330550"/>
              </a:tblGrid>
              <a:tr h="355550">
                <a:tc>
                  <a:txBody>
                    <a:bodyPr/>
                    <a:lstStyle/>
                    <a:p>
                      <a:pPr indent="0" lvl="0" marL="0" marR="0" rtl="0" algn="l">
                        <a:lnSpc>
                          <a:spcPct val="100000"/>
                        </a:lnSpc>
                        <a:spcBef>
                          <a:spcPts val="0"/>
                        </a:spcBef>
                        <a:spcAft>
                          <a:spcPts val="0"/>
                        </a:spcAft>
                        <a:buNone/>
                      </a:pPr>
                      <a:r>
                        <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Importance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Mistakes</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solidFill>
                      <a:schemeClr val="dk2"/>
                    </a:solidFill>
                  </a:tcPr>
                </a:tc>
              </a:tr>
              <a:tr h="355550">
                <a:tc>
                  <a:txBody>
                    <a:bodyPr/>
                    <a:lstStyle/>
                    <a:p>
                      <a:pPr indent="0" lvl="0" marL="0" marR="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Food hygiene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Mercury is very small</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The Moon is our satellite</a:t>
                      </a:r>
                      <a:endParaRPr>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r>
              <a:tr h="355550">
                <a:tc>
                  <a:txBody>
                    <a:bodyPr/>
                    <a:lstStyle/>
                    <a:p>
                      <a:pPr indent="0" lvl="0" marL="0" marR="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Hand hygiene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Venus is a hot planet</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Neptune is an ice giant</a:t>
                      </a:r>
                      <a:endParaRPr>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55550">
                <a:tc>
                  <a:txBody>
                    <a:bodyPr/>
                    <a:lstStyle/>
                    <a:p>
                      <a:pPr indent="0" lvl="0" marL="0" marR="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Body hygiene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We all live on Earth</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Mercury is a small planet</a:t>
                      </a:r>
                      <a:endParaRPr>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55550">
                <a:tc>
                  <a:txBody>
                    <a:bodyPr/>
                    <a:lstStyle/>
                    <a:p>
                      <a:pPr indent="0" lvl="0" marL="0" marR="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Health hygiene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Mars is a cold planet</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The Sun is a star</a:t>
                      </a:r>
                      <a:endParaRPr>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355550">
                <a:tc>
                  <a:txBody>
                    <a:bodyPr/>
                    <a:lstStyle/>
                    <a:p>
                      <a:pPr indent="0" lvl="0" marL="0" marR="0" rtl="0" algn="l">
                        <a:lnSpc>
                          <a:spcPct val="100000"/>
                        </a:lnSpc>
                        <a:spcBef>
                          <a:spcPts val="0"/>
                        </a:spcBef>
                        <a:spcAft>
                          <a:spcPts val="0"/>
                        </a:spcAft>
                        <a:buNone/>
                      </a:pPr>
                      <a:r>
                        <a:rPr lang="en" sz="2100">
                          <a:solidFill>
                            <a:schemeClr val="accent1"/>
                          </a:solidFill>
                          <a:latin typeface="Nunito Black"/>
                          <a:ea typeface="Nunito Black"/>
                          <a:cs typeface="Nunito Black"/>
                          <a:sym typeface="Nunito Black"/>
                        </a:rPr>
                        <a:t>Oral hygiene</a:t>
                      </a:r>
                      <a:endParaRPr sz="2100">
                        <a:solidFill>
                          <a:schemeClr val="accent1"/>
                        </a:solidFill>
                        <a:latin typeface="Nunito Black"/>
                        <a:ea typeface="Nunito Black"/>
                        <a:cs typeface="Nunito Black"/>
                        <a:sym typeface="Nunito Black"/>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dk2"/>
                    </a:solidFill>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Jupiter is a gas giant</a:t>
                      </a:r>
                      <a:endParaRPr>
                        <a:solidFill>
                          <a:schemeClr val="dk1"/>
                        </a:solidFill>
                        <a:latin typeface="Asap"/>
                        <a:ea typeface="Asap"/>
                        <a:cs typeface="Asap"/>
                        <a:sym typeface="Asap"/>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Asap"/>
                          <a:ea typeface="Asap"/>
                          <a:cs typeface="Asap"/>
                          <a:sym typeface="Asap"/>
                        </a:rPr>
                        <a:t>Pluto is a dwarf planet</a:t>
                      </a:r>
                      <a:endParaRPr>
                        <a:solidFill>
                          <a:schemeClr val="dk1"/>
                        </a:solidFill>
                        <a:latin typeface="Asap"/>
                        <a:ea typeface="Asap"/>
                        <a:cs typeface="Asap"/>
                        <a:sym typeface="Asap"/>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8" name="Shape 1228"/>
        <p:cNvGrpSpPr/>
        <p:nvPr/>
      </p:nvGrpSpPr>
      <p:grpSpPr>
        <a:xfrm>
          <a:off x="0" y="0"/>
          <a:ext cx="0" cy="0"/>
          <a:chOff x="0" y="0"/>
          <a:chExt cx="0" cy="0"/>
        </a:xfrm>
      </p:grpSpPr>
      <p:grpSp>
        <p:nvGrpSpPr>
          <p:cNvPr id="1229" name="Google Shape;1229;p44"/>
          <p:cNvGrpSpPr/>
          <p:nvPr/>
        </p:nvGrpSpPr>
        <p:grpSpPr>
          <a:xfrm>
            <a:off x="667527" y="1297183"/>
            <a:ext cx="1881428" cy="1617133"/>
            <a:chOff x="-526050" y="1270625"/>
            <a:chExt cx="1064397" cy="914875"/>
          </a:xfrm>
        </p:grpSpPr>
        <p:sp>
          <p:nvSpPr>
            <p:cNvPr id="1230" name="Google Shape;1230;p44"/>
            <p:cNvSpPr/>
            <p:nvPr/>
          </p:nvSpPr>
          <p:spPr>
            <a:xfrm>
              <a:off x="-526050" y="1270625"/>
              <a:ext cx="1064397" cy="914875"/>
            </a:xfrm>
            <a:custGeom>
              <a:rect b="b" l="l" r="r" t="t"/>
              <a:pathLst>
                <a:path extrusionOk="0" h="7630" w="8877">
                  <a:moveTo>
                    <a:pt x="4022" y="0"/>
                  </a:moveTo>
                  <a:cubicBezTo>
                    <a:pt x="3965" y="0"/>
                    <a:pt x="3908" y="3"/>
                    <a:pt x="3852" y="9"/>
                  </a:cubicBezTo>
                  <a:cubicBezTo>
                    <a:pt x="1979" y="210"/>
                    <a:pt x="2376" y="2173"/>
                    <a:pt x="2454" y="2767"/>
                  </a:cubicBezTo>
                  <a:cubicBezTo>
                    <a:pt x="2190" y="2584"/>
                    <a:pt x="1874" y="2463"/>
                    <a:pt x="1555" y="2463"/>
                  </a:cubicBezTo>
                  <a:cubicBezTo>
                    <a:pt x="1525" y="2463"/>
                    <a:pt x="1495" y="2464"/>
                    <a:pt x="1464" y="2466"/>
                  </a:cubicBezTo>
                  <a:cubicBezTo>
                    <a:pt x="1112" y="2488"/>
                    <a:pt x="831" y="2722"/>
                    <a:pt x="594" y="2985"/>
                  </a:cubicBezTo>
                  <a:cubicBezTo>
                    <a:pt x="0" y="3641"/>
                    <a:pt x="1072" y="4275"/>
                    <a:pt x="1072" y="4275"/>
                  </a:cubicBezTo>
                  <a:cubicBezTo>
                    <a:pt x="1054" y="4272"/>
                    <a:pt x="1036" y="4271"/>
                    <a:pt x="1018" y="4271"/>
                  </a:cubicBezTo>
                  <a:cubicBezTo>
                    <a:pt x="829" y="4271"/>
                    <a:pt x="650" y="4427"/>
                    <a:pt x="619" y="4616"/>
                  </a:cubicBezTo>
                  <a:cubicBezTo>
                    <a:pt x="586" y="4823"/>
                    <a:pt x="712" y="5038"/>
                    <a:pt x="901" y="5131"/>
                  </a:cubicBezTo>
                  <a:cubicBezTo>
                    <a:pt x="980" y="5169"/>
                    <a:pt x="1066" y="5187"/>
                    <a:pt x="1152" y="5187"/>
                  </a:cubicBezTo>
                  <a:cubicBezTo>
                    <a:pt x="1274" y="5187"/>
                    <a:pt x="1398" y="5151"/>
                    <a:pt x="1502" y="5086"/>
                  </a:cubicBezTo>
                  <a:lnTo>
                    <a:pt x="1502" y="5086"/>
                  </a:lnTo>
                  <a:cubicBezTo>
                    <a:pt x="1020" y="5628"/>
                    <a:pt x="1072" y="6532"/>
                    <a:pt x="1557" y="7069"/>
                  </a:cubicBezTo>
                  <a:cubicBezTo>
                    <a:pt x="1889" y="7440"/>
                    <a:pt x="2389" y="7629"/>
                    <a:pt x="2890" y="7629"/>
                  </a:cubicBezTo>
                  <a:cubicBezTo>
                    <a:pt x="3115" y="7629"/>
                    <a:pt x="3341" y="7591"/>
                    <a:pt x="3551" y="7513"/>
                  </a:cubicBezTo>
                  <a:cubicBezTo>
                    <a:pt x="4230" y="7265"/>
                    <a:pt x="4745" y="6658"/>
                    <a:pt x="4963" y="5969"/>
                  </a:cubicBezTo>
                  <a:cubicBezTo>
                    <a:pt x="5148" y="6528"/>
                    <a:pt x="5656" y="6969"/>
                    <a:pt x="6238" y="7069"/>
                  </a:cubicBezTo>
                  <a:cubicBezTo>
                    <a:pt x="6303" y="7080"/>
                    <a:pt x="6370" y="7086"/>
                    <a:pt x="6438" y="7086"/>
                  </a:cubicBezTo>
                  <a:cubicBezTo>
                    <a:pt x="6749" y="7086"/>
                    <a:pt x="7067" y="6963"/>
                    <a:pt x="7182" y="6684"/>
                  </a:cubicBezTo>
                  <a:cubicBezTo>
                    <a:pt x="7246" y="6524"/>
                    <a:pt x="7231" y="6343"/>
                    <a:pt x="7216" y="6172"/>
                  </a:cubicBezTo>
                  <a:cubicBezTo>
                    <a:pt x="7190" y="5913"/>
                    <a:pt x="7168" y="5654"/>
                    <a:pt x="7142" y="5398"/>
                  </a:cubicBezTo>
                  <a:lnTo>
                    <a:pt x="7142" y="5398"/>
                  </a:lnTo>
                  <a:cubicBezTo>
                    <a:pt x="7300" y="5582"/>
                    <a:pt x="7536" y="5670"/>
                    <a:pt x="7778" y="5670"/>
                  </a:cubicBezTo>
                  <a:cubicBezTo>
                    <a:pt x="8026" y="5670"/>
                    <a:pt x="8280" y="5578"/>
                    <a:pt x="8458" y="5406"/>
                  </a:cubicBezTo>
                  <a:cubicBezTo>
                    <a:pt x="8810" y="5060"/>
                    <a:pt x="8877" y="4489"/>
                    <a:pt x="8699" y="4034"/>
                  </a:cubicBezTo>
                  <a:cubicBezTo>
                    <a:pt x="8472" y="3463"/>
                    <a:pt x="7887" y="3052"/>
                    <a:pt x="7271" y="3041"/>
                  </a:cubicBezTo>
                  <a:cubicBezTo>
                    <a:pt x="7431" y="2840"/>
                    <a:pt x="7524" y="2582"/>
                    <a:pt x="7487" y="2329"/>
                  </a:cubicBezTo>
                  <a:cubicBezTo>
                    <a:pt x="7446" y="2077"/>
                    <a:pt x="7268" y="1843"/>
                    <a:pt x="7020" y="1777"/>
                  </a:cubicBezTo>
                  <a:cubicBezTo>
                    <a:pt x="6967" y="1763"/>
                    <a:pt x="6915" y="1756"/>
                    <a:pt x="6864" y="1756"/>
                  </a:cubicBezTo>
                  <a:cubicBezTo>
                    <a:pt x="6520" y="1756"/>
                    <a:pt x="6205" y="2043"/>
                    <a:pt x="5959" y="2310"/>
                  </a:cubicBezTo>
                  <a:cubicBezTo>
                    <a:pt x="5934" y="1814"/>
                    <a:pt x="5897" y="1292"/>
                    <a:pt x="5622" y="880"/>
                  </a:cubicBezTo>
                  <a:cubicBezTo>
                    <a:pt x="5279" y="361"/>
                    <a:pt x="4644" y="0"/>
                    <a:pt x="4022"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4"/>
            <p:cNvSpPr/>
            <p:nvPr/>
          </p:nvSpPr>
          <p:spPr>
            <a:xfrm>
              <a:off x="-457225" y="1600484"/>
              <a:ext cx="162351" cy="107675"/>
            </a:xfrm>
            <a:custGeom>
              <a:rect b="b" l="l" r="r" t="t"/>
              <a:pathLst>
                <a:path extrusionOk="0" h="898" w="1354">
                  <a:moveTo>
                    <a:pt x="1106" y="1"/>
                  </a:moveTo>
                  <a:cubicBezTo>
                    <a:pt x="1" y="1"/>
                    <a:pt x="124" y="898"/>
                    <a:pt x="124" y="898"/>
                  </a:cubicBezTo>
                  <a:cubicBezTo>
                    <a:pt x="124" y="898"/>
                    <a:pt x="220" y="453"/>
                    <a:pt x="531" y="312"/>
                  </a:cubicBezTo>
                  <a:cubicBezTo>
                    <a:pt x="839" y="175"/>
                    <a:pt x="1354" y="12"/>
                    <a:pt x="1354" y="12"/>
                  </a:cubicBezTo>
                  <a:cubicBezTo>
                    <a:pt x="1265" y="4"/>
                    <a:pt x="1183" y="1"/>
                    <a:pt x="1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4"/>
            <p:cNvSpPr/>
            <p:nvPr/>
          </p:nvSpPr>
          <p:spPr>
            <a:xfrm>
              <a:off x="-222094" y="1285493"/>
              <a:ext cx="193886" cy="204078"/>
            </a:xfrm>
            <a:custGeom>
              <a:rect b="b" l="l" r="r" t="t"/>
              <a:pathLst>
                <a:path extrusionOk="0" h="1702" w="1617">
                  <a:moveTo>
                    <a:pt x="1616" y="0"/>
                  </a:moveTo>
                  <a:lnTo>
                    <a:pt x="1616" y="0"/>
                  </a:lnTo>
                  <a:cubicBezTo>
                    <a:pt x="0" y="108"/>
                    <a:pt x="5" y="1420"/>
                    <a:pt x="22" y="1702"/>
                  </a:cubicBezTo>
                  <a:cubicBezTo>
                    <a:pt x="15" y="1550"/>
                    <a:pt x="49" y="1086"/>
                    <a:pt x="601" y="616"/>
                  </a:cubicBezTo>
                  <a:cubicBezTo>
                    <a:pt x="1279" y="45"/>
                    <a:pt x="1616" y="0"/>
                    <a:pt x="1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4"/>
            <p:cNvSpPr/>
            <p:nvPr/>
          </p:nvSpPr>
          <p:spPr>
            <a:xfrm>
              <a:off x="-407345" y="1900966"/>
              <a:ext cx="144006" cy="249882"/>
            </a:xfrm>
            <a:custGeom>
              <a:rect b="b" l="l" r="r" t="t"/>
              <a:pathLst>
                <a:path extrusionOk="0" h="2084" w="1201">
                  <a:moveTo>
                    <a:pt x="642" y="0"/>
                  </a:moveTo>
                  <a:lnTo>
                    <a:pt x="642" y="0"/>
                  </a:lnTo>
                  <a:cubicBezTo>
                    <a:pt x="641" y="0"/>
                    <a:pt x="0" y="1461"/>
                    <a:pt x="1201" y="2083"/>
                  </a:cubicBezTo>
                  <a:cubicBezTo>
                    <a:pt x="1201" y="2083"/>
                    <a:pt x="642" y="1512"/>
                    <a:pt x="642" y="1071"/>
                  </a:cubicBezTo>
                  <a:lnTo>
                    <a:pt x="6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 name="Google Shape;1234;p44"/>
          <p:cNvGrpSpPr/>
          <p:nvPr/>
        </p:nvGrpSpPr>
        <p:grpSpPr>
          <a:xfrm>
            <a:off x="3240216" y="2634018"/>
            <a:ext cx="657450" cy="794154"/>
            <a:chOff x="866633" y="2627591"/>
            <a:chExt cx="371945" cy="449284"/>
          </a:xfrm>
        </p:grpSpPr>
        <p:sp>
          <p:nvSpPr>
            <p:cNvPr id="1235" name="Google Shape;1235;p44"/>
            <p:cNvSpPr/>
            <p:nvPr/>
          </p:nvSpPr>
          <p:spPr>
            <a:xfrm>
              <a:off x="882221" y="2627591"/>
              <a:ext cx="356358" cy="449284"/>
            </a:xfrm>
            <a:custGeom>
              <a:rect b="b" l="l" r="r" t="t"/>
              <a:pathLst>
                <a:path extrusionOk="0" h="3747" w="2972">
                  <a:moveTo>
                    <a:pt x="843" y="1"/>
                  </a:moveTo>
                  <a:cubicBezTo>
                    <a:pt x="759" y="1"/>
                    <a:pt x="675" y="18"/>
                    <a:pt x="608" y="65"/>
                  </a:cubicBezTo>
                  <a:cubicBezTo>
                    <a:pt x="481" y="159"/>
                    <a:pt x="448" y="329"/>
                    <a:pt x="452" y="481"/>
                  </a:cubicBezTo>
                  <a:cubicBezTo>
                    <a:pt x="463" y="755"/>
                    <a:pt x="578" y="1022"/>
                    <a:pt x="774" y="1218"/>
                  </a:cubicBezTo>
                  <a:cubicBezTo>
                    <a:pt x="689" y="1322"/>
                    <a:pt x="529" y="1281"/>
                    <a:pt x="396" y="1300"/>
                  </a:cubicBezTo>
                  <a:cubicBezTo>
                    <a:pt x="148" y="1337"/>
                    <a:pt x="0" y="1649"/>
                    <a:pt x="77" y="1889"/>
                  </a:cubicBezTo>
                  <a:cubicBezTo>
                    <a:pt x="156" y="2130"/>
                    <a:pt x="400" y="2289"/>
                    <a:pt x="648" y="2333"/>
                  </a:cubicBezTo>
                  <a:lnTo>
                    <a:pt x="541" y="2338"/>
                  </a:lnTo>
                  <a:cubicBezTo>
                    <a:pt x="385" y="2430"/>
                    <a:pt x="303" y="2649"/>
                    <a:pt x="396" y="2800"/>
                  </a:cubicBezTo>
                  <a:cubicBezTo>
                    <a:pt x="445" y="2882"/>
                    <a:pt x="540" y="2925"/>
                    <a:pt x="633" y="2925"/>
                  </a:cubicBezTo>
                  <a:cubicBezTo>
                    <a:pt x="717" y="2925"/>
                    <a:pt x="798" y="2890"/>
                    <a:pt x="841" y="2816"/>
                  </a:cubicBezTo>
                  <a:lnTo>
                    <a:pt x="841" y="2816"/>
                  </a:lnTo>
                  <a:cubicBezTo>
                    <a:pt x="815" y="3075"/>
                    <a:pt x="956" y="3331"/>
                    <a:pt x="1160" y="3494"/>
                  </a:cubicBezTo>
                  <a:cubicBezTo>
                    <a:pt x="1364" y="3653"/>
                    <a:pt x="1627" y="3727"/>
                    <a:pt x="1886" y="3742"/>
                  </a:cubicBezTo>
                  <a:cubicBezTo>
                    <a:pt x="1922" y="3745"/>
                    <a:pt x="1959" y="3746"/>
                    <a:pt x="1996" y="3746"/>
                  </a:cubicBezTo>
                  <a:cubicBezTo>
                    <a:pt x="2284" y="3746"/>
                    <a:pt x="2581" y="3666"/>
                    <a:pt x="2764" y="3450"/>
                  </a:cubicBezTo>
                  <a:cubicBezTo>
                    <a:pt x="2920" y="3267"/>
                    <a:pt x="2972" y="3001"/>
                    <a:pt x="2898" y="2771"/>
                  </a:cubicBezTo>
                  <a:cubicBezTo>
                    <a:pt x="2820" y="2542"/>
                    <a:pt x="2616" y="2360"/>
                    <a:pt x="2379" y="2308"/>
                  </a:cubicBezTo>
                  <a:cubicBezTo>
                    <a:pt x="2553" y="2212"/>
                    <a:pt x="2701" y="2052"/>
                    <a:pt x="2749" y="1859"/>
                  </a:cubicBezTo>
                  <a:cubicBezTo>
                    <a:pt x="2797" y="1666"/>
                    <a:pt x="2727" y="1441"/>
                    <a:pt x="2561" y="1337"/>
                  </a:cubicBezTo>
                  <a:cubicBezTo>
                    <a:pt x="2502" y="1300"/>
                    <a:pt x="2433" y="1282"/>
                    <a:pt x="2363" y="1282"/>
                  </a:cubicBezTo>
                  <a:cubicBezTo>
                    <a:pt x="2234" y="1282"/>
                    <a:pt x="2105" y="1345"/>
                    <a:pt x="2049" y="1463"/>
                  </a:cubicBezTo>
                  <a:cubicBezTo>
                    <a:pt x="1993" y="1144"/>
                    <a:pt x="1901" y="826"/>
                    <a:pt x="1726" y="559"/>
                  </a:cubicBezTo>
                  <a:cubicBezTo>
                    <a:pt x="1549" y="288"/>
                    <a:pt x="1278" y="70"/>
                    <a:pt x="960" y="10"/>
                  </a:cubicBezTo>
                  <a:cubicBezTo>
                    <a:pt x="922" y="4"/>
                    <a:pt x="882" y="1"/>
                    <a:pt x="843"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4"/>
            <p:cNvSpPr/>
            <p:nvPr/>
          </p:nvSpPr>
          <p:spPr>
            <a:xfrm>
              <a:off x="866633" y="2805170"/>
              <a:ext cx="107555" cy="97962"/>
            </a:xfrm>
            <a:custGeom>
              <a:rect b="b" l="l" r="r" t="t"/>
              <a:pathLst>
                <a:path extrusionOk="0" h="817" w="897">
                  <a:moveTo>
                    <a:pt x="392" y="0"/>
                  </a:moveTo>
                  <a:lnTo>
                    <a:pt x="392" y="0"/>
                  </a:lnTo>
                  <a:cubicBezTo>
                    <a:pt x="392" y="1"/>
                    <a:pt x="0" y="560"/>
                    <a:pt x="897" y="816"/>
                  </a:cubicBezTo>
                  <a:cubicBezTo>
                    <a:pt x="897" y="816"/>
                    <a:pt x="459" y="601"/>
                    <a:pt x="433" y="408"/>
                  </a:cubicBezTo>
                  <a:cubicBezTo>
                    <a:pt x="408" y="216"/>
                    <a:pt x="392" y="1"/>
                    <a:pt x="3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4"/>
            <p:cNvSpPr/>
            <p:nvPr/>
          </p:nvSpPr>
          <p:spPr>
            <a:xfrm>
              <a:off x="995410" y="2976275"/>
              <a:ext cx="133814" cy="90288"/>
            </a:xfrm>
            <a:custGeom>
              <a:rect b="b" l="l" r="r" t="t"/>
              <a:pathLst>
                <a:path extrusionOk="0" h="753" w="1116">
                  <a:moveTo>
                    <a:pt x="1" y="0"/>
                  </a:moveTo>
                  <a:cubicBezTo>
                    <a:pt x="1" y="0"/>
                    <a:pt x="68" y="752"/>
                    <a:pt x="1016" y="752"/>
                  </a:cubicBezTo>
                  <a:cubicBezTo>
                    <a:pt x="1049" y="752"/>
                    <a:pt x="1083" y="752"/>
                    <a:pt x="1116" y="749"/>
                  </a:cubicBezTo>
                  <a:cubicBezTo>
                    <a:pt x="1116" y="749"/>
                    <a:pt x="742" y="675"/>
                    <a:pt x="435" y="511"/>
                  </a:cubicBezTo>
                  <a:cubicBezTo>
                    <a:pt x="131" y="349"/>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4"/>
            <p:cNvSpPr/>
            <p:nvPr/>
          </p:nvSpPr>
          <p:spPr>
            <a:xfrm>
              <a:off x="935938" y="2637183"/>
              <a:ext cx="64989" cy="88970"/>
            </a:xfrm>
            <a:custGeom>
              <a:rect b="b" l="l" r="r" t="t"/>
              <a:pathLst>
                <a:path extrusionOk="0" h="742" w="542">
                  <a:moveTo>
                    <a:pt x="426" y="1"/>
                  </a:moveTo>
                  <a:cubicBezTo>
                    <a:pt x="267" y="1"/>
                    <a:pt x="0" y="93"/>
                    <a:pt x="144" y="741"/>
                  </a:cubicBezTo>
                  <a:cubicBezTo>
                    <a:pt x="144" y="741"/>
                    <a:pt x="96" y="323"/>
                    <a:pt x="252" y="178"/>
                  </a:cubicBezTo>
                  <a:cubicBezTo>
                    <a:pt x="404" y="30"/>
                    <a:pt x="541" y="16"/>
                    <a:pt x="541" y="16"/>
                  </a:cubicBezTo>
                  <a:cubicBezTo>
                    <a:pt x="541" y="16"/>
                    <a:pt x="493" y="1"/>
                    <a:pt x="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44"/>
          <p:cNvGrpSpPr/>
          <p:nvPr/>
        </p:nvGrpSpPr>
        <p:grpSpPr>
          <a:xfrm>
            <a:off x="2973976" y="1526174"/>
            <a:ext cx="416470" cy="480689"/>
            <a:chOff x="678144" y="2214877"/>
            <a:chExt cx="235613" cy="271945"/>
          </a:xfrm>
        </p:grpSpPr>
        <p:sp>
          <p:nvSpPr>
            <p:cNvPr id="1240" name="Google Shape;1240;p44"/>
            <p:cNvSpPr/>
            <p:nvPr/>
          </p:nvSpPr>
          <p:spPr>
            <a:xfrm>
              <a:off x="678144" y="2214877"/>
              <a:ext cx="235613" cy="271945"/>
            </a:xfrm>
            <a:custGeom>
              <a:rect b="b" l="l" r="r" t="t"/>
              <a:pathLst>
                <a:path extrusionOk="0" h="2268" w="1965">
                  <a:moveTo>
                    <a:pt x="644" y="1"/>
                  </a:moveTo>
                  <a:cubicBezTo>
                    <a:pt x="548" y="1"/>
                    <a:pt x="454" y="19"/>
                    <a:pt x="372" y="65"/>
                  </a:cubicBezTo>
                  <a:cubicBezTo>
                    <a:pt x="97" y="217"/>
                    <a:pt x="52" y="613"/>
                    <a:pt x="179" y="899"/>
                  </a:cubicBezTo>
                  <a:lnTo>
                    <a:pt x="249" y="1062"/>
                  </a:lnTo>
                  <a:cubicBezTo>
                    <a:pt x="131" y="1222"/>
                    <a:pt x="23" y="1403"/>
                    <a:pt x="12" y="1600"/>
                  </a:cubicBezTo>
                  <a:cubicBezTo>
                    <a:pt x="1" y="1800"/>
                    <a:pt x="112" y="2018"/>
                    <a:pt x="308" y="2067"/>
                  </a:cubicBezTo>
                  <a:cubicBezTo>
                    <a:pt x="328" y="2072"/>
                    <a:pt x="348" y="2074"/>
                    <a:pt x="368" y="2074"/>
                  </a:cubicBezTo>
                  <a:cubicBezTo>
                    <a:pt x="545" y="2074"/>
                    <a:pt x="720" y="1895"/>
                    <a:pt x="657" y="1729"/>
                  </a:cubicBezTo>
                  <a:lnTo>
                    <a:pt x="657" y="1729"/>
                  </a:lnTo>
                  <a:cubicBezTo>
                    <a:pt x="782" y="1966"/>
                    <a:pt x="1005" y="2151"/>
                    <a:pt x="1261" y="2233"/>
                  </a:cubicBezTo>
                  <a:cubicBezTo>
                    <a:pt x="1331" y="2255"/>
                    <a:pt x="1407" y="2267"/>
                    <a:pt x="1482" y="2267"/>
                  </a:cubicBezTo>
                  <a:cubicBezTo>
                    <a:pt x="1623" y="2267"/>
                    <a:pt x="1759" y="2224"/>
                    <a:pt x="1846" y="2118"/>
                  </a:cubicBezTo>
                  <a:cubicBezTo>
                    <a:pt x="1964" y="1966"/>
                    <a:pt x="1939" y="1737"/>
                    <a:pt x="1831" y="1581"/>
                  </a:cubicBezTo>
                  <a:cubicBezTo>
                    <a:pt x="1720" y="1425"/>
                    <a:pt x="1542" y="1328"/>
                    <a:pt x="1361" y="1266"/>
                  </a:cubicBezTo>
                  <a:cubicBezTo>
                    <a:pt x="1594" y="1099"/>
                    <a:pt x="1643" y="750"/>
                    <a:pt x="1516" y="495"/>
                  </a:cubicBezTo>
                  <a:cubicBezTo>
                    <a:pt x="1386" y="239"/>
                    <a:pt x="1116" y="76"/>
                    <a:pt x="835" y="21"/>
                  </a:cubicBezTo>
                  <a:cubicBezTo>
                    <a:pt x="773" y="9"/>
                    <a:pt x="708" y="1"/>
                    <a:pt x="644" y="1"/>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4"/>
            <p:cNvSpPr/>
            <p:nvPr/>
          </p:nvSpPr>
          <p:spPr>
            <a:xfrm>
              <a:off x="696370" y="2233703"/>
              <a:ext cx="97962" cy="94365"/>
            </a:xfrm>
            <a:custGeom>
              <a:rect b="b" l="l" r="r" t="t"/>
              <a:pathLst>
                <a:path extrusionOk="0" h="787" w="817">
                  <a:moveTo>
                    <a:pt x="582" y="1"/>
                  </a:moveTo>
                  <a:cubicBezTo>
                    <a:pt x="1" y="1"/>
                    <a:pt x="123" y="516"/>
                    <a:pt x="167" y="716"/>
                  </a:cubicBezTo>
                  <a:cubicBezTo>
                    <a:pt x="156" y="598"/>
                    <a:pt x="153" y="364"/>
                    <a:pt x="341" y="237"/>
                  </a:cubicBezTo>
                  <a:cubicBezTo>
                    <a:pt x="601" y="68"/>
                    <a:pt x="816" y="23"/>
                    <a:pt x="816" y="23"/>
                  </a:cubicBezTo>
                  <a:cubicBezTo>
                    <a:pt x="727" y="8"/>
                    <a:pt x="649" y="1"/>
                    <a:pt x="582" y="1"/>
                  </a:cubicBezTo>
                  <a:close/>
                  <a:moveTo>
                    <a:pt x="167" y="716"/>
                  </a:moveTo>
                  <a:cubicBezTo>
                    <a:pt x="175" y="760"/>
                    <a:pt x="182" y="786"/>
                    <a:pt x="182" y="786"/>
                  </a:cubicBezTo>
                  <a:cubicBezTo>
                    <a:pt x="182" y="776"/>
                    <a:pt x="175" y="753"/>
                    <a:pt x="167"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 name="Google Shape;1242;p44"/>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t>
            </a:r>
            <a:r>
              <a:rPr lang="en"/>
              <a:t>rushing teeth: why and how</a:t>
            </a:r>
            <a:endParaRPr/>
          </a:p>
        </p:txBody>
      </p:sp>
      <p:sp>
        <p:nvSpPr>
          <p:cNvPr id="1243" name="Google Shape;1243;p44"/>
          <p:cNvSpPr txBox="1"/>
          <p:nvPr>
            <p:ph idx="1" type="body"/>
          </p:nvPr>
        </p:nvSpPr>
        <p:spPr>
          <a:xfrm>
            <a:off x="4508575" y="1689525"/>
            <a:ext cx="3915600" cy="218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crystal clear? 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1244" name="Google Shape;1244;p44"/>
          <p:cNvGrpSpPr/>
          <p:nvPr/>
        </p:nvGrpSpPr>
        <p:grpSpPr>
          <a:xfrm>
            <a:off x="1135306" y="2154274"/>
            <a:ext cx="2456599" cy="2989196"/>
            <a:chOff x="2715275" y="411605"/>
            <a:chExt cx="3640485" cy="4429751"/>
          </a:xfrm>
        </p:grpSpPr>
        <p:sp>
          <p:nvSpPr>
            <p:cNvPr id="1245" name="Google Shape;1245;p44"/>
            <p:cNvSpPr/>
            <p:nvPr/>
          </p:nvSpPr>
          <p:spPr>
            <a:xfrm>
              <a:off x="5172191" y="3804498"/>
              <a:ext cx="571274" cy="1024665"/>
            </a:xfrm>
            <a:custGeom>
              <a:rect b="b" l="l" r="r" t="t"/>
              <a:pathLst>
                <a:path extrusionOk="0" h="2773" w="1546">
                  <a:moveTo>
                    <a:pt x="1066" y="1"/>
                  </a:moveTo>
                  <a:cubicBezTo>
                    <a:pt x="1061" y="1"/>
                    <a:pt x="1057" y="2"/>
                    <a:pt x="1053" y="3"/>
                  </a:cubicBezTo>
                  <a:lnTo>
                    <a:pt x="19" y="422"/>
                  </a:lnTo>
                  <a:cubicBezTo>
                    <a:pt x="8" y="426"/>
                    <a:pt x="0" y="441"/>
                    <a:pt x="0" y="455"/>
                  </a:cubicBezTo>
                  <a:lnTo>
                    <a:pt x="294" y="2745"/>
                  </a:lnTo>
                  <a:cubicBezTo>
                    <a:pt x="294" y="2761"/>
                    <a:pt x="308" y="2772"/>
                    <a:pt x="323" y="2772"/>
                  </a:cubicBezTo>
                  <a:lnTo>
                    <a:pt x="1483" y="2772"/>
                  </a:lnTo>
                  <a:cubicBezTo>
                    <a:pt x="1502" y="2772"/>
                    <a:pt x="1517" y="2761"/>
                    <a:pt x="1517" y="2742"/>
                  </a:cubicBezTo>
                  <a:cubicBezTo>
                    <a:pt x="1546" y="1589"/>
                    <a:pt x="1098" y="37"/>
                    <a:pt x="1094" y="22"/>
                  </a:cubicBezTo>
                  <a:cubicBezTo>
                    <a:pt x="1094" y="15"/>
                    <a:pt x="1086" y="7"/>
                    <a:pt x="1079" y="3"/>
                  </a:cubicBezTo>
                  <a:cubicBezTo>
                    <a:pt x="1075" y="2"/>
                    <a:pt x="1071" y="1"/>
                    <a:pt x="1066" y="1"/>
                  </a:cubicBezTo>
                  <a:close/>
                </a:path>
              </a:pathLst>
            </a:custGeom>
            <a:solidFill>
              <a:srgbClr val="8668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4"/>
            <p:cNvSpPr/>
            <p:nvPr/>
          </p:nvSpPr>
          <p:spPr>
            <a:xfrm>
              <a:off x="3001650" y="3697338"/>
              <a:ext cx="1157698" cy="905681"/>
            </a:xfrm>
            <a:custGeom>
              <a:rect b="b" l="l" r="r" t="t"/>
              <a:pathLst>
                <a:path extrusionOk="0" h="2451" w="3133">
                  <a:moveTo>
                    <a:pt x="2195" y="1"/>
                  </a:moveTo>
                  <a:cubicBezTo>
                    <a:pt x="2188" y="1"/>
                    <a:pt x="2180" y="4"/>
                    <a:pt x="2172" y="11"/>
                  </a:cubicBezTo>
                  <a:lnTo>
                    <a:pt x="1427" y="879"/>
                  </a:lnTo>
                  <a:lnTo>
                    <a:pt x="998" y="83"/>
                  </a:lnTo>
                  <a:cubicBezTo>
                    <a:pt x="994" y="75"/>
                    <a:pt x="987" y="67"/>
                    <a:pt x="979" y="67"/>
                  </a:cubicBezTo>
                  <a:cubicBezTo>
                    <a:pt x="974" y="66"/>
                    <a:pt x="970" y="65"/>
                    <a:pt x="967" y="65"/>
                  </a:cubicBezTo>
                  <a:cubicBezTo>
                    <a:pt x="962" y="65"/>
                    <a:pt x="957" y="67"/>
                    <a:pt x="953" y="71"/>
                  </a:cubicBezTo>
                  <a:lnTo>
                    <a:pt x="16" y="716"/>
                  </a:lnTo>
                  <a:cubicBezTo>
                    <a:pt x="8" y="723"/>
                    <a:pt x="0" y="734"/>
                    <a:pt x="4" y="750"/>
                  </a:cubicBezTo>
                  <a:cubicBezTo>
                    <a:pt x="4" y="753"/>
                    <a:pt x="112" y="1194"/>
                    <a:pt x="330" y="1620"/>
                  </a:cubicBezTo>
                  <a:cubicBezTo>
                    <a:pt x="609" y="2165"/>
                    <a:pt x="946" y="2450"/>
                    <a:pt x="1309" y="2450"/>
                  </a:cubicBezTo>
                  <a:lnTo>
                    <a:pt x="1360" y="2450"/>
                  </a:lnTo>
                  <a:cubicBezTo>
                    <a:pt x="1743" y="2424"/>
                    <a:pt x="2157" y="2173"/>
                    <a:pt x="2591" y="1706"/>
                  </a:cubicBezTo>
                  <a:cubicBezTo>
                    <a:pt x="2910" y="1361"/>
                    <a:pt x="3125" y="1020"/>
                    <a:pt x="3125" y="1016"/>
                  </a:cubicBezTo>
                  <a:cubicBezTo>
                    <a:pt x="3132" y="1005"/>
                    <a:pt x="3132" y="986"/>
                    <a:pt x="3121" y="979"/>
                  </a:cubicBezTo>
                  <a:lnTo>
                    <a:pt x="2220" y="11"/>
                  </a:lnTo>
                  <a:cubicBezTo>
                    <a:pt x="2213" y="4"/>
                    <a:pt x="2205" y="1"/>
                    <a:pt x="2195" y="1"/>
                  </a:cubicBezTo>
                  <a:close/>
                </a:path>
              </a:pathLst>
            </a:custGeom>
            <a:solidFill>
              <a:srgbClr val="8668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4"/>
            <p:cNvSpPr/>
            <p:nvPr/>
          </p:nvSpPr>
          <p:spPr>
            <a:xfrm>
              <a:off x="3244053" y="411605"/>
              <a:ext cx="3111707" cy="2302817"/>
            </a:xfrm>
            <a:custGeom>
              <a:rect b="b" l="l" r="r" t="t"/>
              <a:pathLst>
                <a:path extrusionOk="0" h="6232" w="8421">
                  <a:moveTo>
                    <a:pt x="3867" y="1"/>
                  </a:moveTo>
                  <a:cubicBezTo>
                    <a:pt x="3423" y="1"/>
                    <a:pt x="2910" y="71"/>
                    <a:pt x="2413" y="254"/>
                  </a:cubicBezTo>
                  <a:cubicBezTo>
                    <a:pt x="1757" y="495"/>
                    <a:pt x="897" y="1014"/>
                    <a:pt x="531" y="2140"/>
                  </a:cubicBezTo>
                  <a:cubicBezTo>
                    <a:pt x="1" y="3767"/>
                    <a:pt x="1131" y="5631"/>
                    <a:pt x="1772" y="6013"/>
                  </a:cubicBezTo>
                  <a:cubicBezTo>
                    <a:pt x="2031" y="6168"/>
                    <a:pt x="2669" y="6232"/>
                    <a:pt x="3403" y="6232"/>
                  </a:cubicBezTo>
                  <a:cubicBezTo>
                    <a:pt x="4733" y="6232"/>
                    <a:pt x="6379" y="6031"/>
                    <a:pt x="6646" y="5824"/>
                  </a:cubicBezTo>
                  <a:cubicBezTo>
                    <a:pt x="7019" y="5535"/>
                    <a:pt x="8420" y="3567"/>
                    <a:pt x="7460" y="1777"/>
                  </a:cubicBezTo>
                  <a:cubicBezTo>
                    <a:pt x="6971" y="869"/>
                    <a:pt x="6326" y="491"/>
                    <a:pt x="5867" y="336"/>
                  </a:cubicBezTo>
                  <a:cubicBezTo>
                    <a:pt x="5552" y="228"/>
                    <a:pt x="5285" y="207"/>
                    <a:pt x="5128" y="207"/>
                  </a:cubicBezTo>
                  <a:cubicBezTo>
                    <a:pt x="5057" y="207"/>
                    <a:pt x="5009" y="211"/>
                    <a:pt x="4989" y="214"/>
                  </a:cubicBezTo>
                  <a:cubicBezTo>
                    <a:pt x="4784" y="91"/>
                    <a:pt x="4370" y="1"/>
                    <a:pt x="3867" y="1"/>
                  </a:cubicBezTo>
                  <a:close/>
                </a:path>
              </a:pathLst>
            </a:custGeom>
            <a:solidFill>
              <a:srgbClr val="1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4"/>
            <p:cNvSpPr/>
            <p:nvPr/>
          </p:nvSpPr>
          <p:spPr>
            <a:xfrm>
              <a:off x="3652000" y="909342"/>
              <a:ext cx="2218953" cy="2073718"/>
            </a:xfrm>
            <a:custGeom>
              <a:rect b="b" l="l" r="r" t="t"/>
              <a:pathLst>
                <a:path extrusionOk="0" h="5612" w="6005">
                  <a:moveTo>
                    <a:pt x="2970" y="1"/>
                  </a:moveTo>
                  <a:cubicBezTo>
                    <a:pt x="1198" y="19"/>
                    <a:pt x="142" y="712"/>
                    <a:pt x="1" y="1965"/>
                  </a:cubicBezTo>
                  <a:cubicBezTo>
                    <a:pt x="1" y="1975"/>
                    <a:pt x="5" y="2899"/>
                    <a:pt x="349" y="3581"/>
                  </a:cubicBezTo>
                  <a:cubicBezTo>
                    <a:pt x="279" y="3665"/>
                    <a:pt x="9" y="4062"/>
                    <a:pt x="361" y="4599"/>
                  </a:cubicBezTo>
                  <a:cubicBezTo>
                    <a:pt x="734" y="5174"/>
                    <a:pt x="1861" y="5611"/>
                    <a:pt x="2944" y="5611"/>
                  </a:cubicBezTo>
                  <a:lnTo>
                    <a:pt x="3062" y="5611"/>
                  </a:lnTo>
                  <a:cubicBezTo>
                    <a:pt x="4144" y="5611"/>
                    <a:pt x="5270" y="5174"/>
                    <a:pt x="5645" y="4599"/>
                  </a:cubicBezTo>
                  <a:cubicBezTo>
                    <a:pt x="5997" y="4062"/>
                    <a:pt x="5727" y="3665"/>
                    <a:pt x="5656" y="3581"/>
                  </a:cubicBezTo>
                  <a:cubicBezTo>
                    <a:pt x="6001" y="2899"/>
                    <a:pt x="6004" y="1975"/>
                    <a:pt x="6004" y="1965"/>
                  </a:cubicBezTo>
                  <a:lnTo>
                    <a:pt x="6004" y="1961"/>
                  </a:lnTo>
                  <a:cubicBezTo>
                    <a:pt x="5864" y="712"/>
                    <a:pt x="4808" y="19"/>
                    <a:pt x="3040" y="1"/>
                  </a:cubicBezTo>
                  <a:close/>
                </a:path>
              </a:pathLst>
            </a:custGeom>
            <a:solidFill>
              <a:srgbClr val="8668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4"/>
            <p:cNvSpPr/>
            <p:nvPr/>
          </p:nvSpPr>
          <p:spPr>
            <a:xfrm>
              <a:off x="5644803" y="1947312"/>
              <a:ext cx="421989" cy="583834"/>
            </a:xfrm>
            <a:custGeom>
              <a:rect b="b" l="l" r="r" t="t"/>
              <a:pathLst>
                <a:path extrusionOk="0" h="1580" w="1142">
                  <a:moveTo>
                    <a:pt x="591" y="1"/>
                  </a:moveTo>
                  <a:cubicBezTo>
                    <a:pt x="509" y="1"/>
                    <a:pt x="425" y="23"/>
                    <a:pt x="341" y="67"/>
                  </a:cubicBezTo>
                  <a:cubicBezTo>
                    <a:pt x="334" y="71"/>
                    <a:pt x="330" y="74"/>
                    <a:pt x="327" y="82"/>
                  </a:cubicBezTo>
                  <a:lnTo>
                    <a:pt x="4" y="727"/>
                  </a:lnTo>
                  <a:cubicBezTo>
                    <a:pt x="4" y="731"/>
                    <a:pt x="0" y="738"/>
                    <a:pt x="4" y="745"/>
                  </a:cubicBezTo>
                  <a:lnTo>
                    <a:pt x="197" y="1553"/>
                  </a:lnTo>
                  <a:cubicBezTo>
                    <a:pt x="200" y="1561"/>
                    <a:pt x="204" y="1568"/>
                    <a:pt x="211" y="1576"/>
                  </a:cubicBezTo>
                  <a:cubicBezTo>
                    <a:pt x="215" y="1576"/>
                    <a:pt x="223" y="1579"/>
                    <a:pt x="226" y="1579"/>
                  </a:cubicBezTo>
                  <a:cubicBezTo>
                    <a:pt x="230" y="1579"/>
                    <a:pt x="233" y="1576"/>
                    <a:pt x="238" y="1576"/>
                  </a:cubicBezTo>
                  <a:cubicBezTo>
                    <a:pt x="263" y="1564"/>
                    <a:pt x="834" y="1338"/>
                    <a:pt x="1030" y="883"/>
                  </a:cubicBezTo>
                  <a:cubicBezTo>
                    <a:pt x="1141" y="620"/>
                    <a:pt x="1083" y="297"/>
                    <a:pt x="890" y="119"/>
                  </a:cubicBezTo>
                  <a:cubicBezTo>
                    <a:pt x="802" y="40"/>
                    <a:pt x="700" y="1"/>
                    <a:pt x="591" y="1"/>
                  </a:cubicBezTo>
                  <a:close/>
                </a:path>
              </a:pathLst>
            </a:custGeom>
            <a:solidFill>
              <a:srgbClr val="86683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50" name="Google Shape;1250;p44"/>
            <p:cNvSpPr/>
            <p:nvPr/>
          </p:nvSpPr>
          <p:spPr>
            <a:xfrm>
              <a:off x="3411075" y="1947312"/>
              <a:ext cx="421989" cy="583834"/>
            </a:xfrm>
            <a:custGeom>
              <a:rect b="b" l="l" r="r" t="t"/>
              <a:pathLst>
                <a:path extrusionOk="0" h="1580" w="1142">
                  <a:moveTo>
                    <a:pt x="552" y="1"/>
                  </a:moveTo>
                  <a:cubicBezTo>
                    <a:pt x="443" y="1"/>
                    <a:pt x="341" y="40"/>
                    <a:pt x="257" y="119"/>
                  </a:cubicBezTo>
                  <a:cubicBezTo>
                    <a:pt x="60" y="297"/>
                    <a:pt x="1" y="620"/>
                    <a:pt x="112" y="883"/>
                  </a:cubicBezTo>
                  <a:cubicBezTo>
                    <a:pt x="308" y="1338"/>
                    <a:pt x="883" y="1564"/>
                    <a:pt x="905" y="1576"/>
                  </a:cubicBezTo>
                  <a:cubicBezTo>
                    <a:pt x="909" y="1576"/>
                    <a:pt x="912" y="1579"/>
                    <a:pt x="916" y="1579"/>
                  </a:cubicBezTo>
                  <a:cubicBezTo>
                    <a:pt x="919" y="1579"/>
                    <a:pt x="927" y="1576"/>
                    <a:pt x="931" y="1576"/>
                  </a:cubicBezTo>
                  <a:cubicBezTo>
                    <a:pt x="938" y="1568"/>
                    <a:pt x="946" y="1561"/>
                    <a:pt x="946" y="1553"/>
                  </a:cubicBezTo>
                  <a:lnTo>
                    <a:pt x="1142" y="745"/>
                  </a:lnTo>
                  <a:cubicBezTo>
                    <a:pt x="1142" y="738"/>
                    <a:pt x="1142" y="731"/>
                    <a:pt x="1138" y="727"/>
                  </a:cubicBezTo>
                  <a:lnTo>
                    <a:pt x="816" y="82"/>
                  </a:lnTo>
                  <a:cubicBezTo>
                    <a:pt x="813" y="74"/>
                    <a:pt x="808" y="71"/>
                    <a:pt x="801" y="67"/>
                  </a:cubicBezTo>
                  <a:cubicBezTo>
                    <a:pt x="717" y="23"/>
                    <a:pt x="633" y="1"/>
                    <a:pt x="552" y="1"/>
                  </a:cubicBezTo>
                  <a:close/>
                </a:path>
              </a:pathLst>
            </a:custGeom>
            <a:solidFill>
              <a:srgbClr val="86683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51" name="Google Shape;1251;p44"/>
            <p:cNvSpPr/>
            <p:nvPr/>
          </p:nvSpPr>
          <p:spPr>
            <a:xfrm>
              <a:off x="4221794" y="2185650"/>
              <a:ext cx="1035758" cy="593811"/>
            </a:xfrm>
            <a:custGeom>
              <a:rect b="b" l="l" r="r" t="t"/>
              <a:pathLst>
                <a:path extrusionOk="0" h="1607" w="2803">
                  <a:moveTo>
                    <a:pt x="2769" y="0"/>
                  </a:moveTo>
                  <a:cubicBezTo>
                    <a:pt x="2769" y="0"/>
                    <a:pt x="2095" y="204"/>
                    <a:pt x="1354" y="204"/>
                  </a:cubicBezTo>
                  <a:cubicBezTo>
                    <a:pt x="612" y="204"/>
                    <a:pt x="1" y="64"/>
                    <a:pt x="1" y="64"/>
                  </a:cubicBezTo>
                  <a:lnTo>
                    <a:pt x="1" y="64"/>
                  </a:lnTo>
                  <a:cubicBezTo>
                    <a:pt x="1" y="64"/>
                    <a:pt x="93" y="1607"/>
                    <a:pt x="1373" y="1607"/>
                  </a:cubicBezTo>
                  <a:cubicBezTo>
                    <a:pt x="1398" y="1607"/>
                    <a:pt x="1424" y="1606"/>
                    <a:pt x="1450" y="1605"/>
                  </a:cubicBezTo>
                  <a:cubicBezTo>
                    <a:pt x="2803" y="1538"/>
                    <a:pt x="2769" y="0"/>
                    <a:pt x="27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4"/>
            <p:cNvSpPr/>
            <p:nvPr/>
          </p:nvSpPr>
          <p:spPr>
            <a:xfrm>
              <a:off x="4323173" y="2207638"/>
              <a:ext cx="809725" cy="261975"/>
            </a:xfrm>
            <a:custGeom>
              <a:rect b="b" l="l" r="r" t="t"/>
              <a:pathLst>
                <a:path extrusionOk="0" h="968" w="2992">
                  <a:moveTo>
                    <a:pt x="2992" y="0"/>
                  </a:moveTo>
                  <a:lnTo>
                    <a:pt x="1" y="96"/>
                  </a:lnTo>
                  <a:cubicBezTo>
                    <a:pt x="1" y="96"/>
                    <a:pt x="16" y="515"/>
                    <a:pt x="112" y="630"/>
                  </a:cubicBezTo>
                  <a:cubicBezTo>
                    <a:pt x="208" y="741"/>
                    <a:pt x="579" y="948"/>
                    <a:pt x="1480" y="967"/>
                  </a:cubicBezTo>
                  <a:cubicBezTo>
                    <a:pt x="1509" y="967"/>
                    <a:pt x="1537" y="968"/>
                    <a:pt x="1565" y="968"/>
                  </a:cubicBezTo>
                  <a:cubicBezTo>
                    <a:pt x="2409" y="968"/>
                    <a:pt x="2834" y="755"/>
                    <a:pt x="2895" y="708"/>
                  </a:cubicBezTo>
                  <a:cubicBezTo>
                    <a:pt x="2961" y="659"/>
                    <a:pt x="2992" y="0"/>
                    <a:pt x="2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4"/>
            <p:cNvSpPr/>
            <p:nvPr/>
          </p:nvSpPr>
          <p:spPr>
            <a:xfrm>
              <a:off x="4461610" y="2826390"/>
              <a:ext cx="536909" cy="541339"/>
            </a:xfrm>
            <a:custGeom>
              <a:rect b="b" l="l" r="r" t="t"/>
              <a:pathLst>
                <a:path extrusionOk="0" h="1465" w="1453">
                  <a:moveTo>
                    <a:pt x="356" y="1"/>
                  </a:moveTo>
                  <a:cubicBezTo>
                    <a:pt x="341" y="1"/>
                    <a:pt x="330" y="11"/>
                    <a:pt x="327" y="27"/>
                  </a:cubicBezTo>
                  <a:lnTo>
                    <a:pt x="4" y="1153"/>
                  </a:lnTo>
                  <a:cubicBezTo>
                    <a:pt x="0" y="1164"/>
                    <a:pt x="4" y="1176"/>
                    <a:pt x="11" y="1183"/>
                  </a:cubicBezTo>
                  <a:cubicBezTo>
                    <a:pt x="15" y="1190"/>
                    <a:pt x="300" y="1465"/>
                    <a:pt x="719" y="1465"/>
                  </a:cubicBezTo>
                  <a:cubicBezTo>
                    <a:pt x="931" y="1465"/>
                    <a:pt x="1179" y="1394"/>
                    <a:pt x="1442" y="1186"/>
                  </a:cubicBezTo>
                  <a:cubicBezTo>
                    <a:pt x="1449" y="1179"/>
                    <a:pt x="1453" y="1168"/>
                    <a:pt x="1453" y="1153"/>
                  </a:cubicBezTo>
                  <a:lnTo>
                    <a:pt x="1160" y="27"/>
                  </a:lnTo>
                  <a:cubicBezTo>
                    <a:pt x="1157" y="11"/>
                    <a:pt x="1145" y="1"/>
                    <a:pt x="1131" y="1"/>
                  </a:cubicBezTo>
                  <a:close/>
                </a:path>
              </a:pathLst>
            </a:custGeom>
            <a:solidFill>
              <a:srgbClr val="86683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54" name="Google Shape;1254;p44"/>
            <p:cNvSpPr/>
            <p:nvPr/>
          </p:nvSpPr>
          <p:spPr>
            <a:xfrm>
              <a:off x="4265767" y="3160432"/>
              <a:ext cx="918990" cy="294873"/>
            </a:xfrm>
            <a:custGeom>
              <a:rect b="b" l="l" r="r" t="t"/>
              <a:pathLst>
                <a:path extrusionOk="0" h="798" w="2487">
                  <a:moveTo>
                    <a:pt x="292" y="1"/>
                  </a:moveTo>
                  <a:cubicBezTo>
                    <a:pt x="282" y="1"/>
                    <a:pt x="272" y="6"/>
                    <a:pt x="267" y="16"/>
                  </a:cubicBezTo>
                  <a:lnTo>
                    <a:pt x="7" y="402"/>
                  </a:lnTo>
                  <a:cubicBezTo>
                    <a:pt x="4" y="409"/>
                    <a:pt x="0" y="419"/>
                    <a:pt x="4" y="427"/>
                  </a:cubicBezTo>
                  <a:cubicBezTo>
                    <a:pt x="4" y="434"/>
                    <a:pt x="7" y="442"/>
                    <a:pt x="15" y="446"/>
                  </a:cubicBezTo>
                  <a:cubicBezTo>
                    <a:pt x="26" y="453"/>
                    <a:pt x="578" y="797"/>
                    <a:pt x="1286" y="797"/>
                  </a:cubicBezTo>
                  <a:cubicBezTo>
                    <a:pt x="1657" y="797"/>
                    <a:pt x="2072" y="701"/>
                    <a:pt x="2472" y="412"/>
                  </a:cubicBezTo>
                  <a:cubicBezTo>
                    <a:pt x="2483" y="405"/>
                    <a:pt x="2487" y="386"/>
                    <a:pt x="2480" y="371"/>
                  </a:cubicBezTo>
                  <a:lnTo>
                    <a:pt x="2253" y="16"/>
                  </a:lnTo>
                  <a:cubicBezTo>
                    <a:pt x="2250" y="8"/>
                    <a:pt x="2242" y="5"/>
                    <a:pt x="2231" y="1"/>
                  </a:cubicBezTo>
                  <a:cubicBezTo>
                    <a:pt x="2224" y="1"/>
                    <a:pt x="2213" y="5"/>
                    <a:pt x="2205" y="8"/>
                  </a:cubicBezTo>
                  <a:cubicBezTo>
                    <a:pt x="2205" y="12"/>
                    <a:pt x="1946" y="227"/>
                    <a:pt x="1260" y="238"/>
                  </a:cubicBezTo>
                  <a:cubicBezTo>
                    <a:pt x="1251" y="238"/>
                    <a:pt x="1242" y="238"/>
                    <a:pt x="1232" y="238"/>
                  </a:cubicBezTo>
                  <a:cubicBezTo>
                    <a:pt x="680" y="238"/>
                    <a:pt x="311" y="8"/>
                    <a:pt x="308" y="5"/>
                  </a:cubicBezTo>
                  <a:cubicBezTo>
                    <a:pt x="303" y="2"/>
                    <a:pt x="297" y="1"/>
                    <a:pt x="2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4"/>
            <p:cNvSpPr/>
            <p:nvPr/>
          </p:nvSpPr>
          <p:spPr>
            <a:xfrm>
              <a:off x="3716295" y="3292349"/>
              <a:ext cx="1969898" cy="1549007"/>
            </a:xfrm>
            <a:custGeom>
              <a:rect b="b" l="l" r="r" t="t"/>
              <a:pathLst>
                <a:path extrusionOk="0" h="4192" w="5331">
                  <a:moveTo>
                    <a:pt x="3952" y="0"/>
                  </a:moveTo>
                  <a:cubicBezTo>
                    <a:pt x="3945" y="0"/>
                    <a:pt x="3937" y="0"/>
                    <a:pt x="3930" y="4"/>
                  </a:cubicBezTo>
                  <a:cubicBezTo>
                    <a:pt x="3923" y="4"/>
                    <a:pt x="3211" y="290"/>
                    <a:pt x="2735" y="290"/>
                  </a:cubicBezTo>
                  <a:cubicBezTo>
                    <a:pt x="2718" y="290"/>
                    <a:pt x="2701" y="290"/>
                    <a:pt x="2684" y="289"/>
                  </a:cubicBezTo>
                  <a:cubicBezTo>
                    <a:pt x="2050" y="259"/>
                    <a:pt x="1539" y="37"/>
                    <a:pt x="1532" y="33"/>
                  </a:cubicBezTo>
                  <a:cubicBezTo>
                    <a:pt x="1528" y="31"/>
                    <a:pt x="1524" y="30"/>
                    <a:pt x="1521" y="30"/>
                  </a:cubicBezTo>
                  <a:cubicBezTo>
                    <a:pt x="1517" y="30"/>
                    <a:pt x="1513" y="31"/>
                    <a:pt x="1509" y="33"/>
                  </a:cubicBezTo>
                  <a:cubicBezTo>
                    <a:pt x="479" y="356"/>
                    <a:pt x="13" y="1267"/>
                    <a:pt x="9" y="1275"/>
                  </a:cubicBezTo>
                  <a:cubicBezTo>
                    <a:pt x="1" y="1290"/>
                    <a:pt x="5" y="1304"/>
                    <a:pt x="20" y="1316"/>
                  </a:cubicBezTo>
                  <a:lnTo>
                    <a:pt x="1131" y="2108"/>
                  </a:lnTo>
                  <a:lnTo>
                    <a:pt x="909" y="4158"/>
                  </a:lnTo>
                  <a:cubicBezTo>
                    <a:pt x="909" y="4165"/>
                    <a:pt x="909" y="4172"/>
                    <a:pt x="916" y="4180"/>
                  </a:cubicBezTo>
                  <a:cubicBezTo>
                    <a:pt x="924" y="4187"/>
                    <a:pt x="931" y="4191"/>
                    <a:pt x="938" y="4191"/>
                  </a:cubicBezTo>
                  <a:lnTo>
                    <a:pt x="4422" y="4191"/>
                  </a:lnTo>
                  <a:cubicBezTo>
                    <a:pt x="4434" y="4191"/>
                    <a:pt x="4441" y="4187"/>
                    <a:pt x="4448" y="4180"/>
                  </a:cubicBezTo>
                  <a:cubicBezTo>
                    <a:pt x="4452" y="4172"/>
                    <a:pt x="4456" y="4165"/>
                    <a:pt x="4456" y="4158"/>
                  </a:cubicBezTo>
                  <a:lnTo>
                    <a:pt x="4229" y="2112"/>
                  </a:lnTo>
                  <a:lnTo>
                    <a:pt x="5312" y="1427"/>
                  </a:lnTo>
                  <a:cubicBezTo>
                    <a:pt x="5323" y="1419"/>
                    <a:pt x="5330" y="1404"/>
                    <a:pt x="5323" y="1389"/>
                  </a:cubicBezTo>
                  <a:cubicBezTo>
                    <a:pt x="4937" y="356"/>
                    <a:pt x="3959" y="4"/>
                    <a:pt x="39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4"/>
            <p:cNvSpPr/>
            <p:nvPr/>
          </p:nvSpPr>
          <p:spPr>
            <a:xfrm>
              <a:off x="3235924" y="3312672"/>
              <a:ext cx="241295" cy="378383"/>
            </a:xfrm>
            <a:custGeom>
              <a:rect b="b" l="l" r="r" t="t"/>
              <a:pathLst>
                <a:path extrusionOk="0" h="1024" w="653">
                  <a:moveTo>
                    <a:pt x="250" y="1"/>
                  </a:moveTo>
                  <a:cubicBezTo>
                    <a:pt x="171" y="1"/>
                    <a:pt x="92" y="29"/>
                    <a:pt x="26" y="82"/>
                  </a:cubicBezTo>
                  <a:cubicBezTo>
                    <a:pt x="19" y="86"/>
                    <a:pt x="15" y="93"/>
                    <a:pt x="15" y="104"/>
                  </a:cubicBezTo>
                  <a:cubicBezTo>
                    <a:pt x="15" y="115"/>
                    <a:pt x="1" y="385"/>
                    <a:pt x="64" y="674"/>
                  </a:cubicBezTo>
                  <a:cubicBezTo>
                    <a:pt x="104" y="849"/>
                    <a:pt x="156" y="953"/>
                    <a:pt x="237" y="997"/>
                  </a:cubicBezTo>
                  <a:cubicBezTo>
                    <a:pt x="267" y="1016"/>
                    <a:pt x="300" y="1023"/>
                    <a:pt x="341" y="1023"/>
                  </a:cubicBezTo>
                  <a:cubicBezTo>
                    <a:pt x="371" y="1023"/>
                    <a:pt x="408" y="1016"/>
                    <a:pt x="442" y="1004"/>
                  </a:cubicBezTo>
                  <a:cubicBezTo>
                    <a:pt x="493" y="990"/>
                    <a:pt x="534" y="949"/>
                    <a:pt x="564" y="890"/>
                  </a:cubicBezTo>
                  <a:cubicBezTo>
                    <a:pt x="653" y="708"/>
                    <a:pt x="623" y="382"/>
                    <a:pt x="567" y="223"/>
                  </a:cubicBezTo>
                  <a:cubicBezTo>
                    <a:pt x="531" y="119"/>
                    <a:pt x="452" y="45"/>
                    <a:pt x="348" y="15"/>
                  </a:cubicBezTo>
                  <a:cubicBezTo>
                    <a:pt x="316" y="5"/>
                    <a:pt x="283" y="1"/>
                    <a:pt x="250" y="1"/>
                  </a:cubicBezTo>
                  <a:close/>
                </a:path>
              </a:pathLst>
            </a:custGeom>
            <a:solidFill>
              <a:srgbClr val="86683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57" name="Google Shape;1257;p44"/>
            <p:cNvSpPr/>
            <p:nvPr/>
          </p:nvSpPr>
          <p:spPr>
            <a:xfrm>
              <a:off x="4990019" y="1791376"/>
              <a:ext cx="370257" cy="261986"/>
            </a:xfrm>
            <a:custGeom>
              <a:rect b="b" l="l" r="r" t="t"/>
              <a:pathLst>
                <a:path extrusionOk="0" h="709" w="1002">
                  <a:moveTo>
                    <a:pt x="501" y="0"/>
                  </a:moveTo>
                  <a:cubicBezTo>
                    <a:pt x="123" y="0"/>
                    <a:pt x="8" y="378"/>
                    <a:pt x="4" y="578"/>
                  </a:cubicBezTo>
                  <a:cubicBezTo>
                    <a:pt x="0" y="630"/>
                    <a:pt x="45" y="674"/>
                    <a:pt x="97" y="674"/>
                  </a:cubicBezTo>
                  <a:cubicBezTo>
                    <a:pt x="99" y="674"/>
                    <a:pt x="101" y="674"/>
                    <a:pt x="103" y="674"/>
                  </a:cubicBezTo>
                  <a:cubicBezTo>
                    <a:pt x="152" y="674"/>
                    <a:pt x="193" y="631"/>
                    <a:pt x="193" y="582"/>
                  </a:cubicBezTo>
                  <a:cubicBezTo>
                    <a:pt x="193" y="567"/>
                    <a:pt x="209" y="193"/>
                    <a:pt x="501" y="193"/>
                  </a:cubicBezTo>
                  <a:cubicBezTo>
                    <a:pt x="804" y="193"/>
                    <a:pt x="809" y="597"/>
                    <a:pt x="809" y="611"/>
                  </a:cubicBezTo>
                  <a:cubicBezTo>
                    <a:pt x="812" y="664"/>
                    <a:pt x="853" y="708"/>
                    <a:pt x="905" y="708"/>
                  </a:cubicBezTo>
                  <a:cubicBezTo>
                    <a:pt x="960" y="708"/>
                    <a:pt x="1001" y="664"/>
                    <a:pt x="1001" y="611"/>
                  </a:cubicBezTo>
                  <a:cubicBezTo>
                    <a:pt x="1001" y="400"/>
                    <a:pt x="893"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4"/>
            <p:cNvSpPr/>
            <p:nvPr/>
          </p:nvSpPr>
          <p:spPr>
            <a:xfrm>
              <a:off x="4119069" y="1802092"/>
              <a:ext cx="370257" cy="261986"/>
            </a:xfrm>
            <a:custGeom>
              <a:rect b="b" l="l" r="r" t="t"/>
              <a:pathLst>
                <a:path extrusionOk="0" h="709" w="1002">
                  <a:moveTo>
                    <a:pt x="501" y="0"/>
                  </a:moveTo>
                  <a:cubicBezTo>
                    <a:pt x="108" y="0"/>
                    <a:pt x="4" y="401"/>
                    <a:pt x="1" y="612"/>
                  </a:cubicBezTo>
                  <a:cubicBezTo>
                    <a:pt x="1" y="664"/>
                    <a:pt x="45" y="705"/>
                    <a:pt x="97" y="708"/>
                  </a:cubicBezTo>
                  <a:cubicBezTo>
                    <a:pt x="149" y="708"/>
                    <a:pt x="194" y="664"/>
                    <a:pt x="194" y="612"/>
                  </a:cubicBezTo>
                  <a:cubicBezTo>
                    <a:pt x="194" y="594"/>
                    <a:pt x="201" y="190"/>
                    <a:pt x="501" y="190"/>
                  </a:cubicBezTo>
                  <a:cubicBezTo>
                    <a:pt x="790" y="190"/>
                    <a:pt x="809" y="564"/>
                    <a:pt x="809" y="582"/>
                  </a:cubicBezTo>
                  <a:cubicBezTo>
                    <a:pt x="809" y="635"/>
                    <a:pt x="853" y="676"/>
                    <a:pt x="905" y="676"/>
                  </a:cubicBezTo>
                  <a:cubicBezTo>
                    <a:pt x="960" y="671"/>
                    <a:pt x="1001" y="631"/>
                    <a:pt x="998" y="575"/>
                  </a:cubicBezTo>
                  <a:cubicBezTo>
                    <a:pt x="994" y="378"/>
                    <a:pt x="883"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4"/>
            <p:cNvSpPr/>
            <p:nvPr/>
          </p:nvSpPr>
          <p:spPr>
            <a:xfrm>
              <a:off x="5728313" y="1885233"/>
              <a:ext cx="120832" cy="631871"/>
            </a:xfrm>
            <a:custGeom>
              <a:rect b="b" l="l" r="r" t="t"/>
              <a:pathLst>
                <a:path extrusionOk="0" h="1710" w="327">
                  <a:moveTo>
                    <a:pt x="292" y="1"/>
                  </a:moveTo>
                  <a:cubicBezTo>
                    <a:pt x="277" y="1"/>
                    <a:pt x="263" y="9"/>
                    <a:pt x="260" y="24"/>
                  </a:cubicBezTo>
                  <a:lnTo>
                    <a:pt x="4" y="1058"/>
                  </a:lnTo>
                  <a:cubicBezTo>
                    <a:pt x="0" y="1065"/>
                    <a:pt x="4" y="1077"/>
                    <a:pt x="7" y="1084"/>
                  </a:cubicBezTo>
                  <a:cubicBezTo>
                    <a:pt x="12" y="1087"/>
                    <a:pt x="159" y="1277"/>
                    <a:pt x="130" y="1673"/>
                  </a:cubicBezTo>
                  <a:cubicBezTo>
                    <a:pt x="130" y="1691"/>
                    <a:pt x="141" y="1706"/>
                    <a:pt x="159" y="1710"/>
                  </a:cubicBezTo>
                  <a:lnTo>
                    <a:pt x="163" y="1710"/>
                  </a:lnTo>
                  <a:cubicBezTo>
                    <a:pt x="178" y="1710"/>
                    <a:pt x="193" y="1696"/>
                    <a:pt x="193" y="1681"/>
                  </a:cubicBezTo>
                  <a:cubicBezTo>
                    <a:pt x="222" y="1310"/>
                    <a:pt x="104" y="1110"/>
                    <a:pt x="67" y="1058"/>
                  </a:cubicBezTo>
                  <a:lnTo>
                    <a:pt x="323" y="39"/>
                  </a:lnTo>
                  <a:cubicBezTo>
                    <a:pt x="327" y="24"/>
                    <a:pt x="315" y="6"/>
                    <a:pt x="301" y="1"/>
                  </a:cubicBezTo>
                  <a:cubicBezTo>
                    <a:pt x="298" y="1"/>
                    <a:pt x="29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4"/>
            <p:cNvSpPr/>
            <p:nvPr/>
          </p:nvSpPr>
          <p:spPr>
            <a:xfrm>
              <a:off x="3676757" y="1896319"/>
              <a:ext cx="120832" cy="632240"/>
            </a:xfrm>
            <a:custGeom>
              <a:rect b="b" l="l" r="r" t="t"/>
              <a:pathLst>
                <a:path extrusionOk="0" h="1711" w="327">
                  <a:moveTo>
                    <a:pt x="34" y="1"/>
                  </a:moveTo>
                  <a:cubicBezTo>
                    <a:pt x="32" y="1"/>
                    <a:pt x="29" y="1"/>
                    <a:pt x="27" y="2"/>
                  </a:cubicBezTo>
                  <a:cubicBezTo>
                    <a:pt x="12" y="9"/>
                    <a:pt x="0" y="24"/>
                    <a:pt x="5" y="43"/>
                  </a:cubicBezTo>
                  <a:lnTo>
                    <a:pt x="260" y="1061"/>
                  </a:lnTo>
                  <a:cubicBezTo>
                    <a:pt x="223" y="1110"/>
                    <a:pt x="104" y="1310"/>
                    <a:pt x="134" y="1680"/>
                  </a:cubicBezTo>
                  <a:cubicBezTo>
                    <a:pt x="134" y="1699"/>
                    <a:pt x="149" y="1710"/>
                    <a:pt x="164" y="1710"/>
                  </a:cubicBezTo>
                  <a:lnTo>
                    <a:pt x="168" y="1710"/>
                  </a:lnTo>
                  <a:cubicBezTo>
                    <a:pt x="186" y="1710"/>
                    <a:pt x="197" y="1695"/>
                    <a:pt x="197" y="1676"/>
                  </a:cubicBezTo>
                  <a:cubicBezTo>
                    <a:pt x="168" y="1276"/>
                    <a:pt x="316" y="1088"/>
                    <a:pt x="320" y="1088"/>
                  </a:cubicBezTo>
                  <a:cubicBezTo>
                    <a:pt x="327" y="1080"/>
                    <a:pt x="327" y="1069"/>
                    <a:pt x="327" y="1057"/>
                  </a:cubicBezTo>
                  <a:lnTo>
                    <a:pt x="67" y="27"/>
                  </a:lnTo>
                  <a:cubicBezTo>
                    <a:pt x="64" y="11"/>
                    <a:pt x="49" y="1"/>
                    <a:pt x="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4"/>
            <p:cNvSpPr/>
            <p:nvPr/>
          </p:nvSpPr>
          <p:spPr>
            <a:xfrm>
              <a:off x="2820957" y="2337520"/>
              <a:ext cx="580882" cy="722032"/>
            </a:xfrm>
            <a:custGeom>
              <a:rect b="b" l="l" r="r" t="t"/>
              <a:pathLst>
                <a:path extrusionOk="0" h="1954" w="1572">
                  <a:moveTo>
                    <a:pt x="946" y="0"/>
                  </a:moveTo>
                  <a:lnTo>
                    <a:pt x="946" y="0"/>
                  </a:lnTo>
                  <a:cubicBezTo>
                    <a:pt x="616" y="219"/>
                    <a:pt x="0" y="467"/>
                    <a:pt x="0" y="467"/>
                  </a:cubicBezTo>
                  <a:lnTo>
                    <a:pt x="582" y="1953"/>
                  </a:lnTo>
                  <a:lnTo>
                    <a:pt x="1572" y="1609"/>
                  </a:lnTo>
                  <a:cubicBezTo>
                    <a:pt x="1572" y="1609"/>
                    <a:pt x="1379" y="1512"/>
                    <a:pt x="1365" y="1309"/>
                  </a:cubicBezTo>
                  <a:cubicBezTo>
                    <a:pt x="1353" y="1105"/>
                    <a:pt x="1235" y="1068"/>
                    <a:pt x="1175" y="883"/>
                  </a:cubicBezTo>
                  <a:cubicBezTo>
                    <a:pt x="1120" y="698"/>
                    <a:pt x="1124" y="575"/>
                    <a:pt x="1012" y="427"/>
                  </a:cubicBezTo>
                  <a:cubicBezTo>
                    <a:pt x="901" y="282"/>
                    <a:pt x="94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4"/>
            <p:cNvSpPr/>
            <p:nvPr/>
          </p:nvSpPr>
          <p:spPr>
            <a:xfrm>
              <a:off x="2970738" y="2499496"/>
              <a:ext cx="228524" cy="136931"/>
            </a:xfrm>
            <a:custGeom>
              <a:rect b="b" l="l" r="r" t="t"/>
              <a:pathLst>
                <a:path extrusionOk="0" h="474" w="791">
                  <a:moveTo>
                    <a:pt x="717" y="0"/>
                  </a:moveTo>
                  <a:cubicBezTo>
                    <a:pt x="707" y="0"/>
                    <a:pt x="696" y="2"/>
                    <a:pt x="686" y="7"/>
                  </a:cubicBezTo>
                  <a:lnTo>
                    <a:pt x="45" y="351"/>
                  </a:lnTo>
                  <a:cubicBezTo>
                    <a:pt x="12" y="370"/>
                    <a:pt x="1" y="407"/>
                    <a:pt x="19" y="440"/>
                  </a:cubicBezTo>
                  <a:cubicBezTo>
                    <a:pt x="31" y="458"/>
                    <a:pt x="53" y="474"/>
                    <a:pt x="75" y="474"/>
                  </a:cubicBezTo>
                  <a:cubicBezTo>
                    <a:pt x="82" y="474"/>
                    <a:pt x="94" y="470"/>
                    <a:pt x="105" y="466"/>
                  </a:cubicBezTo>
                  <a:lnTo>
                    <a:pt x="746" y="121"/>
                  </a:lnTo>
                  <a:cubicBezTo>
                    <a:pt x="779" y="103"/>
                    <a:pt x="790" y="65"/>
                    <a:pt x="772" y="32"/>
                  </a:cubicBezTo>
                  <a:cubicBezTo>
                    <a:pt x="761" y="12"/>
                    <a:pt x="740" y="0"/>
                    <a:pt x="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4"/>
            <p:cNvSpPr/>
            <p:nvPr/>
          </p:nvSpPr>
          <p:spPr>
            <a:xfrm>
              <a:off x="2999917" y="2596850"/>
              <a:ext cx="243258" cy="123065"/>
            </a:xfrm>
            <a:custGeom>
              <a:rect b="b" l="l" r="r" t="t"/>
              <a:pathLst>
                <a:path extrusionOk="0" h="426" w="842">
                  <a:moveTo>
                    <a:pt x="772" y="1"/>
                  </a:moveTo>
                  <a:cubicBezTo>
                    <a:pt x="763" y="1"/>
                    <a:pt x="754" y="3"/>
                    <a:pt x="745" y="7"/>
                  </a:cubicBezTo>
                  <a:lnTo>
                    <a:pt x="48" y="303"/>
                  </a:lnTo>
                  <a:cubicBezTo>
                    <a:pt x="15" y="318"/>
                    <a:pt x="0" y="355"/>
                    <a:pt x="15" y="388"/>
                  </a:cubicBezTo>
                  <a:cubicBezTo>
                    <a:pt x="22" y="411"/>
                    <a:pt x="48" y="426"/>
                    <a:pt x="70" y="426"/>
                  </a:cubicBezTo>
                  <a:cubicBezTo>
                    <a:pt x="82" y="426"/>
                    <a:pt x="89" y="426"/>
                    <a:pt x="96" y="422"/>
                  </a:cubicBezTo>
                  <a:lnTo>
                    <a:pt x="793" y="121"/>
                  </a:lnTo>
                  <a:cubicBezTo>
                    <a:pt x="826" y="111"/>
                    <a:pt x="842" y="73"/>
                    <a:pt x="826" y="40"/>
                  </a:cubicBezTo>
                  <a:cubicBezTo>
                    <a:pt x="819" y="15"/>
                    <a:pt x="796" y="1"/>
                    <a:pt x="7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4"/>
            <p:cNvSpPr/>
            <p:nvPr/>
          </p:nvSpPr>
          <p:spPr>
            <a:xfrm>
              <a:off x="3031985" y="2710093"/>
              <a:ext cx="216679" cy="101976"/>
            </a:xfrm>
            <a:custGeom>
              <a:rect b="b" l="l" r="r" t="t"/>
              <a:pathLst>
                <a:path extrusionOk="0" h="353" w="750">
                  <a:moveTo>
                    <a:pt x="674" y="0"/>
                  </a:moveTo>
                  <a:cubicBezTo>
                    <a:pt x="668" y="0"/>
                    <a:pt x="662" y="1"/>
                    <a:pt x="656" y="3"/>
                  </a:cubicBezTo>
                  <a:lnTo>
                    <a:pt x="48" y="230"/>
                  </a:lnTo>
                  <a:cubicBezTo>
                    <a:pt x="19" y="244"/>
                    <a:pt x="0" y="278"/>
                    <a:pt x="11" y="311"/>
                  </a:cubicBezTo>
                  <a:cubicBezTo>
                    <a:pt x="23" y="337"/>
                    <a:pt x="45" y="352"/>
                    <a:pt x="71" y="352"/>
                  </a:cubicBezTo>
                  <a:cubicBezTo>
                    <a:pt x="78" y="352"/>
                    <a:pt x="86" y="352"/>
                    <a:pt x="93" y="349"/>
                  </a:cubicBezTo>
                  <a:lnTo>
                    <a:pt x="700" y="126"/>
                  </a:lnTo>
                  <a:cubicBezTo>
                    <a:pt x="731" y="111"/>
                    <a:pt x="749" y="75"/>
                    <a:pt x="738" y="44"/>
                  </a:cubicBezTo>
                  <a:cubicBezTo>
                    <a:pt x="725" y="18"/>
                    <a:pt x="699" y="0"/>
                    <a:pt x="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4"/>
            <p:cNvSpPr/>
            <p:nvPr/>
          </p:nvSpPr>
          <p:spPr>
            <a:xfrm>
              <a:off x="3056542" y="2802247"/>
              <a:ext cx="263770" cy="95332"/>
            </a:xfrm>
            <a:custGeom>
              <a:rect b="b" l="l" r="r" t="t"/>
              <a:pathLst>
                <a:path extrusionOk="0" h="330" w="913">
                  <a:moveTo>
                    <a:pt x="843" y="1"/>
                  </a:moveTo>
                  <a:cubicBezTo>
                    <a:pt x="837" y="1"/>
                    <a:pt x="830" y="2"/>
                    <a:pt x="823" y="4"/>
                  </a:cubicBezTo>
                  <a:lnTo>
                    <a:pt x="56" y="207"/>
                  </a:lnTo>
                  <a:cubicBezTo>
                    <a:pt x="23" y="215"/>
                    <a:pt x="1" y="252"/>
                    <a:pt x="8" y="285"/>
                  </a:cubicBezTo>
                  <a:cubicBezTo>
                    <a:pt x="19" y="311"/>
                    <a:pt x="42" y="329"/>
                    <a:pt x="71" y="329"/>
                  </a:cubicBezTo>
                  <a:lnTo>
                    <a:pt x="90" y="329"/>
                  </a:lnTo>
                  <a:lnTo>
                    <a:pt x="856" y="126"/>
                  </a:lnTo>
                  <a:cubicBezTo>
                    <a:pt x="890" y="115"/>
                    <a:pt x="912" y="81"/>
                    <a:pt x="901" y="48"/>
                  </a:cubicBezTo>
                  <a:cubicBezTo>
                    <a:pt x="895" y="21"/>
                    <a:pt x="871" y="1"/>
                    <a:pt x="8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4"/>
            <p:cNvSpPr/>
            <p:nvPr/>
          </p:nvSpPr>
          <p:spPr>
            <a:xfrm>
              <a:off x="2715275" y="2476458"/>
              <a:ext cx="637418" cy="1348730"/>
            </a:xfrm>
            <a:custGeom>
              <a:rect b="b" l="l" r="r" t="t"/>
              <a:pathLst>
                <a:path extrusionOk="0" h="3650" w="1725">
                  <a:moveTo>
                    <a:pt x="202" y="1"/>
                  </a:moveTo>
                  <a:cubicBezTo>
                    <a:pt x="180" y="1"/>
                    <a:pt x="157" y="5"/>
                    <a:pt x="134" y="14"/>
                  </a:cubicBezTo>
                  <a:cubicBezTo>
                    <a:pt x="42" y="51"/>
                    <a:pt x="1" y="154"/>
                    <a:pt x="35" y="243"/>
                  </a:cubicBezTo>
                  <a:lnTo>
                    <a:pt x="1357" y="3538"/>
                  </a:lnTo>
                  <a:cubicBezTo>
                    <a:pt x="1386" y="3607"/>
                    <a:pt x="1455" y="3649"/>
                    <a:pt x="1527" y="3649"/>
                  </a:cubicBezTo>
                  <a:cubicBezTo>
                    <a:pt x="1547" y="3649"/>
                    <a:pt x="1568" y="3646"/>
                    <a:pt x="1588" y="3638"/>
                  </a:cubicBezTo>
                  <a:cubicBezTo>
                    <a:pt x="1680" y="3601"/>
                    <a:pt x="1724" y="3498"/>
                    <a:pt x="1687" y="3404"/>
                  </a:cubicBezTo>
                  <a:lnTo>
                    <a:pt x="365" y="110"/>
                  </a:lnTo>
                  <a:cubicBezTo>
                    <a:pt x="336" y="42"/>
                    <a:pt x="272"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4"/>
            <p:cNvSpPr/>
            <p:nvPr/>
          </p:nvSpPr>
          <p:spPr>
            <a:xfrm>
              <a:off x="2795091" y="3323019"/>
              <a:ext cx="630397" cy="696536"/>
            </a:xfrm>
            <a:custGeom>
              <a:rect b="b" l="l" r="r" t="t"/>
              <a:pathLst>
                <a:path extrusionOk="0" h="1885" w="1706">
                  <a:moveTo>
                    <a:pt x="1057" y="1"/>
                  </a:moveTo>
                  <a:cubicBezTo>
                    <a:pt x="1041" y="1"/>
                    <a:pt x="1026" y="1"/>
                    <a:pt x="1012" y="2"/>
                  </a:cubicBezTo>
                  <a:cubicBezTo>
                    <a:pt x="723" y="20"/>
                    <a:pt x="315" y="169"/>
                    <a:pt x="149" y="380"/>
                  </a:cubicBezTo>
                  <a:cubicBezTo>
                    <a:pt x="0" y="573"/>
                    <a:pt x="4" y="903"/>
                    <a:pt x="163" y="1258"/>
                  </a:cubicBezTo>
                  <a:cubicBezTo>
                    <a:pt x="293" y="1554"/>
                    <a:pt x="537" y="1862"/>
                    <a:pt x="785" y="1881"/>
                  </a:cubicBezTo>
                  <a:cubicBezTo>
                    <a:pt x="812" y="1884"/>
                    <a:pt x="834" y="1884"/>
                    <a:pt x="860" y="1884"/>
                  </a:cubicBezTo>
                  <a:cubicBezTo>
                    <a:pt x="1283" y="1884"/>
                    <a:pt x="1620" y="1611"/>
                    <a:pt x="1683" y="1332"/>
                  </a:cubicBezTo>
                  <a:cubicBezTo>
                    <a:pt x="1705" y="1221"/>
                    <a:pt x="1693" y="1136"/>
                    <a:pt x="1649" y="1077"/>
                  </a:cubicBezTo>
                  <a:cubicBezTo>
                    <a:pt x="1616" y="1032"/>
                    <a:pt x="1572" y="1014"/>
                    <a:pt x="1538" y="1002"/>
                  </a:cubicBezTo>
                  <a:cubicBezTo>
                    <a:pt x="1572" y="910"/>
                    <a:pt x="1568" y="832"/>
                    <a:pt x="1534" y="769"/>
                  </a:cubicBezTo>
                  <a:cubicBezTo>
                    <a:pt x="1497" y="706"/>
                    <a:pt x="1442" y="680"/>
                    <a:pt x="1404" y="665"/>
                  </a:cubicBezTo>
                  <a:cubicBezTo>
                    <a:pt x="1423" y="554"/>
                    <a:pt x="1404" y="473"/>
                    <a:pt x="1356" y="420"/>
                  </a:cubicBezTo>
                  <a:cubicBezTo>
                    <a:pt x="1327" y="391"/>
                    <a:pt x="1293" y="376"/>
                    <a:pt x="1264" y="372"/>
                  </a:cubicBezTo>
                  <a:cubicBezTo>
                    <a:pt x="1315" y="284"/>
                    <a:pt x="1356" y="150"/>
                    <a:pt x="1260" y="54"/>
                  </a:cubicBezTo>
                  <a:cubicBezTo>
                    <a:pt x="1217" y="10"/>
                    <a:pt x="1132" y="1"/>
                    <a:pt x="1057" y="1"/>
                  </a:cubicBezTo>
                  <a:close/>
                </a:path>
              </a:pathLst>
            </a:custGeom>
            <a:solidFill>
              <a:srgbClr val="86683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68" name="Google Shape;1268;p44"/>
            <p:cNvSpPr/>
            <p:nvPr/>
          </p:nvSpPr>
          <p:spPr>
            <a:xfrm>
              <a:off x="3033059" y="3320063"/>
              <a:ext cx="407208" cy="625589"/>
            </a:xfrm>
            <a:custGeom>
              <a:rect b="b" l="l" r="r" t="t"/>
              <a:pathLst>
                <a:path extrusionOk="0" h="1693" w="1102">
                  <a:moveTo>
                    <a:pt x="428" y="0"/>
                  </a:moveTo>
                  <a:cubicBezTo>
                    <a:pt x="262" y="0"/>
                    <a:pt x="59" y="71"/>
                    <a:pt x="27" y="81"/>
                  </a:cubicBezTo>
                  <a:cubicBezTo>
                    <a:pt x="8" y="88"/>
                    <a:pt x="1" y="107"/>
                    <a:pt x="4" y="121"/>
                  </a:cubicBezTo>
                  <a:cubicBezTo>
                    <a:pt x="10" y="135"/>
                    <a:pt x="22" y="143"/>
                    <a:pt x="33" y="143"/>
                  </a:cubicBezTo>
                  <a:cubicBezTo>
                    <a:pt x="37" y="143"/>
                    <a:pt x="41" y="142"/>
                    <a:pt x="45" y="139"/>
                  </a:cubicBezTo>
                  <a:cubicBezTo>
                    <a:pt x="152" y="102"/>
                    <a:pt x="310" y="64"/>
                    <a:pt x="427" y="64"/>
                  </a:cubicBezTo>
                  <a:cubicBezTo>
                    <a:pt x="493" y="64"/>
                    <a:pt x="547" y="76"/>
                    <a:pt x="572" y="107"/>
                  </a:cubicBezTo>
                  <a:cubicBezTo>
                    <a:pt x="657" y="214"/>
                    <a:pt x="557" y="321"/>
                    <a:pt x="550" y="325"/>
                  </a:cubicBezTo>
                  <a:cubicBezTo>
                    <a:pt x="542" y="336"/>
                    <a:pt x="538" y="348"/>
                    <a:pt x="546" y="358"/>
                  </a:cubicBezTo>
                  <a:cubicBezTo>
                    <a:pt x="550" y="373"/>
                    <a:pt x="560" y="380"/>
                    <a:pt x="572" y="380"/>
                  </a:cubicBezTo>
                  <a:cubicBezTo>
                    <a:pt x="575" y="380"/>
                    <a:pt x="702" y="380"/>
                    <a:pt x="738" y="466"/>
                  </a:cubicBezTo>
                  <a:cubicBezTo>
                    <a:pt x="776" y="558"/>
                    <a:pt x="697" y="681"/>
                    <a:pt x="697" y="681"/>
                  </a:cubicBezTo>
                  <a:cubicBezTo>
                    <a:pt x="690" y="692"/>
                    <a:pt x="690" y="703"/>
                    <a:pt x="697" y="714"/>
                  </a:cubicBezTo>
                  <a:cubicBezTo>
                    <a:pt x="702" y="726"/>
                    <a:pt x="712" y="729"/>
                    <a:pt x="724" y="729"/>
                  </a:cubicBezTo>
                  <a:cubicBezTo>
                    <a:pt x="724" y="729"/>
                    <a:pt x="725" y="729"/>
                    <a:pt x="726" y="729"/>
                  </a:cubicBezTo>
                  <a:cubicBezTo>
                    <a:pt x="743" y="729"/>
                    <a:pt x="838" y="732"/>
                    <a:pt x="890" y="837"/>
                  </a:cubicBezTo>
                  <a:cubicBezTo>
                    <a:pt x="946" y="948"/>
                    <a:pt x="849" y="1104"/>
                    <a:pt x="846" y="1104"/>
                  </a:cubicBezTo>
                  <a:cubicBezTo>
                    <a:pt x="842" y="1114"/>
                    <a:pt x="842" y="1129"/>
                    <a:pt x="849" y="1140"/>
                  </a:cubicBezTo>
                  <a:cubicBezTo>
                    <a:pt x="853" y="1152"/>
                    <a:pt x="868" y="1155"/>
                    <a:pt x="880" y="1155"/>
                  </a:cubicBezTo>
                  <a:cubicBezTo>
                    <a:pt x="880" y="1155"/>
                    <a:pt x="885" y="1154"/>
                    <a:pt x="893" y="1154"/>
                  </a:cubicBezTo>
                  <a:cubicBezTo>
                    <a:pt x="910" y="1154"/>
                    <a:pt x="940" y="1158"/>
                    <a:pt x="964" y="1177"/>
                  </a:cubicBezTo>
                  <a:cubicBezTo>
                    <a:pt x="994" y="1196"/>
                    <a:pt x="1009" y="1229"/>
                    <a:pt x="1017" y="1277"/>
                  </a:cubicBezTo>
                  <a:cubicBezTo>
                    <a:pt x="1035" y="1422"/>
                    <a:pt x="976" y="1477"/>
                    <a:pt x="646" y="1629"/>
                  </a:cubicBezTo>
                  <a:cubicBezTo>
                    <a:pt x="631" y="1637"/>
                    <a:pt x="623" y="1655"/>
                    <a:pt x="631" y="1674"/>
                  </a:cubicBezTo>
                  <a:cubicBezTo>
                    <a:pt x="635" y="1685"/>
                    <a:pt x="646" y="1692"/>
                    <a:pt x="661" y="1692"/>
                  </a:cubicBezTo>
                  <a:cubicBezTo>
                    <a:pt x="664" y="1692"/>
                    <a:pt x="668" y="1689"/>
                    <a:pt x="671" y="1689"/>
                  </a:cubicBezTo>
                  <a:cubicBezTo>
                    <a:pt x="986" y="1540"/>
                    <a:pt x="1102" y="1466"/>
                    <a:pt x="1080" y="1270"/>
                  </a:cubicBezTo>
                  <a:cubicBezTo>
                    <a:pt x="1072" y="1203"/>
                    <a:pt x="1046" y="1159"/>
                    <a:pt x="1005" y="1126"/>
                  </a:cubicBezTo>
                  <a:cubicBezTo>
                    <a:pt x="979" y="1107"/>
                    <a:pt x="950" y="1096"/>
                    <a:pt x="928" y="1092"/>
                  </a:cubicBezTo>
                  <a:cubicBezTo>
                    <a:pt x="957" y="1029"/>
                    <a:pt x="998" y="907"/>
                    <a:pt x="946" y="806"/>
                  </a:cubicBezTo>
                  <a:cubicBezTo>
                    <a:pt x="897" y="714"/>
                    <a:pt x="824" y="681"/>
                    <a:pt x="776" y="670"/>
                  </a:cubicBezTo>
                  <a:cubicBezTo>
                    <a:pt x="798" y="618"/>
                    <a:pt x="831" y="525"/>
                    <a:pt x="798" y="444"/>
                  </a:cubicBezTo>
                  <a:cubicBezTo>
                    <a:pt x="764" y="365"/>
                    <a:pt x="687" y="332"/>
                    <a:pt x="631" y="321"/>
                  </a:cubicBezTo>
                  <a:cubicBezTo>
                    <a:pt x="671" y="259"/>
                    <a:pt x="697" y="158"/>
                    <a:pt x="620" y="66"/>
                  </a:cubicBezTo>
                  <a:cubicBezTo>
                    <a:pt x="581" y="17"/>
                    <a:pt x="509" y="0"/>
                    <a:pt x="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4"/>
            <p:cNvSpPr/>
            <p:nvPr/>
          </p:nvSpPr>
          <p:spPr>
            <a:xfrm>
              <a:off x="3203037" y="3722465"/>
              <a:ext cx="165913" cy="72425"/>
            </a:xfrm>
            <a:custGeom>
              <a:rect b="b" l="l" r="r" t="t"/>
              <a:pathLst>
                <a:path extrusionOk="0" h="196" w="449">
                  <a:moveTo>
                    <a:pt x="415" y="1"/>
                  </a:moveTo>
                  <a:cubicBezTo>
                    <a:pt x="411" y="1"/>
                    <a:pt x="408" y="1"/>
                    <a:pt x="404" y="3"/>
                  </a:cubicBezTo>
                  <a:lnTo>
                    <a:pt x="26" y="136"/>
                  </a:lnTo>
                  <a:cubicBezTo>
                    <a:pt x="11" y="140"/>
                    <a:pt x="1" y="159"/>
                    <a:pt x="8" y="177"/>
                  </a:cubicBezTo>
                  <a:cubicBezTo>
                    <a:pt x="11" y="188"/>
                    <a:pt x="23" y="196"/>
                    <a:pt x="37" y="196"/>
                  </a:cubicBezTo>
                  <a:lnTo>
                    <a:pt x="49" y="196"/>
                  </a:lnTo>
                  <a:lnTo>
                    <a:pt x="427" y="63"/>
                  </a:lnTo>
                  <a:cubicBezTo>
                    <a:pt x="442" y="59"/>
                    <a:pt x="449" y="40"/>
                    <a:pt x="445" y="22"/>
                  </a:cubicBezTo>
                  <a:cubicBezTo>
                    <a:pt x="439" y="10"/>
                    <a:pt x="427" y="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4"/>
            <p:cNvSpPr/>
            <p:nvPr/>
          </p:nvSpPr>
          <p:spPr>
            <a:xfrm>
              <a:off x="3144284" y="3566160"/>
              <a:ext cx="169978" cy="84988"/>
            </a:xfrm>
            <a:custGeom>
              <a:rect b="b" l="l" r="r" t="t"/>
              <a:pathLst>
                <a:path extrusionOk="0" h="230" w="460">
                  <a:moveTo>
                    <a:pt x="424" y="1"/>
                  </a:moveTo>
                  <a:cubicBezTo>
                    <a:pt x="420" y="1"/>
                    <a:pt x="415" y="2"/>
                    <a:pt x="411" y="4"/>
                  </a:cubicBezTo>
                  <a:lnTo>
                    <a:pt x="23" y="166"/>
                  </a:lnTo>
                  <a:cubicBezTo>
                    <a:pt x="8" y="174"/>
                    <a:pt x="0" y="193"/>
                    <a:pt x="8" y="211"/>
                  </a:cubicBezTo>
                  <a:cubicBezTo>
                    <a:pt x="11" y="222"/>
                    <a:pt x="23" y="229"/>
                    <a:pt x="37" y="229"/>
                  </a:cubicBezTo>
                  <a:cubicBezTo>
                    <a:pt x="41" y="229"/>
                    <a:pt x="45" y="229"/>
                    <a:pt x="49" y="226"/>
                  </a:cubicBezTo>
                  <a:lnTo>
                    <a:pt x="434" y="60"/>
                  </a:lnTo>
                  <a:cubicBezTo>
                    <a:pt x="452" y="55"/>
                    <a:pt x="459" y="37"/>
                    <a:pt x="452" y="19"/>
                  </a:cubicBezTo>
                  <a:cubicBezTo>
                    <a:pt x="447" y="8"/>
                    <a:pt x="436"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4"/>
            <p:cNvSpPr/>
            <p:nvPr/>
          </p:nvSpPr>
          <p:spPr>
            <a:xfrm>
              <a:off x="3088117" y="3440525"/>
              <a:ext cx="178107" cy="68360"/>
            </a:xfrm>
            <a:custGeom>
              <a:rect b="b" l="l" r="r" t="t"/>
              <a:pathLst>
                <a:path extrusionOk="0" h="185" w="482">
                  <a:moveTo>
                    <a:pt x="447" y="0"/>
                  </a:moveTo>
                  <a:cubicBezTo>
                    <a:pt x="444" y="0"/>
                    <a:pt x="440" y="1"/>
                    <a:pt x="437" y="3"/>
                  </a:cubicBezTo>
                  <a:lnTo>
                    <a:pt x="30" y="121"/>
                  </a:lnTo>
                  <a:cubicBezTo>
                    <a:pt x="11" y="125"/>
                    <a:pt x="0" y="143"/>
                    <a:pt x="8" y="159"/>
                  </a:cubicBezTo>
                  <a:cubicBezTo>
                    <a:pt x="11" y="173"/>
                    <a:pt x="23" y="184"/>
                    <a:pt x="37" y="184"/>
                  </a:cubicBezTo>
                  <a:cubicBezTo>
                    <a:pt x="41" y="184"/>
                    <a:pt x="45" y="181"/>
                    <a:pt x="45" y="181"/>
                  </a:cubicBezTo>
                  <a:lnTo>
                    <a:pt x="456" y="62"/>
                  </a:lnTo>
                  <a:cubicBezTo>
                    <a:pt x="471" y="58"/>
                    <a:pt x="482" y="39"/>
                    <a:pt x="478" y="25"/>
                  </a:cubicBezTo>
                  <a:cubicBezTo>
                    <a:pt x="472" y="11"/>
                    <a:pt x="460" y="0"/>
                    <a:pt x="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4"/>
            <p:cNvSpPr/>
            <p:nvPr/>
          </p:nvSpPr>
          <p:spPr>
            <a:xfrm>
              <a:off x="3500128" y="606709"/>
              <a:ext cx="2454335" cy="1351686"/>
            </a:xfrm>
            <a:custGeom>
              <a:rect b="b" l="l" r="r" t="t"/>
              <a:pathLst>
                <a:path extrusionOk="0" h="3658" w="6642">
                  <a:moveTo>
                    <a:pt x="3516" y="0"/>
                  </a:moveTo>
                  <a:cubicBezTo>
                    <a:pt x="3404" y="0"/>
                    <a:pt x="3294" y="5"/>
                    <a:pt x="3188" y="15"/>
                  </a:cubicBezTo>
                  <a:cubicBezTo>
                    <a:pt x="1306" y="182"/>
                    <a:pt x="694" y="786"/>
                    <a:pt x="356" y="1646"/>
                  </a:cubicBezTo>
                  <a:cubicBezTo>
                    <a:pt x="1" y="2550"/>
                    <a:pt x="483" y="3595"/>
                    <a:pt x="486" y="3606"/>
                  </a:cubicBezTo>
                  <a:cubicBezTo>
                    <a:pt x="490" y="3617"/>
                    <a:pt x="505" y="3625"/>
                    <a:pt x="516" y="3625"/>
                  </a:cubicBezTo>
                  <a:cubicBezTo>
                    <a:pt x="531" y="3625"/>
                    <a:pt x="541" y="3613"/>
                    <a:pt x="545" y="3599"/>
                  </a:cubicBezTo>
                  <a:lnTo>
                    <a:pt x="671" y="3035"/>
                  </a:lnTo>
                  <a:cubicBezTo>
                    <a:pt x="1361" y="2780"/>
                    <a:pt x="2213" y="1561"/>
                    <a:pt x="2358" y="1349"/>
                  </a:cubicBezTo>
                  <a:cubicBezTo>
                    <a:pt x="2628" y="1586"/>
                    <a:pt x="3644" y="2472"/>
                    <a:pt x="3847" y="2472"/>
                  </a:cubicBezTo>
                  <a:lnTo>
                    <a:pt x="3855" y="2472"/>
                  </a:lnTo>
                  <a:cubicBezTo>
                    <a:pt x="3877" y="2469"/>
                    <a:pt x="3888" y="2457"/>
                    <a:pt x="3895" y="2450"/>
                  </a:cubicBezTo>
                  <a:cubicBezTo>
                    <a:pt x="3977" y="2339"/>
                    <a:pt x="3647" y="1646"/>
                    <a:pt x="3447" y="1253"/>
                  </a:cubicBezTo>
                  <a:lnTo>
                    <a:pt x="3447" y="1253"/>
                  </a:lnTo>
                  <a:cubicBezTo>
                    <a:pt x="3866" y="1683"/>
                    <a:pt x="4696" y="2502"/>
                    <a:pt x="4944" y="2502"/>
                  </a:cubicBezTo>
                  <a:cubicBezTo>
                    <a:pt x="4959" y="2502"/>
                    <a:pt x="4974" y="2498"/>
                    <a:pt x="4985" y="2491"/>
                  </a:cubicBezTo>
                  <a:cubicBezTo>
                    <a:pt x="5045" y="2450"/>
                    <a:pt x="5096" y="2332"/>
                    <a:pt x="4807" y="1787"/>
                  </a:cubicBezTo>
                  <a:cubicBezTo>
                    <a:pt x="4718" y="1616"/>
                    <a:pt x="4619" y="1449"/>
                    <a:pt x="4552" y="1342"/>
                  </a:cubicBezTo>
                  <a:lnTo>
                    <a:pt x="4552" y="1342"/>
                  </a:lnTo>
                  <a:cubicBezTo>
                    <a:pt x="5122" y="1757"/>
                    <a:pt x="6015" y="2987"/>
                    <a:pt x="6067" y="3061"/>
                  </a:cubicBezTo>
                  <a:lnTo>
                    <a:pt x="6293" y="3636"/>
                  </a:lnTo>
                  <a:cubicBezTo>
                    <a:pt x="6297" y="3647"/>
                    <a:pt x="6308" y="3654"/>
                    <a:pt x="6319" y="3658"/>
                  </a:cubicBezTo>
                  <a:lnTo>
                    <a:pt x="6323" y="3658"/>
                  </a:lnTo>
                  <a:cubicBezTo>
                    <a:pt x="6334" y="3658"/>
                    <a:pt x="6345" y="3651"/>
                    <a:pt x="6348" y="3639"/>
                  </a:cubicBezTo>
                  <a:cubicBezTo>
                    <a:pt x="6642" y="3058"/>
                    <a:pt x="6608" y="1779"/>
                    <a:pt x="6153" y="1123"/>
                  </a:cubicBezTo>
                  <a:cubicBezTo>
                    <a:pt x="5624" y="362"/>
                    <a:pt x="4488" y="0"/>
                    <a:pt x="3516" y="0"/>
                  </a:cubicBezTo>
                  <a:close/>
                </a:path>
              </a:pathLst>
            </a:custGeom>
            <a:solidFill>
              <a:srgbClr val="1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4"/>
            <p:cNvSpPr/>
            <p:nvPr/>
          </p:nvSpPr>
          <p:spPr>
            <a:xfrm>
              <a:off x="3545209" y="905278"/>
              <a:ext cx="513260" cy="740508"/>
            </a:xfrm>
            <a:custGeom>
              <a:rect b="b" l="l" r="r" t="t"/>
              <a:pathLst>
                <a:path extrusionOk="0" h="2004" w="1389">
                  <a:moveTo>
                    <a:pt x="1350" y="1"/>
                  </a:moveTo>
                  <a:cubicBezTo>
                    <a:pt x="1338" y="1"/>
                    <a:pt x="1325" y="7"/>
                    <a:pt x="1320" y="22"/>
                  </a:cubicBezTo>
                  <a:cubicBezTo>
                    <a:pt x="1112" y="597"/>
                    <a:pt x="794" y="1127"/>
                    <a:pt x="390" y="1582"/>
                  </a:cubicBezTo>
                  <a:cubicBezTo>
                    <a:pt x="275" y="1712"/>
                    <a:pt x="153" y="1835"/>
                    <a:pt x="23" y="1950"/>
                  </a:cubicBezTo>
                  <a:cubicBezTo>
                    <a:pt x="0" y="1972"/>
                    <a:pt x="21" y="2004"/>
                    <a:pt x="46" y="2004"/>
                  </a:cubicBezTo>
                  <a:cubicBezTo>
                    <a:pt x="53" y="2004"/>
                    <a:pt x="61" y="2001"/>
                    <a:pt x="67" y="1994"/>
                  </a:cubicBezTo>
                  <a:cubicBezTo>
                    <a:pt x="527" y="1579"/>
                    <a:pt x="905" y="1079"/>
                    <a:pt x="1176" y="523"/>
                  </a:cubicBezTo>
                  <a:cubicBezTo>
                    <a:pt x="1254" y="368"/>
                    <a:pt x="1320" y="204"/>
                    <a:pt x="1379" y="38"/>
                  </a:cubicBezTo>
                  <a:cubicBezTo>
                    <a:pt x="1388" y="15"/>
                    <a:pt x="1369" y="1"/>
                    <a:pt x="13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4"/>
            <p:cNvSpPr/>
            <p:nvPr/>
          </p:nvSpPr>
          <p:spPr>
            <a:xfrm>
              <a:off x="4508909" y="727910"/>
              <a:ext cx="349564" cy="512148"/>
            </a:xfrm>
            <a:custGeom>
              <a:rect b="b" l="l" r="r" t="t"/>
              <a:pathLst>
                <a:path extrusionOk="0" h="1386" w="946">
                  <a:moveTo>
                    <a:pt x="45" y="0"/>
                  </a:moveTo>
                  <a:cubicBezTo>
                    <a:pt x="22" y="0"/>
                    <a:pt x="0" y="32"/>
                    <a:pt x="21" y="54"/>
                  </a:cubicBezTo>
                  <a:cubicBezTo>
                    <a:pt x="380" y="439"/>
                    <a:pt x="669" y="888"/>
                    <a:pt x="880" y="1370"/>
                  </a:cubicBezTo>
                  <a:cubicBezTo>
                    <a:pt x="885" y="1381"/>
                    <a:pt x="893" y="1386"/>
                    <a:pt x="902" y="1386"/>
                  </a:cubicBezTo>
                  <a:cubicBezTo>
                    <a:pt x="923" y="1386"/>
                    <a:pt x="946" y="1362"/>
                    <a:pt x="936" y="1337"/>
                  </a:cubicBezTo>
                  <a:cubicBezTo>
                    <a:pt x="724" y="851"/>
                    <a:pt x="428" y="398"/>
                    <a:pt x="65" y="10"/>
                  </a:cubicBezTo>
                  <a:cubicBezTo>
                    <a:pt x="59" y="3"/>
                    <a:pt x="52"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4749833" y="678764"/>
              <a:ext cx="471504" cy="487390"/>
            </a:xfrm>
            <a:custGeom>
              <a:rect b="b" l="l" r="r" t="t"/>
              <a:pathLst>
                <a:path extrusionOk="0" h="1319" w="1276">
                  <a:moveTo>
                    <a:pt x="46" y="1"/>
                  </a:moveTo>
                  <a:cubicBezTo>
                    <a:pt x="19" y="1"/>
                    <a:pt x="0" y="42"/>
                    <a:pt x="28" y="61"/>
                  </a:cubicBezTo>
                  <a:cubicBezTo>
                    <a:pt x="414" y="298"/>
                    <a:pt x="747" y="610"/>
                    <a:pt x="1006" y="981"/>
                  </a:cubicBezTo>
                  <a:cubicBezTo>
                    <a:pt x="1076" y="1084"/>
                    <a:pt x="1148" y="1191"/>
                    <a:pt x="1206" y="1303"/>
                  </a:cubicBezTo>
                  <a:cubicBezTo>
                    <a:pt x="1212" y="1314"/>
                    <a:pt x="1221" y="1319"/>
                    <a:pt x="1231" y="1319"/>
                  </a:cubicBezTo>
                  <a:cubicBezTo>
                    <a:pt x="1252" y="1319"/>
                    <a:pt x="1275" y="1295"/>
                    <a:pt x="1262" y="1270"/>
                  </a:cubicBezTo>
                  <a:cubicBezTo>
                    <a:pt x="1040" y="869"/>
                    <a:pt x="739" y="514"/>
                    <a:pt x="380" y="228"/>
                  </a:cubicBezTo>
                  <a:cubicBezTo>
                    <a:pt x="280" y="150"/>
                    <a:pt x="173" y="76"/>
                    <a:pt x="62" y="6"/>
                  </a:cubicBezTo>
                  <a:cubicBezTo>
                    <a:pt x="56" y="2"/>
                    <a:pt x="51"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5299674" y="715346"/>
              <a:ext cx="572013" cy="967021"/>
            </a:xfrm>
            <a:custGeom>
              <a:rect b="b" l="l" r="r" t="t"/>
              <a:pathLst>
                <a:path extrusionOk="0" h="2617" w="1548">
                  <a:moveTo>
                    <a:pt x="41" y="0"/>
                  </a:moveTo>
                  <a:cubicBezTo>
                    <a:pt x="12" y="0"/>
                    <a:pt x="1" y="52"/>
                    <a:pt x="33" y="62"/>
                  </a:cubicBezTo>
                  <a:cubicBezTo>
                    <a:pt x="93" y="85"/>
                    <a:pt x="149" y="126"/>
                    <a:pt x="197" y="162"/>
                  </a:cubicBezTo>
                  <a:cubicBezTo>
                    <a:pt x="274" y="214"/>
                    <a:pt x="344" y="273"/>
                    <a:pt x="416" y="336"/>
                  </a:cubicBezTo>
                  <a:cubicBezTo>
                    <a:pt x="563" y="470"/>
                    <a:pt x="686" y="633"/>
                    <a:pt x="804" y="796"/>
                  </a:cubicBezTo>
                  <a:cubicBezTo>
                    <a:pt x="1045" y="1133"/>
                    <a:pt x="1245" y="1504"/>
                    <a:pt x="1364" y="1904"/>
                  </a:cubicBezTo>
                  <a:cubicBezTo>
                    <a:pt x="1430" y="2122"/>
                    <a:pt x="1471" y="2353"/>
                    <a:pt x="1483" y="2586"/>
                  </a:cubicBezTo>
                  <a:cubicBezTo>
                    <a:pt x="1483" y="2606"/>
                    <a:pt x="1500" y="2616"/>
                    <a:pt x="1516" y="2616"/>
                  </a:cubicBezTo>
                  <a:cubicBezTo>
                    <a:pt x="1532" y="2616"/>
                    <a:pt x="1547" y="2606"/>
                    <a:pt x="1545" y="2586"/>
                  </a:cubicBezTo>
                  <a:cubicBezTo>
                    <a:pt x="1527" y="2156"/>
                    <a:pt x="1405" y="1741"/>
                    <a:pt x="1220" y="1359"/>
                  </a:cubicBezTo>
                  <a:cubicBezTo>
                    <a:pt x="1123" y="1166"/>
                    <a:pt x="1012" y="981"/>
                    <a:pt x="890" y="807"/>
                  </a:cubicBezTo>
                  <a:cubicBezTo>
                    <a:pt x="771" y="637"/>
                    <a:pt x="645" y="470"/>
                    <a:pt x="497" y="326"/>
                  </a:cubicBezTo>
                  <a:cubicBezTo>
                    <a:pt x="419" y="251"/>
                    <a:pt x="334" y="181"/>
                    <a:pt x="248" y="118"/>
                  </a:cubicBezTo>
                  <a:cubicBezTo>
                    <a:pt x="185" y="77"/>
                    <a:pt x="122" y="29"/>
                    <a:pt x="52" y="3"/>
                  </a:cubicBezTo>
                  <a:cubicBezTo>
                    <a:pt x="48" y="1"/>
                    <a:pt x="44" y="0"/>
                    <a:pt x="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0" name="Shape 1280"/>
        <p:cNvGrpSpPr/>
        <p:nvPr/>
      </p:nvGrpSpPr>
      <p:grpSpPr>
        <a:xfrm>
          <a:off x="0" y="0"/>
          <a:ext cx="0" cy="0"/>
          <a:chOff x="0" y="0"/>
          <a:chExt cx="0" cy="0"/>
        </a:xfrm>
      </p:grpSpPr>
      <p:sp>
        <p:nvSpPr>
          <p:cNvPr id="1281" name="Google Shape;128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hoosing the right toothbrush</a:t>
            </a:r>
            <a:endParaRPr/>
          </a:p>
        </p:txBody>
      </p:sp>
      <p:sp>
        <p:nvSpPr>
          <p:cNvPr id="1282" name="Google Shape;1282;p45"/>
          <p:cNvSpPr txBox="1"/>
          <p:nvPr>
            <p:ph idx="1" type="subTitle"/>
          </p:nvPr>
        </p:nvSpPr>
        <p:spPr>
          <a:xfrm>
            <a:off x="4923088" y="2864261"/>
            <a:ext cx="2640000" cy="113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1283" name="Google Shape;1283;p45"/>
          <p:cNvSpPr txBox="1"/>
          <p:nvPr>
            <p:ph idx="2" type="subTitle"/>
          </p:nvPr>
        </p:nvSpPr>
        <p:spPr>
          <a:xfrm>
            <a:off x="1580905" y="2864261"/>
            <a:ext cx="2640000" cy="113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1284" name="Google Shape;1284;p45"/>
          <p:cNvSpPr txBox="1"/>
          <p:nvPr>
            <p:ph idx="3" type="subTitle"/>
          </p:nvPr>
        </p:nvSpPr>
        <p:spPr>
          <a:xfrm>
            <a:off x="1580905" y="2594185"/>
            <a:ext cx="2640000" cy="439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285" name="Google Shape;1285;p45"/>
          <p:cNvSpPr txBox="1"/>
          <p:nvPr>
            <p:ph idx="4" type="subTitle"/>
          </p:nvPr>
        </p:nvSpPr>
        <p:spPr>
          <a:xfrm>
            <a:off x="4923088" y="2594185"/>
            <a:ext cx="2640000" cy="439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1286" name="Google Shape;1286;p45"/>
          <p:cNvGrpSpPr/>
          <p:nvPr/>
        </p:nvGrpSpPr>
        <p:grpSpPr>
          <a:xfrm rot="5400000">
            <a:off x="2450833" y="1646760"/>
            <a:ext cx="900144" cy="810134"/>
            <a:chOff x="1908553" y="1111661"/>
            <a:chExt cx="1102172" cy="991961"/>
          </a:xfrm>
        </p:grpSpPr>
        <p:sp>
          <p:nvSpPr>
            <p:cNvPr id="1287" name="Google Shape;1287;p4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45"/>
          <p:cNvGrpSpPr/>
          <p:nvPr/>
        </p:nvGrpSpPr>
        <p:grpSpPr>
          <a:xfrm rot="5400000">
            <a:off x="5793016" y="1646760"/>
            <a:ext cx="900144" cy="810134"/>
            <a:chOff x="1908553" y="1111661"/>
            <a:chExt cx="1102172" cy="991961"/>
          </a:xfrm>
        </p:grpSpPr>
        <p:sp>
          <p:nvSpPr>
            <p:cNvPr id="1290" name="Google Shape;1290;p45"/>
            <p:cNvSpPr/>
            <p:nvPr/>
          </p:nvSpPr>
          <p:spPr>
            <a:xfrm flipH="1" rot="10800000">
              <a:off x="2021166" y="1111661"/>
              <a:ext cx="989558" cy="991961"/>
            </a:xfrm>
            <a:custGeom>
              <a:rect b="b" l="l" r="r" t="t"/>
              <a:pathLst>
                <a:path extrusionOk="0" h="1242" w="1239">
                  <a:moveTo>
                    <a:pt x="619" y="0"/>
                  </a:moveTo>
                  <a:cubicBezTo>
                    <a:pt x="279" y="0"/>
                    <a:pt x="0" y="278"/>
                    <a:pt x="0" y="623"/>
                  </a:cubicBezTo>
                  <a:cubicBezTo>
                    <a:pt x="0" y="964"/>
                    <a:pt x="279" y="1242"/>
                    <a:pt x="619" y="1242"/>
                  </a:cubicBezTo>
                  <a:cubicBezTo>
                    <a:pt x="961" y="1242"/>
                    <a:pt x="1238" y="964"/>
                    <a:pt x="1238" y="623"/>
                  </a:cubicBezTo>
                  <a:cubicBezTo>
                    <a:pt x="1238" y="278"/>
                    <a:pt x="96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5"/>
            <p:cNvSpPr/>
            <p:nvPr/>
          </p:nvSpPr>
          <p:spPr>
            <a:xfrm flipH="1" rot="10800000">
              <a:off x="1908553" y="1348869"/>
              <a:ext cx="746761" cy="657314"/>
            </a:xfrm>
            <a:custGeom>
              <a:rect b="b" l="l" r="r" t="t"/>
              <a:pathLst>
                <a:path extrusionOk="0" h="823" w="935">
                  <a:moveTo>
                    <a:pt x="861" y="0"/>
                  </a:moveTo>
                  <a:cubicBezTo>
                    <a:pt x="1" y="0"/>
                    <a:pt x="375" y="823"/>
                    <a:pt x="375" y="823"/>
                  </a:cubicBezTo>
                  <a:cubicBezTo>
                    <a:pt x="375" y="823"/>
                    <a:pt x="275" y="523"/>
                    <a:pt x="449" y="245"/>
                  </a:cubicBezTo>
                  <a:cubicBezTo>
                    <a:pt x="594" y="22"/>
                    <a:pt x="846" y="4"/>
                    <a:pt x="919" y="4"/>
                  </a:cubicBezTo>
                  <a:lnTo>
                    <a:pt x="934" y="4"/>
                  </a:lnTo>
                  <a:cubicBezTo>
                    <a:pt x="909" y="4"/>
                    <a:pt x="886" y="0"/>
                    <a:pt x="861" y="0"/>
                  </a:cubicBezTo>
                  <a:close/>
                </a:path>
              </a:pathLst>
            </a:custGeom>
            <a:solidFill>
              <a:srgbClr val="FFFFFF">
                <a:alpha val="3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45"/>
          <p:cNvGrpSpPr/>
          <p:nvPr/>
        </p:nvGrpSpPr>
        <p:grpSpPr>
          <a:xfrm rot="-4021476">
            <a:off x="2424544" y="1560565"/>
            <a:ext cx="952721" cy="808626"/>
            <a:chOff x="1842232" y="1701821"/>
            <a:chExt cx="2479208" cy="2104238"/>
          </a:xfrm>
        </p:grpSpPr>
        <p:sp>
          <p:nvSpPr>
            <p:cNvPr id="1293" name="Google Shape;1293;p45"/>
            <p:cNvSpPr/>
            <p:nvPr/>
          </p:nvSpPr>
          <p:spPr>
            <a:xfrm rot="-2181591">
              <a:off x="3932207" y="1743465"/>
              <a:ext cx="97097" cy="279286"/>
            </a:xfrm>
            <a:custGeom>
              <a:rect b="b" l="l" r="r" t="t"/>
              <a:pathLst>
                <a:path extrusionOk="0" h="535" w="186">
                  <a:moveTo>
                    <a:pt x="71" y="1"/>
                  </a:moveTo>
                  <a:lnTo>
                    <a:pt x="1" y="19"/>
                  </a:lnTo>
                  <a:lnTo>
                    <a:pt x="134" y="534"/>
                  </a:lnTo>
                  <a:cubicBezTo>
                    <a:pt x="167" y="493"/>
                    <a:pt x="186" y="441"/>
                    <a:pt x="171" y="386"/>
                  </a:cubicBezTo>
                  <a:lnTo>
                    <a:pt x="7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5"/>
            <p:cNvSpPr/>
            <p:nvPr/>
          </p:nvSpPr>
          <p:spPr>
            <a:xfrm rot="-2181591">
              <a:off x="3896294" y="1773399"/>
              <a:ext cx="126331" cy="300689"/>
            </a:xfrm>
            <a:custGeom>
              <a:rect b="b" l="l" r="r" t="t"/>
              <a:pathLst>
                <a:path extrusionOk="0" h="576" w="242">
                  <a:moveTo>
                    <a:pt x="108" y="1"/>
                  </a:moveTo>
                  <a:lnTo>
                    <a:pt x="0" y="27"/>
                  </a:lnTo>
                  <a:lnTo>
                    <a:pt x="141" y="575"/>
                  </a:lnTo>
                  <a:lnTo>
                    <a:pt x="149" y="572"/>
                  </a:lnTo>
                  <a:cubicBezTo>
                    <a:pt x="185" y="564"/>
                    <a:pt x="219" y="542"/>
                    <a:pt x="241" y="516"/>
                  </a:cubicBezTo>
                  <a:lnTo>
                    <a:pt x="1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5"/>
            <p:cNvSpPr/>
            <p:nvPr/>
          </p:nvSpPr>
          <p:spPr>
            <a:xfrm rot="-2181591">
              <a:off x="3858582" y="1817192"/>
              <a:ext cx="129985" cy="299645"/>
            </a:xfrm>
            <a:custGeom>
              <a:rect b="b" l="l" r="r" t="t"/>
              <a:pathLst>
                <a:path extrusionOk="0" h="574" w="249">
                  <a:moveTo>
                    <a:pt x="108" y="0"/>
                  </a:moveTo>
                  <a:lnTo>
                    <a:pt x="0" y="30"/>
                  </a:lnTo>
                  <a:lnTo>
                    <a:pt x="137" y="574"/>
                  </a:lnTo>
                  <a:lnTo>
                    <a:pt x="249" y="548"/>
                  </a:lnTo>
                  <a:lnTo>
                    <a:pt x="1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5"/>
            <p:cNvSpPr/>
            <p:nvPr/>
          </p:nvSpPr>
          <p:spPr>
            <a:xfrm rot="-2181591">
              <a:off x="3823882" y="1862755"/>
              <a:ext cx="126331" cy="298601"/>
            </a:xfrm>
            <a:custGeom>
              <a:rect b="b" l="l" r="r" t="t"/>
              <a:pathLst>
                <a:path extrusionOk="0" h="572" w="242">
                  <a:moveTo>
                    <a:pt x="104" y="1"/>
                  </a:moveTo>
                  <a:lnTo>
                    <a:pt x="0" y="26"/>
                  </a:lnTo>
                  <a:lnTo>
                    <a:pt x="142" y="572"/>
                  </a:lnTo>
                  <a:lnTo>
                    <a:pt x="241" y="545"/>
                  </a:lnTo>
                  <a:lnTo>
                    <a:pt x="1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5"/>
            <p:cNvSpPr/>
            <p:nvPr/>
          </p:nvSpPr>
          <p:spPr>
            <a:xfrm rot="-2181591">
              <a:off x="3789889" y="1904634"/>
              <a:ext cx="126331" cy="298601"/>
            </a:xfrm>
            <a:custGeom>
              <a:rect b="b" l="l" r="r" t="t"/>
              <a:pathLst>
                <a:path extrusionOk="0" h="572" w="242">
                  <a:moveTo>
                    <a:pt x="100" y="0"/>
                  </a:moveTo>
                  <a:lnTo>
                    <a:pt x="1" y="26"/>
                  </a:lnTo>
                  <a:lnTo>
                    <a:pt x="141" y="571"/>
                  </a:lnTo>
                  <a:lnTo>
                    <a:pt x="242" y="546"/>
                  </a:lnTo>
                  <a:lnTo>
                    <a:pt x="10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5"/>
            <p:cNvSpPr/>
            <p:nvPr/>
          </p:nvSpPr>
          <p:spPr>
            <a:xfrm rot="-2181591">
              <a:off x="3749293" y="1948682"/>
              <a:ext cx="134162" cy="300167"/>
            </a:xfrm>
            <a:custGeom>
              <a:rect b="b" l="l" r="r" t="t"/>
              <a:pathLst>
                <a:path extrusionOk="0" h="575" w="257">
                  <a:moveTo>
                    <a:pt x="116" y="0"/>
                  </a:moveTo>
                  <a:lnTo>
                    <a:pt x="1" y="30"/>
                  </a:lnTo>
                  <a:lnTo>
                    <a:pt x="142" y="575"/>
                  </a:lnTo>
                  <a:lnTo>
                    <a:pt x="256" y="545"/>
                  </a:lnTo>
                  <a:lnTo>
                    <a:pt x="1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5"/>
            <p:cNvSpPr/>
            <p:nvPr/>
          </p:nvSpPr>
          <p:spPr>
            <a:xfrm rot="-2181591">
              <a:off x="3714001" y="1995647"/>
              <a:ext cx="129985" cy="300167"/>
            </a:xfrm>
            <a:custGeom>
              <a:rect b="b" l="l" r="r" t="t"/>
              <a:pathLst>
                <a:path extrusionOk="0" h="575" w="249">
                  <a:moveTo>
                    <a:pt x="108" y="0"/>
                  </a:moveTo>
                  <a:lnTo>
                    <a:pt x="0" y="26"/>
                  </a:lnTo>
                  <a:lnTo>
                    <a:pt x="137" y="574"/>
                  </a:lnTo>
                  <a:lnTo>
                    <a:pt x="249" y="545"/>
                  </a:lnTo>
                  <a:lnTo>
                    <a:pt x="1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5"/>
            <p:cNvSpPr/>
            <p:nvPr/>
          </p:nvSpPr>
          <p:spPr>
            <a:xfrm rot="-2181591">
              <a:off x="3665629" y="2044134"/>
              <a:ext cx="141992" cy="303821"/>
            </a:xfrm>
            <a:custGeom>
              <a:rect b="b" l="l" r="r" t="t"/>
              <a:pathLst>
                <a:path extrusionOk="0" h="582" w="272">
                  <a:moveTo>
                    <a:pt x="134" y="0"/>
                  </a:moveTo>
                  <a:lnTo>
                    <a:pt x="1" y="33"/>
                  </a:lnTo>
                  <a:lnTo>
                    <a:pt x="141" y="582"/>
                  </a:lnTo>
                  <a:lnTo>
                    <a:pt x="271" y="548"/>
                  </a:lnTo>
                  <a:lnTo>
                    <a:pt x="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5"/>
            <p:cNvSpPr/>
            <p:nvPr/>
          </p:nvSpPr>
          <p:spPr>
            <a:xfrm rot="-2181591">
              <a:off x="3640848" y="2091785"/>
              <a:ext cx="118501" cy="298601"/>
            </a:xfrm>
            <a:custGeom>
              <a:rect b="b" l="l" r="r" t="t"/>
              <a:pathLst>
                <a:path extrusionOk="0" h="572" w="227">
                  <a:moveTo>
                    <a:pt x="86" y="0"/>
                  </a:moveTo>
                  <a:lnTo>
                    <a:pt x="1" y="22"/>
                  </a:lnTo>
                  <a:lnTo>
                    <a:pt x="141" y="571"/>
                  </a:lnTo>
                  <a:lnTo>
                    <a:pt x="226" y="549"/>
                  </a:lnTo>
                  <a:lnTo>
                    <a:pt x="8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5"/>
            <p:cNvSpPr/>
            <p:nvPr/>
          </p:nvSpPr>
          <p:spPr>
            <a:xfrm rot="-2181591">
              <a:off x="3604855" y="2129662"/>
              <a:ext cx="126331" cy="298601"/>
            </a:xfrm>
            <a:custGeom>
              <a:rect b="b" l="l" r="r" t="t"/>
              <a:pathLst>
                <a:path extrusionOk="0" h="572" w="242">
                  <a:moveTo>
                    <a:pt x="101" y="0"/>
                  </a:moveTo>
                  <a:lnTo>
                    <a:pt x="1" y="26"/>
                  </a:lnTo>
                  <a:lnTo>
                    <a:pt x="138" y="571"/>
                  </a:lnTo>
                  <a:cubicBezTo>
                    <a:pt x="149" y="571"/>
                    <a:pt x="157" y="571"/>
                    <a:pt x="164" y="568"/>
                  </a:cubicBezTo>
                  <a:lnTo>
                    <a:pt x="241" y="549"/>
                  </a:lnTo>
                  <a:lnTo>
                    <a:pt x="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5"/>
            <p:cNvSpPr/>
            <p:nvPr/>
          </p:nvSpPr>
          <p:spPr>
            <a:xfrm rot="-2181591">
              <a:off x="3579293" y="2169458"/>
              <a:ext cx="110670" cy="285028"/>
            </a:xfrm>
            <a:custGeom>
              <a:rect b="b" l="l" r="r" t="t"/>
              <a:pathLst>
                <a:path extrusionOk="0" h="546" w="212">
                  <a:moveTo>
                    <a:pt x="75" y="0"/>
                  </a:moveTo>
                  <a:lnTo>
                    <a:pt x="0" y="19"/>
                  </a:lnTo>
                  <a:lnTo>
                    <a:pt x="101" y="408"/>
                  </a:lnTo>
                  <a:cubicBezTo>
                    <a:pt x="119" y="486"/>
                    <a:pt x="167" y="545"/>
                    <a:pt x="212" y="545"/>
                  </a:cubicBezTo>
                  <a:lnTo>
                    <a:pt x="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5"/>
            <p:cNvSpPr/>
            <p:nvPr/>
          </p:nvSpPr>
          <p:spPr>
            <a:xfrm rot="-2181591">
              <a:off x="1847369" y="2406715"/>
              <a:ext cx="2501564" cy="728753"/>
            </a:xfrm>
            <a:custGeom>
              <a:rect b="b" l="l" r="r" t="t"/>
              <a:pathLst>
                <a:path extrusionOk="0" h="1396" w="4792">
                  <a:moveTo>
                    <a:pt x="4766" y="1"/>
                  </a:moveTo>
                  <a:lnTo>
                    <a:pt x="1" y="1282"/>
                  </a:lnTo>
                  <a:cubicBezTo>
                    <a:pt x="4" y="1320"/>
                    <a:pt x="23" y="1353"/>
                    <a:pt x="63" y="1376"/>
                  </a:cubicBezTo>
                  <a:cubicBezTo>
                    <a:pt x="88" y="1390"/>
                    <a:pt x="117" y="1396"/>
                    <a:pt x="148" y="1396"/>
                  </a:cubicBezTo>
                  <a:cubicBezTo>
                    <a:pt x="261" y="1396"/>
                    <a:pt x="406" y="1319"/>
                    <a:pt x="504" y="1304"/>
                  </a:cubicBezTo>
                  <a:cubicBezTo>
                    <a:pt x="701" y="1279"/>
                    <a:pt x="894" y="1212"/>
                    <a:pt x="1086" y="1164"/>
                  </a:cubicBezTo>
                  <a:cubicBezTo>
                    <a:pt x="1397" y="1087"/>
                    <a:pt x="1713" y="1008"/>
                    <a:pt x="2028" y="938"/>
                  </a:cubicBezTo>
                  <a:cubicBezTo>
                    <a:pt x="2368" y="864"/>
                    <a:pt x="2717" y="786"/>
                    <a:pt x="3065" y="757"/>
                  </a:cubicBezTo>
                  <a:cubicBezTo>
                    <a:pt x="3083" y="757"/>
                    <a:pt x="3098" y="753"/>
                    <a:pt x="3117" y="753"/>
                  </a:cubicBezTo>
                  <a:cubicBezTo>
                    <a:pt x="3206" y="749"/>
                    <a:pt x="3287" y="716"/>
                    <a:pt x="3358" y="656"/>
                  </a:cubicBezTo>
                  <a:cubicBezTo>
                    <a:pt x="3661" y="397"/>
                    <a:pt x="4399" y="211"/>
                    <a:pt x="4692" y="145"/>
                  </a:cubicBezTo>
                  <a:cubicBezTo>
                    <a:pt x="4755" y="134"/>
                    <a:pt x="4792" y="64"/>
                    <a:pt x="4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5"/>
            <p:cNvSpPr/>
            <p:nvPr/>
          </p:nvSpPr>
          <p:spPr>
            <a:xfrm rot="-2181591">
              <a:off x="3817535" y="1709234"/>
              <a:ext cx="2610" cy="2088"/>
            </a:xfrm>
            <a:custGeom>
              <a:rect b="b" l="l" r="r" t="t"/>
              <a:pathLst>
                <a:path extrusionOk="0" h="4" w="5">
                  <a:moveTo>
                    <a:pt x="2" y="1"/>
                  </a:moveTo>
                  <a:cubicBezTo>
                    <a:pt x="1" y="1"/>
                    <a:pt x="0" y="2"/>
                    <a:pt x="0" y="3"/>
                  </a:cubicBezTo>
                  <a:lnTo>
                    <a:pt x="5" y="3"/>
                  </a:lnTo>
                  <a:cubicBezTo>
                    <a:pt x="5" y="2"/>
                    <a:pt x="3" y="1"/>
                    <a:pt x="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5"/>
            <p:cNvSpPr/>
            <p:nvPr/>
          </p:nvSpPr>
          <p:spPr>
            <a:xfrm rot="-2181591">
              <a:off x="1813794" y="2369823"/>
              <a:ext cx="2490601" cy="721966"/>
            </a:xfrm>
            <a:custGeom>
              <a:rect b="b" l="l" r="r" t="t"/>
              <a:pathLst>
                <a:path extrusionOk="0" h="1383" w="4771">
                  <a:moveTo>
                    <a:pt x="4678" y="0"/>
                  </a:moveTo>
                  <a:cubicBezTo>
                    <a:pt x="4630" y="0"/>
                    <a:pt x="4585" y="26"/>
                    <a:pt x="4536" y="37"/>
                  </a:cubicBezTo>
                  <a:cubicBezTo>
                    <a:pt x="4455" y="63"/>
                    <a:pt x="4373" y="85"/>
                    <a:pt x="4292" y="108"/>
                  </a:cubicBezTo>
                  <a:cubicBezTo>
                    <a:pt x="4051" y="171"/>
                    <a:pt x="3810" y="234"/>
                    <a:pt x="3566" y="297"/>
                  </a:cubicBezTo>
                  <a:cubicBezTo>
                    <a:pt x="3421" y="334"/>
                    <a:pt x="3273" y="371"/>
                    <a:pt x="3125" y="408"/>
                  </a:cubicBezTo>
                  <a:cubicBezTo>
                    <a:pt x="2290" y="626"/>
                    <a:pt x="78" y="1235"/>
                    <a:pt x="71" y="1242"/>
                  </a:cubicBezTo>
                  <a:cubicBezTo>
                    <a:pt x="27" y="1279"/>
                    <a:pt x="0" y="1334"/>
                    <a:pt x="5" y="1382"/>
                  </a:cubicBezTo>
                  <a:lnTo>
                    <a:pt x="4770" y="101"/>
                  </a:lnTo>
                  <a:cubicBezTo>
                    <a:pt x="4770" y="101"/>
                    <a:pt x="4748" y="45"/>
                    <a:pt x="4741" y="41"/>
                  </a:cubicBezTo>
                  <a:cubicBezTo>
                    <a:pt x="4733" y="26"/>
                    <a:pt x="4722" y="12"/>
                    <a:pt x="4711" y="8"/>
                  </a:cubicBezTo>
                  <a:cubicBezTo>
                    <a:pt x="4700" y="0"/>
                    <a:pt x="4692" y="0"/>
                    <a:pt x="4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45"/>
          <p:cNvGrpSpPr/>
          <p:nvPr/>
        </p:nvGrpSpPr>
        <p:grpSpPr>
          <a:xfrm rot="2340711">
            <a:off x="6189843" y="1524884"/>
            <a:ext cx="106490" cy="990516"/>
            <a:chOff x="5713807" y="1419918"/>
            <a:chExt cx="317393" cy="2951547"/>
          </a:xfrm>
        </p:grpSpPr>
        <p:sp>
          <p:nvSpPr>
            <p:cNvPr id="1308" name="Google Shape;1308;p45"/>
            <p:cNvSpPr/>
            <p:nvPr/>
          </p:nvSpPr>
          <p:spPr>
            <a:xfrm>
              <a:off x="5715373" y="1595842"/>
              <a:ext cx="252139" cy="39152"/>
            </a:xfrm>
            <a:custGeom>
              <a:rect b="b" l="l" r="r" t="t"/>
              <a:pathLst>
                <a:path extrusionOk="0" h="75" w="483">
                  <a:moveTo>
                    <a:pt x="38" y="1"/>
                  </a:moveTo>
                  <a:cubicBezTo>
                    <a:pt x="16" y="1"/>
                    <a:pt x="1" y="19"/>
                    <a:pt x="1" y="37"/>
                  </a:cubicBezTo>
                  <a:cubicBezTo>
                    <a:pt x="1" y="56"/>
                    <a:pt x="16" y="74"/>
                    <a:pt x="38" y="74"/>
                  </a:cubicBezTo>
                  <a:lnTo>
                    <a:pt x="445" y="74"/>
                  </a:lnTo>
                  <a:cubicBezTo>
                    <a:pt x="464" y="74"/>
                    <a:pt x="483" y="56"/>
                    <a:pt x="483" y="37"/>
                  </a:cubicBezTo>
                  <a:cubicBezTo>
                    <a:pt x="483" y="19"/>
                    <a:pt x="464" y="1"/>
                    <a:pt x="4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5"/>
            <p:cNvSpPr/>
            <p:nvPr/>
          </p:nvSpPr>
          <p:spPr>
            <a:xfrm>
              <a:off x="5715373" y="1657441"/>
              <a:ext cx="252139" cy="37586"/>
            </a:xfrm>
            <a:custGeom>
              <a:rect b="b" l="l" r="r" t="t"/>
              <a:pathLst>
                <a:path extrusionOk="0" h="72" w="483">
                  <a:moveTo>
                    <a:pt x="38" y="1"/>
                  </a:moveTo>
                  <a:cubicBezTo>
                    <a:pt x="16" y="1"/>
                    <a:pt x="1" y="16"/>
                    <a:pt x="1" y="38"/>
                  </a:cubicBezTo>
                  <a:cubicBezTo>
                    <a:pt x="1" y="57"/>
                    <a:pt x="16" y="71"/>
                    <a:pt x="38" y="71"/>
                  </a:cubicBezTo>
                  <a:lnTo>
                    <a:pt x="445" y="71"/>
                  </a:lnTo>
                  <a:cubicBezTo>
                    <a:pt x="464" y="71"/>
                    <a:pt x="483" y="57"/>
                    <a:pt x="483" y="38"/>
                  </a:cubicBezTo>
                  <a:cubicBezTo>
                    <a:pt x="483" y="16"/>
                    <a:pt x="464" y="1"/>
                    <a:pt x="4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5"/>
            <p:cNvSpPr/>
            <p:nvPr/>
          </p:nvSpPr>
          <p:spPr>
            <a:xfrm>
              <a:off x="5715373" y="1473687"/>
              <a:ext cx="252139" cy="39674"/>
            </a:xfrm>
            <a:custGeom>
              <a:rect b="b" l="l" r="r" t="t"/>
              <a:pathLst>
                <a:path extrusionOk="0" h="76" w="483">
                  <a:moveTo>
                    <a:pt x="38" y="1"/>
                  </a:moveTo>
                  <a:cubicBezTo>
                    <a:pt x="16" y="1"/>
                    <a:pt x="1" y="19"/>
                    <a:pt x="1" y="38"/>
                  </a:cubicBezTo>
                  <a:cubicBezTo>
                    <a:pt x="1" y="57"/>
                    <a:pt x="16" y="75"/>
                    <a:pt x="38" y="75"/>
                  </a:cubicBezTo>
                  <a:lnTo>
                    <a:pt x="445" y="75"/>
                  </a:lnTo>
                  <a:cubicBezTo>
                    <a:pt x="464" y="75"/>
                    <a:pt x="483" y="57"/>
                    <a:pt x="483" y="38"/>
                  </a:cubicBezTo>
                  <a:cubicBezTo>
                    <a:pt x="483" y="19"/>
                    <a:pt x="464" y="1"/>
                    <a:pt x="4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5"/>
            <p:cNvSpPr/>
            <p:nvPr/>
          </p:nvSpPr>
          <p:spPr>
            <a:xfrm>
              <a:off x="5715373" y="1535808"/>
              <a:ext cx="252139" cy="37586"/>
            </a:xfrm>
            <a:custGeom>
              <a:rect b="b" l="l" r="r" t="t"/>
              <a:pathLst>
                <a:path extrusionOk="0" h="72" w="483">
                  <a:moveTo>
                    <a:pt x="38" y="1"/>
                  </a:moveTo>
                  <a:cubicBezTo>
                    <a:pt x="16" y="1"/>
                    <a:pt x="1" y="15"/>
                    <a:pt x="1" y="37"/>
                  </a:cubicBezTo>
                  <a:cubicBezTo>
                    <a:pt x="1" y="56"/>
                    <a:pt x="16" y="71"/>
                    <a:pt x="38" y="71"/>
                  </a:cubicBezTo>
                  <a:lnTo>
                    <a:pt x="445" y="71"/>
                  </a:lnTo>
                  <a:cubicBezTo>
                    <a:pt x="464" y="71"/>
                    <a:pt x="483" y="56"/>
                    <a:pt x="483" y="37"/>
                  </a:cubicBezTo>
                  <a:cubicBezTo>
                    <a:pt x="483" y="15"/>
                    <a:pt x="464" y="1"/>
                    <a:pt x="4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5"/>
            <p:cNvSpPr/>
            <p:nvPr/>
          </p:nvSpPr>
          <p:spPr>
            <a:xfrm>
              <a:off x="5715373" y="1723739"/>
              <a:ext cx="252139" cy="39152"/>
            </a:xfrm>
            <a:custGeom>
              <a:rect b="b" l="l" r="r" t="t"/>
              <a:pathLst>
                <a:path extrusionOk="0" h="75" w="483">
                  <a:moveTo>
                    <a:pt x="38" y="0"/>
                  </a:moveTo>
                  <a:cubicBezTo>
                    <a:pt x="16" y="0"/>
                    <a:pt x="1" y="19"/>
                    <a:pt x="1" y="37"/>
                  </a:cubicBezTo>
                  <a:cubicBezTo>
                    <a:pt x="1" y="55"/>
                    <a:pt x="16" y="74"/>
                    <a:pt x="38" y="74"/>
                  </a:cubicBezTo>
                  <a:lnTo>
                    <a:pt x="445" y="74"/>
                  </a:lnTo>
                  <a:cubicBezTo>
                    <a:pt x="464" y="74"/>
                    <a:pt x="483" y="55"/>
                    <a:pt x="483" y="37"/>
                  </a:cubicBezTo>
                  <a:cubicBezTo>
                    <a:pt x="483" y="19"/>
                    <a:pt x="464" y="0"/>
                    <a:pt x="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5"/>
            <p:cNvSpPr/>
            <p:nvPr/>
          </p:nvSpPr>
          <p:spPr>
            <a:xfrm>
              <a:off x="5715373" y="1785338"/>
              <a:ext cx="252139" cy="37064"/>
            </a:xfrm>
            <a:custGeom>
              <a:rect b="b" l="l" r="r" t="t"/>
              <a:pathLst>
                <a:path extrusionOk="0" h="71" w="483">
                  <a:moveTo>
                    <a:pt x="38" y="0"/>
                  </a:moveTo>
                  <a:cubicBezTo>
                    <a:pt x="16" y="0"/>
                    <a:pt x="1" y="16"/>
                    <a:pt x="1" y="38"/>
                  </a:cubicBezTo>
                  <a:cubicBezTo>
                    <a:pt x="1" y="57"/>
                    <a:pt x="16" y="71"/>
                    <a:pt x="38" y="71"/>
                  </a:cubicBezTo>
                  <a:lnTo>
                    <a:pt x="445" y="71"/>
                  </a:lnTo>
                  <a:cubicBezTo>
                    <a:pt x="464" y="71"/>
                    <a:pt x="483" y="57"/>
                    <a:pt x="483" y="38"/>
                  </a:cubicBezTo>
                  <a:cubicBezTo>
                    <a:pt x="483" y="16"/>
                    <a:pt x="464" y="0"/>
                    <a:pt x="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5"/>
            <p:cNvSpPr/>
            <p:nvPr/>
          </p:nvSpPr>
          <p:spPr>
            <a:xfrm>
              <a:off x="5715373" y="1851114"/>
              <a:ext cx="252139" cy="39152"/>
            </a:xfrm>
            <a:custGeom>
              <a:rect b="b" l="l" r="r" t="t"/>
              <a:pathLst>
                <a:path extrusionOk="0" h="75" w="483">
                  <a:moveTo>
                    <a:pt x="38" y="1"/>
                  </a:moveTo>
                  <a:cubicBezTo>
                    <a:pt x="16" y="1"/>
                    <a:pt x="1" y="19"/>
                    <a:pt x="1" y="37"/>
                  </a:cubicBezTo>
                  <a:cubicBezTo>
                    <a:pt x="1" y="56"/>
                    <a:pt x="16" y="75"/>
                    <a:pt x="38" y="75"/>
                  </a:cubicBezTo>
                  <a:lnTo>
                    <a:pt x="445" y="75"/>
                  </a:lnTo>
                  <a:cubicBezTo>
                    <a:pt x="464" y="75"/>
                    <a:pt x="483" y="56"/>
                    <a:pt x="483" y="37"/>
                  </a:cubicBezTo>
                  <a:cubicBezTo>
                    <a:pt x="483" y="19"/>
                    <a:pt x="464" y="1"/>
                    <a:pt x="4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5"/>
            <p:cNvSpPr/>
            <p:nvPr/>
          </p:nvSpPr>
          <p:spPr>
            <a:xfrm>
              <a:off x="5715373" y="1913235"/>
              <a:ext cx="252139" cy="37064"/>
            </a:xfrm>
            <a:custGeom>
              <a:rect b="b" l="l" r="r" t="t"/>
              <a:pathLst>
                <a:path extrusionOk="0" h="71" w="483">
                  <a:moveTo>
                    <a:pt x="38" y="0"/>
                  </a:moveTo>
                  <a:cubicBezTo>
                    <a:pt x="16" y="0"/>
                    <a:pt x="1" y="15"/>
                    <a:pt x="1" y="37"/>
                  </a:cubicBezTo>
                  <a:cubicBezTo>
                    <a:pt x="1" y="56"/>
                    <a:pt x="16" y="70"/>
                    <a:pt x="38" y="70"/>
                  </a:cubicBezTo>
                  <a:lnTo>
                    <a:pt x="445" y="70"/>
                  </a:lnTo>
                  <a:cubicBezTo>
                    <a:pt x="464" y="70"/>
                    <a:pt x="483" y="56"/>
                    <a:pt x="483" y="37"/>
                  </a:cubicBezTo>
                  <a:cubicBezTo>
                    <a:pt x="483" y="15"/>
                    <a:pt x="464" y="0"/>
                    <a:pt x="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5"/>
            <p:cNvSpPr/>
            <p:nvPr/>
          </p:nvSpPr>
          <p:spPr>
            <a:xfrm>
              <a:off x="5721638" y="1419918"/>
              <a:ext cx="286593" cy="1559818"/>
            </a:xfrm>
            <a:custGeom>
              <a:rect b="b" l="l" r="r" t="t"/>
              <a:pathLst>
                <a:path extrusionOk="0" h="2988" w="549">
                  <a:moveTo>
                    <a:pt x="471" y="1"/>
                  </a:moveTo>
                  <a:cubicBezTo>
                    <a:pt x="426" y="1"/>
                    <a:pt x="389" y="33"/>
                    <a:pt x="389" y="78"/>
                  </a:cubicBezTo>
                  <a:lnTo>
                    <a:pt x="389" y="1071"/>
                  </a:lnTo>
                  <a:cubicBezTo>
                    <a:pt x="389" y="1249"/>
                    <a:pt x="348" y="1357"/>
                    <a:pt x="289" y="1505"/>
                  </a:cubicBezTo>
                  <a:cubicBezTo>
                    <a:pt x="255" y="1586"/>
                    <a:pt x="0" y="1961"/>
                    <a:pt x="0" y="2542"/>
                  </a:cubicBezTo>
                  <a:cubicBezTo>
                    <a:pt x="0" y="2657"/>
                    <a:pt x="7" y="2776"/>
                    <a:pt x="7" y="2905"/>
                  </a:cubicBezTo>
                  <a:cubicBezTo>
                    <a:pt x="7" y="2950"/>
                    <a:pt x="182" y="2987"/>
                    <a:pt x="226" y="2987"/>
                  </a:cubicBezTo>
                  <a:cubicBezTo>
                    <a:pt x="271" y="2987"/>
                    <a:pt x="304" y="2950"/>
                    <a:pt x="304" y="2905"/>
                  </a:cubicBezTo>
                  <a:cubicBezTo>
                    <a:pt x="304" y="2772"/>
                    <a:pt x="363" y="2628"/>
                    <a:pt x="334" y="2520"/>
                  </a:cubicBezTo>
                  <a:cubicBezTo>
                    <a:pt x="255" y="2253"/>
                    <a:pt x="281" y="2035"/>
                    <a:pt x="341" y="1838"/>
                  </a:cubicBezTo>
                  <a:cubicBezTo>
                    <a:pt x="370" y="1730"/>
                    <a:pt x="404" y="1646"/>
                    <a:pt x="437" y="1564"/>
                  </a:cubicBezTo>
                  <a:cubicBezTo>
                    <a:pt x="497" y="1412"/>
                    <a:pt x="548" y="1279"/>
                    <a:pt x="548" y="1071"/>
                  </a:cubicBezTo>
                  <a:lnTo>
                    <a:pt x="548" y="78"/>
                  </a:lnTo>
                  <a:cubicBezTo>
                    <a:pt x="548" y="33"/>
                    <a:pt x="515" y="1"/>
                    <a:pt x="4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5"/>
            <p:cNvSpPr/>
            <p:nvPr/>
          </p:nvSpPr>
          <p:spPr>
            <a:xfrm>
              <a:off x="5719028" y="2675397"/>
              <a:ext cx="184276" cy="212987"/>
            </a:xfrm>
            <a:custGeom>
              <a:rect b="b" l="l" r="r" t="t"/>
              <a:pathLst>
                <a:path extrusionOk="0" h="408" w="353">
                  <a:moveTo>
                    <a:pt x="309" y="1"/>
                  </a:moveTo>
                  <a:cubicBezTo>
                    <a:pt x="309" y="1"/>
                    <a:pt x="172" y="137"/>
                    <a:pt x="5" y="137"/>
                  </a:cubicBezTo>
                  <a:cubicBezTo>
                    <a:pt x="5" y="137"/>
                    <a:pt x="5" y="242"/>
                    <a:pt x="1" y="408"/>
                  </a:cubicBezTo>
                  <a:cubicBezTo>
                    <a:pt x="75" y="397"/>
                    <a:pt x="205" y="353"/>
                    <a:pt x="353" y="182"/>
                  </a:cubicBezTo>
                  <a:cubicBezTo>
                    <a:pt x="320" y="41"/>
                    <a:pt x="309" y="1"/>
                    <a:pt x="3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5"/>
            <p:cNvSpPr/>
            <p:nvPr/>
          </p:nvSpPr>
          <p:spPr>
            <a:xfrm>
              <a:off x="5717462" y="2769884"/>
              <a:ext cx="207245" cy="259970"/>
            </a:xfrm>
            <a:custGeom>
              <a:rect b="b" l="l" r="r" t="t"/>
              <a:pathLst>
                <a:path extrusionOk="0" h="498" w="397">
                  <a:moveTo>
                    <a:pt x="356" y="1"/>
                  </a:moveTo>
                  <a:cubicBezTo>
                    <a:pt x="208" y="172"/>
                    <a:pt x="78" y="216"/>
                    <a:pt x="4" y="227"/>
                  </a:cubicBezTo>
                  <a:cubicBezTo>
                    <a:pt x="4" y="305"/>
                    <a:pt x="0" y="398"/>
                    <a:pt x="0" y="497"/>
                  </a:cubicBezTo>
                  <a:cubicBezTo>
                    <a:pt x="164" y="483"/>
                    <a:pt x="301" y="338"/>
                    <a:pt x="397" y="194"/>
                  </a:cubicBezTo>
                  <a:cubicBezTo>
                    <a:pt x="382" y="123"/>
                    <a:pt x="368" y="56"/>
                    <a:pt x="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5"/>
            <p:cNvSpPr/>
            <p:nvPr/>
          </p:nvSpPr>
          <p:spPr>
            <a:xfrm>
              <a:off x="5715373" y="2870636"/>
              <a:ext cx="315827" cy="1500829"/>
            </a:xfrm>
            <a:custGeom>
              <a:rect b="b" l="l" r="r" t="t"/>
              <a:pathLst>
                <a:path extrusionOk="0" h="2875" w="605">
                  <a:moveTo>
                    <a:pt x="401" y="1"/>
                  </a:moveTo>
                  <a:cubicBezTo>
                    <a:pt x="305" y="145"/>
                    <a:pt x="168" y="290"/>
                    <a:pt x="4" y="304"/>
                  </a:cubicBezTo>
                  <a:cubicBezTo>
                    <a:pt x="4" y="441"/>
                    <a:pt x="1" y="590"/>
                    <a:pt x="1" y="742"/>
                  </a:cubicBezTo>
                  <a:cubicBezTo>
                    <a:pt x="8" y="753"/>
                    <a:pt x="179" y="971"/>
                    <a:pt x="204" y="1219"/>
                  </a:cubicBezTo>
                  <a:cubicBezTo>
                    <a:pt x="227" y="1476"/>
                    <a:pt x="245" y="2295"/>
                    <a:pt x="204" y="2410"/>
                  </a:cubicBezTo>
                  <a:cubicBezTo>
                    <a:pt x="186" y="2458"/>
                    <a:pt x="153" y="2517"/>
                    <a:pt x="119" y="2572"/>
                  </a:cubicBezTo>
                  <a:cubicBezTo>
                    <a:pt x="127" y="2628"/>
                    <a:pt x="138" y="2673"/>
                    <a:pt x="141" y="2709"/>
                  </a:cubicBezTo>
                  <a:cubicBezTo>
                    <a:pt x="163" y="2822"/>
                    <a:pt x="229" y="2874"/>
                    <a:pt x="296" y="2874"/>
                  </a:cubicBezTo>
                  <a:cubicBezTo>
                    <a:pt x="379" y="2874"/>
                    <a:pt x="465" y="2795"/>
                    <a:pt x="475" y="2654"/>
                  </a:cubicBezTo>
                  <a:cubicBezTo>
                    <a:pt x="497" y="2398"/>
                    <a:pt x="605" y="1498"/>
                    <a:pt x="560" y="964"/>
                  </a:cubicBezTo>
                  <a:cubicBezTo>
                    <a:pt x="538" y="679"/>
                    <a:pt x="464" y="294"/>
                    <a:pt x="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5"/>
            <p:cNvSpPr/>
            <p:nvPr/>
          </p:nvSpPr>
          <p:spPr>
            <a:xfrm>
              <a:off x="5713807" y="3257459"/>
              <a:ext cx="129985" cy="956354"/>
            </a:xfrm>
            <a:custGeom>
              <a:rect b="b" l="l" r="r" t="t"/>
              <a:pathLst>
                <a:path extrusionOk="0" h="1832" w="249">
                  <a:moveTo>
                    <a:pt x="4" y="1"/>
                  </a:moveTo>
                  <a:lnTo>
                    <a:pt x="4" y="1"/>
                  </a:lnTo>
                  <a:cubicBezTo>
                    <a:pt x="0" y="364"/>
                    <a:pt x="4" y="735"/>
                    <a:pt x="15" y="923"/>
                  </a:cubicBezTo>
                  <a:cubicBezTo>
                    <a:pt x="41" y="1357"/>
                    <a:pt x="67" y="1631"/>
                    <a:pt x="122" y="1831"/>
                  </a:cubicBezTo>
                  <a:cubicBezTo>
                    <a:pt x="156" y="1776"/>
                    <a:pt x="189" y="1717"/>
                    <a:pt x="207" y="1669"/>
                  </a:cubicBezTo>
                  <a:cubicBezTo>
                    <a:pt x="248" y="1554"/>
                    <a:pt x="230" y="735"/>
                    <a:pt x="207" y="478"/>
                  </a:cubicBezTo>
                  <a:cubicBezTo>
                    <a:pt x="182" y="230"/>
                    <a:pt x="11" y="12"/>
                    <a:pt x="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Personal Hygiene and Cleanliness - Health - 1st Grade by Slidesgo">
  <a:themeElements>
    <a:clrScheme name="Simple Light">
      <a:dk1>
        <a:srgbClr val="043C5B"/>
      </a:dk1>
      <a:lt1>
        <a:srgbClr val="CAECFF"/>
      </a:lt1>
      <a:dk2>
        <a:srgbClr val="FFFFFF"/>
      </a:dk2>
      <a:lt2>
        <a:srgbClr val="44BFFF"/>
      </a:lt2>
      <a:accent1>
        <a:srgbClr val="4B36AA"/>
      </a:accent1>
      <a:accent2>
        <a:srgbClr val="AFC2D1"/>
      </a:accent2>
      <a:accent3>
        <a:srgbClr val="F0719C"/>
      </a:accent3>
      <a:accent4>
        <a:srgbClr val="1BD16D"/>
      </a:accent4>
      <a:accent5>
        <a:srgbClr val="00B6B6"/>
      </a:accent5>
      <a:accent6>
        <a:srgbClr val="FFA800"/>
      </a:accent6>
      <a:hlink>
        <a:srgbClr val="043C5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