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0" roundtripDataSignature="AMtx7miZyQKwwkypgG/IyAjskcMa6gWz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6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6"/>
          <p:cNvSpPr txBox="1"/>
          <p:nvPr>
            <p:ph idx="10" type="dt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6"/>
          <p:cNvSpPr txBox="1"/>
          <p:nvPr>
            <p:ph idx="11" type="ftr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6"/>
          <p:cNvSpPr txBox="1"/>
          <p:nvPr>
            <p:ph idx="12" type="sldNum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/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7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7"/>
          <p:cNvSpPr txBox="1"/>
          <p:nvPr>
            <p:ph idx="10" type="dt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7"/>
          <p:cNvSpPr txBox="1"/>
          <p:nvPr>
            <p:ph idx="11" type="ftr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7"/>
          <p:cNvSpPr txBox="1"/>
          <p:nvPr>
            <p:ph idx="12" type="sldNum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/>
          <p:nvPr>
            <p:ph type="title"/>
          </p:nvPr>
        </p:nvSpPr>
        <p:spPr>
          <a:xfrm rot="5400000">
            <a:off x="4623595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8"/>
          <p:cNvSpPr txBox="1"/>
          <p:nvPr>
            <p:ph idx="1" type="body"/>
          </p:nvPr>
        </p:nvSpPr>
        <p:spPr>
          <a:xfrm rot="5400000">
            <a:off x="623095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8"/>
          <p:cNvSpPr txBox="1"/>
          <p:nvPr>
            <p:ph idx="10" type="dt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8"/>
          <p:cNvSpPr txBox="1"/>
          <p:nvPr>
            <p:ph idx="11" type="ftr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8"/>
          <p:cNvSpPr txBox="1"/>
          <p:nvPr>
            <p:ph idx="12" type="sldNum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/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9"/>
          <p:cNvSpPr txBox="1"/>
          <p:nvPr>
            <p:ph idx="1" type="body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9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9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9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9"/>
          <p:cNvSpPr txBox="1"/>
          <p:nvPr>
            <p:ph type="ctrTitle"/>
          </p:nvPr>
        </p:nvSpPr>
        <p:spPr>
          <a:xfrm>
            <a:off x="685800" y="2130428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853"/>
              </a:spcBef>
              <a:spcAft>
                <a:spcPts val="0"/>
              </a:spcAft>
              <a:buClr>
                <a:srgbClr val="888888"/>
              </a:buClr>
              <a:buSzPts val="4267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747"/>
              </a:spcBef>
              <a:spcAft>
                <a:spcPts val="0"/>
              </a:spcAft>
              <a:buClr>
                <a:srgbClr val="888888"/>
              </a:buClr>
              <a:buSzPts val="3733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5" name="Google Shape;95;p29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9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9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0"/>
          <p:cNvSpPr txBox="1"/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333"/>
              <a:buFont typeface="Calibri"/>
              <a:buNone/>
              <a:defRPr b="1" sz="5333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3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 sz="2667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42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867"/>
              <a:buNone/>
              <a:defRPr sz="1867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867"/>
              <a:buNone/>
              <a:defRPr sz="1867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867"/>
              <a:buNone/>
              <a:defRPr sz="1867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867"/>
              <a:buNone/>
              <a:defRPr sz="1867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867"/>
              <a:buNone/>
              <a:defRPr sz="1867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867"/>
              <a:buNone/>
              <a:defRPr sz="1867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1" name="Google Shape;101;p30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30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30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1"/>
          <p:cNvSpPr txBox="1"/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31"/>
          <p:cNvSpPr txBox="1"/>
          <p:nvPr>
            <p:ph idx="1" type="body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65645" lvl="0" marL="457200" algn="l"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Char char="•"/>
              <a:defRPr sz="3733"/>
            </a:lvl1pPr>
            <a:lvl2pPr indent="-431800" lvl="1" marL="9144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  <a:defRPr sz="3200"/>
            </a:lvl2pPr>
            <a:lvl3pPr indent="-397954" lvl="2" marL="13716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3pPr>
            <a:lvl4pPr indent="-381000" lvl="3" marL="18288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4pPr>
            <a:lvl5pPr indent="-381000" lvl="4" marL="2286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»"/>
              <a:defRPr sz="2400"/>
            </a:lvl5pPr>
            <a:lvl6pPr indent="-381000" lvl="5" marL="2743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6pPr>
            <a:lvl7pPr indent="-381000" lvl="6" marL="3200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7pPr>
            <a:lvl8pPr indent="-381000" lvl="7" marL="3657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8pPr>
            <a:lvl9pPr indent="-381000" lvl="8" marL="41148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9pPr>
          </a:lstStyle>
          <a:p/>
        </p:txBody>
      </p:sp>
      <p:sp>
        <p:nvSpPr>
          <p:cNvPr id="107" name="Google Shape;107;p31"/>
          <p:cNvSpPr txBox="1"/>
          <p:nvPr>
            <p:ph idx="2" type="body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65645" lvl="0" marL="457200" algn="l"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Char char="•"/>
              <a:defRPr sz="3733"/>
            </a:lvl1pPr>
            <a:lvl2pPr indent="-431800" lvl="1" marL="9144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  <a:defRPr sz="3200"/>
            </a:lvl2pPr>
            <a:lvl3pPr indent="-397954" lvl="2" marL="13716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3pPr>
            <a:lvl4pPr indent="-381000" lvl="3" marL="18288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4pPr>
            <a:lvl5pPr indent="-381000" lvl="4" marL="2286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»"/>
              <a:defRPr sz="2400"/>
            </a:lvl5pPr>
            <a:lvl6pPr indent="-381000" lvl="5" marL="2743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6pPr>
            <a:lvl7pPr indent="-381000" lvl="6" marL="3200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7pPr>
            <a:lvl8pPr indent="-381000" lvl="7" marL="3657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8pPr>
            <a:lvl9pPr indent="-381000" lvl="8" marL="41148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9pPr>
          </a:lstStyle>
          <a:p/>
        </p:txBody>
      </p:sp>
      <p:sp>
        <p:nvSpPr>
          <p:cNvPr id="108" name="Google Shape;108;p31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31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31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2"/>
          <p:cNvSpPr txBox="1"/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67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32"/>
          <p:cNvSpPr txBox="1"/>
          <p:nvPr>
            <p:ph idx="1" type="body"/>
          </p:nvPr>
        </p:nvSpPr>
        <p:spPr>
          <a:xfrm>
            <a:off x="457201" y="1535113"/>
            <a:ext cx="4040188" cy="639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1pPr>
            <a:lvl2pPr indent="-228600" lvl="1" marL="9144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None/>
              <a:defRPr b="1" sz="2667"/>
            </a:lvl2pPr>
            <a:lvl3pPr indent="-2286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3pPr>
            <a:lvl4pPr indent="-228600" lvl="3" marL="18288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4pPr>
            <a:lvl5pPr indent="-228600" lvl="4" marL="22860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5pPr>
            <a:lvl6pPr indent="-228600" lvl="5" marL="27432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6pPr>
            <a:lvl7pPr indent="-228600" lvl="6" marL="32004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7pPr>
            <a:lvl8pPr indent="-228600" lvl="7" marL="36576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8pPr>
            <a:lvl9pPr indent="-228600" lvl="8" marL="41148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9pPr>
          </a:lstStyle>
          <a:p/>
        </p:txBody>
      </p:sp>
      <p:sp>
        <p:nvSpPr>
          <p:cNvPr id="114" name="Google Shape;114;p32"/>
          <p:cNvSpPr txBox="1"/>
          <p:nvPr>
            <p:ph idx="2" type="body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397954" lvl="1" marL="9144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–"/>
              <a:defRPr sz="2667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64045" lvl="3" marL="18288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–"/>
              <a:defRPr sz="2133"/>
            </a:lvl4pPr>
            <a:lvl5pPr indent="-364045" lvl="4" marL="22860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»"/>
              <a:defRPr sz="2133"/>
            </a:lvl5pPr>
            <a:lvl6pPr indent="-364045" lvl="5" marL="27432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6pPr>
            <a:lvl7pPr indent="-364045" lvl="6" marL="32004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7pPr>
            <a:lvl8pPr indent="-364045" lvl="7" marL="36576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8pPr>
            <a:lvl9pPr indent="-364045" lvl="8" marL="41148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9pPr>
          </a:lstStyle>
          <a:p/>
        </p:txBody>
      </p:sp>
      <p:sp>
        <p:nvSpPr>
          <p:cNvPr id="115" name="Google Shape;115;p32"/>
          <p:cNvSpPr txBox="1"/>
          <p:nvPr>
            <p:ph idx="3" type="body"/>
          </p:nvPr>
        </p:nvSpPr>
        <p:spPr>
          <a:xfrm>
            <a:off x="4645027" y="1535113"/>
            <a:ext cx="4041775" cy="639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1pPr>
            <a:lvl2pPr indent="-228600" lvl="1" marL="9144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None/>
              <a:defRPr b="1" sz="2667"/>
            </a:lvl2pPr>
            <a:lvl3pPr indent="-2286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3pPr>
            <a:lvl4pPr indent="-228600" lvl="3" marL="18288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4pPr>
            <a:lvl5pPr indent="-228600" lvl="4" marL="22860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5pPr>
            <a:lvl6pPr indent="-228600" lvl="5" marL="27432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6pPr>
            <a:lvl7pPr indent="-228600" lvl="6" marL="32004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7pPr>
            <a:lvl8pPr indent="-228600" lvl="7" marL="36576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8pPr>
            <a:lvl9pPr indent="-228600" lvl="8" marL="41148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9pPr>
          </a:lstStyle>
          <a:p/>
        </p:txBody>
      </p:sp>
      <p:sp>
        <p:nvSpPr>
          <p:cNvPr id="116" name="Google Shape;116;p32"/>
          <p:cNvSpPr txBox="1"/>
          <p:nvPr>
            <p:ph idx="4" type="body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397954" lvl="1" marL="9144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–"/>
              <a:defRPr sz="2667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64045" lvl="3" marL="18288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–"/>
              <a:defRPr sz="2133"/>
            </a:lvl4pPr>
            <a:lvl5pPr indent="-364045" lvl="4" marL="22860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»"/>
              <a:defRPr sz="2133"/>
            </a:lvl5pPr>
            <a:lvl6pPr indent="-364045" lvl="5" marL="27432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6pPr>
            <a:lvl7pPr indent="-364045" lvl="6" marL="32004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7pPr>
            <a:lvl8pPr indent="-364045" lvl="7" marL="36576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8pPr>
            <a:lvl9pPr indent="-364045" lvl="8" marL="41148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9pPr>
          </a:lstStyle>
          <a:p/>
        </p:txBody>
      </p:sp>
      <p:sp>
        <p:nvSpPr>
          <p:cNvPr id="117" name="Google Shape;117;p32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32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32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3"/>
          <p:cNvSpPr txBox="1"/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33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33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33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4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34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34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5"/>
          <p:cNvSpPr txBox="1"/>
          <p:nvPr>
            <p:ph type="title"/>
          </p:nvPr>
        </p:nvSpPr>
        <p:spPr>
          <a:xfrm>
            <a:off x="457202" y="273049"/>
            <a:ext cx="3008313" cy="11620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Calibri"/>
              <a:buNone/>
              <a:defRPr b="1" sz="266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35"/>
          <p:cNvSpPr txBox="1"/>
          <p:nvPr>
            <p:ph idx="1" type="body"/>
          </p:nvPr>
        </p:nvSpPr>
        <p:spPr>
          <a:xfrm>
            <a:off x="3575050" y="273053"/>
            <a:ext cx="5111751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9554" lvl="0" marL="457200" algn="l">
              <a:spcBef>
                <a:spcPts val="853"/>
              </a:spcBef>
              <a:spcAft>
                <a:spcPts val="0"/>
              </a:spcAft>
              <a:buClr>
                <a:schemeClr val="dk1"/>
              </a:buClr>
              <a:buSzPts val="4267"/>
              <a:buChar char="•"/>
              <a:defRPr sz="4267"/>
            </a:lvl1pPr>
            <a:lvl2pPr indent="-465645" lvl="1" marL="914400" algn="l"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Char char="–"/>
              <a:defRPr sz="3733"/>
            </a:lvl2pPr>
            <a:lvl3pPr indent="-431800" lvl="2" marL="13716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3pPr>
            <a:lvl4pPr indent="-397954" lvl="3" marL="18288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–"/>
              <a:defRPr sz="2667"/>
            </a:lvl4pPr>
            <a:lvl5pPr indent="-397954" lvl="4" marL="22860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»"/>
              <a:defRPr sz="2667"/>
            </a:lvl5pPr>
            <a:lvl6pPr indent="-397954" lvl="5" marL="27432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6pPr>
            <a:lvl7pPr indent="-397954" lvl="6" marL="32004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7pPr>
            <a:lvl8pPr indent="-397954" lvl="7" marL="36576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8pPr>
            <a:lvl9pPr indent="-397954" lvl="8" marL="41148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9pPr>
          </a:lstStyle>
          <a:p/>
        </p:txBody>
      </p:sp>
      <p:sp>
        <p:nvSpPr>
          <p:cNvPr id="132" name="Google Shape;132;p35"/>
          <p:cNvSpPr txBox="1"/>
          <p:nvPr>
            <p:ph idx="2" type="body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None/>
              <a:defRPr sz="1867"/>
            </a:lvl1pPr>
            <a:lvl2pPr indent="-228600" lvl="1" marL="914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3pPr>
            <a:lvl4pPr indent="-228600" lvl="3" marL="1828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indent="-228600" lvl="4" marL="22860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indent="-228600" lvl="5" marL="2743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indent="-228600" lvl="6" marL="3200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indent="-228600" lvl="7" marL="3657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indent="-228600" lvl="8" marL="411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33" name="Google Shape;133;p35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5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35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/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0" type="dt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7"/>
          <p:cNvSpPr txBox="1"/>
          <p:nvPr>
            <p:ph idx="11" type="ftr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7"/>
          <p:cNvSpPr txBox="1"/>
          <p:nvPr>
            <p:ph idx="12" type="sldNum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6"/>
          <p:cNvSpPr txBox="1"/>
          <p:nvPr>
            <p:ph type="title"/>
          </p:nvPr>
        </p:nvSpPr>
        <p:spPr>
          <a:xfrm>
            <a:off x="1792288" y="4800600"/>
            <a:ext cx="5486400" cy="56673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Calibri"/>
              <a:buNone/>
              <a:defRPr b="1" sz="266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p36"/>
          <p:cNvSpPr txBox="1"/>
          <p:nvPr>
            <p:ph idx="1" type="body"/>
          </p:nvPr>
        </p:nvSpPr>
        <p:spPr>
          <a:xfrm>
            <a:off x="1792288" y="5367339"/>
            <a:ext cx="5486400" cy="804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None/>
              <a:defRPr sz="1867"/>
            </a:lvl1pPr>
            <a:lvl2pPr indent="-228600" lvl="1" marL="914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3pPr>
            <a:lvl4pPr indent="-228600" lvl="3" marL="1828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indent="-228600" lvl="4" marL="22860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indent="-228600" lvl="5" marL="2743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indent="-228600" lvl="6" marL="3200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indent="-228600" lvl="7" marL="3657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indent="-228600" lvl="8" marL="411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40" name="Google Shape;140;p36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36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36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7"/>
          <p:cNvSpPr txBox="1"/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37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p37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37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37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8"/>
          <p:cNvSpPr txBox="1"/>
          <p:nvPr>
            <p:ph type="title"/>
          </p:nvPr>
        </p:nvSpPr>
        <p:spPr>
          <a:xfrm rot="5400000">
            <a:off x="4732338" y="2171702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38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p38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38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38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/>
          <p:nvPr>
            <p:ph type="title"/>
          </p:nvPr>
        </p:nvSpPr>
        <p:spPr>
          <a:xfrm>
            <a:off x="623888" y="1709741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0"/>
          <p:cNvSpPr txBox="1"/>
          <p:nvPr>
            <p:ph idx="1" type="body"/>
          </p:nvPr>
        </p:nvSpPr>
        <p:spPr>
          <a:xfrm>
            <a:off x="623888" y="4589466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20"/>
          <p:cNvSpPr txBox="1"/>
          <p:nvPr>
            <p:ph idx="10" type="dt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0"/>
          <p:cNvSpPr txBox="1"/>
          <p:nvPr>
            <p:ph idx="11" type="ftr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0"/>
          <p:cNvSpPr txBox="1"/>
          <p:nvPr>
            <p:ph idx="12" type="sldNum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 txBox="1"/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1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21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21"/>
          <p:cNvSpPr txBox="1"/>
          <p:nvPr>
            <p:ph idx="10" type="dt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1"/>
          <p:cNvSpPr txBox="1"/>
          <p:nvPr>
            <p:ph idx="11" type="ftr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 txBox="1"/>
          <p:nvPr>
            <p:ph idx="12" type="sldNum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/>
          <p:nvPr>
            <p:ph type="title"/>
          </p:nvPr>
        </p:nvSpPr>
        <p:spPr>
          <a:xfrm>
            <a:off x="629841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2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22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2"/>
          <p:cNvSpPr txBox="1"/>
          <p:nvPr>
            <p:ph idx="3" type="body"/>
          </p:nvPr>
        </p:nvSpPr>
        <p:spPr>
          <a:xfrm>
            <a:off x="4629151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2"/>
          <p:cNvSpPr txBox="1"/>
          <p:nvPr>
            <p:ph idx="4" type="body"/>
          </p:nvPr>
        </p:nvSpPr>
        <p:spPr>
          <a:xfrm>
            <a:off x="4629151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0" type="dt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2"/>
          <p:cNvSpPr txBox="1"/>
          <p:nvPr>
            <p:ph idx="11" type="ftr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2"/>
          <p:cNvSpPr txBox="1"/>
          <p:nvPr>
            <p:ph idx="12" type="sldNum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/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0" type="dt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3"/>
          <p:cNvSpPr txBox="1"/>
          <p:nvPr>
            <p:ph idx="11" type="ftr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3"/>
          <p:cNvSpPr txBox="1"/>
          <p:nvPr>
            <p:ph idx="12" type="sldNum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/>
          <p:nvPr>
            <p:ph idx="10" type="dt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4"/>
          <p:cNvSpPr txBox="1"/>
          <p:nvPr>
            <p:ph idx="11" type="ftr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4"/>
          <p:cNvSpPr txBox="1"/>
          <p:nvPr>
            <p:ph idx="12" type="sldNum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5"/>
          <p:cNvSpPr txBox="1"/>
          <p:nvPr>
            <p:ph idx="1" type="body"/>
          </p:nvPr>
        </p:nvSpPr>
        <p:spPr>
          <a:xfrm>
            <a:off x="3887391" y="987428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5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5"/>
          <p:cNvSpPr txBox="1"/>
          <p:nvPr>
            <p:ph idx="10" type="dt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5"/>
          <p:cNvSpPr txBox="1"/>
          <p:nvPr>
            <p:ph idx="11" type="ftr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5"/>
          <p:cNvSpPr txBox="1"/>
          <p:nvPr>
            <p:ph idx="12" type="sldNum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6"/>
          <p:cNvSpPr/>
          <p:nvPr>
            <p:ph idx="2" type="pic"/>
          </p:nvPr>
        </p:nvSpPr>
        <p:spPr>
          <a:xfrm>
            <a:off x="3887391" y="987428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6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6"/>
          <p:cNvSpPr txBox="1"/>
          <p:nvPr>
            <p:ph idx="10" type="dt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6"/>
          <p:cNvSpPr txBox="1"/>
          <p:nvPr>
            <p:ph idx="11" type="ftr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6"/>
          <p:cNvSpPr txBox="1"/>
          <p:nvPr>
            <p:ph idx="12" type="sldNum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0" type="dt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5"/>
          <p:cNvSpPr txBox="1"/>
          <p:nvPr>
            <p:ph idx="11" type="ftr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5"/>
          <p:cNvSpPr txBox="1"/>
          <p:nvPr>
            <p:ph idx="12" type="sldNum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67"/>
              <a:buFont typeface="Calibri"/>
              <a:buNone/>
              <a:defRPr b="0" i="0" sz="58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p18"/>
          <p:cNvSpPr txBox="1"/>
          <p:nvPr>
            <p:ph idx="1" type="body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9554" lvl="0" marL="457200" marR="0" rtl="0" algn="l">
              <a:spcBef>
                <a:spcPts val="853"/>
              </a:spcBef>
              <a:spcAft>
                <a:spcPts val="0"/>
              </a:spcAft>
              <a:buClr>
                <a:schemeClr val="dk1"/>
              </a:buClr>
              <a:buSzPts val="4267"/>
              <a:buFont typeface="Arial"/>
              <a:buChar char="•"/>
              <a:defRPr b="0" i="0" sz="42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65645" lvl="1" marL="914400" marR="0" rtl="0" algn="l"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31800" lvl="2" marL="13716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97954" lvl="3" marL="1828800" marR="0" rtl="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97954" lvl="4" marL="2286000" marR="0" rtl="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97954" lvl="5" marL="2743200" marR="0" rtl="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97954" lvl="6" marL="3200400" marR="0" rtl="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97954" lvl="7" marL="3657600" marR="0" rtl="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97954" lvl="8" marL="4114800" marR="0" rtl="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8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18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18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gif"/><Relationship Id="rId4" Type="http://schemas.openxmlformats.org/officeDocument/2006/relationships/slide" Target="/ppt/slides/slide2.xml"/><Relationship Id="rId5" Type="http://schemas.openxmlformats.org/officeDocument/2006/relationships/image" Target="../media/image7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2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2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/ppt/slides/slide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8.jp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15" Type="http://schemas.openxmlformats.org/officeDocument/2006/relationships/image" Target="../media/image2.gif"/><Relationship Id="rId14" Type="http://schemas.openxmlformats.org/officeDocument/2006/relationships/image" Target="../media/image3.png"/><Relationship Id="rId16" Type="http://schemas.openxmlformats.org/officeDocument/2006/relationships/slide" Target="/ppt/slides/slide13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2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2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2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2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"/>
          <p:cNvSpPr/>
          <p:nvPr/>
        </p:nvSpPr>
        <p:spPr>
          <a:xfrm>
            <a:off x="2079393" y="2078755"/>
            <a:ext cx="3853106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0" u="none" cap="none" strike="noStrike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Pac-man</a:t>
            </a:r>
            <a:endParaRPr/>
          </a:p>
        </p:txBody>
      </p:sp>
      <p:pic>
        <p:nvPicPr>
          <p:cNvPr id="160" name="Google Shape;16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327151" y="2345859"/>
            <a:ext cx="905341" cy="905341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1">
            <a:hlinkClick action="ppaction://hlinksldjump" r:id="rId4"/>
          </p:cNvPr>
          <p:cNvSpPr/>
          <p:nvPr/>
        </p:nvSpPr>
        <p:spPr>
          <a:xfrm>
            <a:off x="3485353" y="3439184"/>
            <a:ext cx="2173299" cy="734379"/>
          </a:xfrm>
          <a:prstGeom prst="homePlate">
            <a:avLst>
              <a:gd fmla="val 50000" name="adj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PLAY</a:t>
            </a:r>
            <a:endParaRPr/>
          </a:p>
        </p:txBody>
      </p:sp>
      <p:sp>
        <p:nvSpPr>
          <p:cNvPr id="162" name="Google Shape;162;p1"/>
          <p:cNvSpPr/>
          <p:nvPr/>
        </p:nvSpPr>
        <p:spPr>
          <a:xfrm>
            <a:off x="2071283" y="4462309"/>
            <a:ext cx="5001434" cy="1138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DESIGN BY TRO GIANG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youtube.com/trogiang</a:t>
            </a:r>
            <a:endParaRPr/>
          </a:p>
        </p:txBody>
      </p:sp>
      <p:pic>
        <p:nvPicPr>
          <p:cNvPr id="163" name="Google Shape;163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534400" y="-609600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B0F0"/>
        </a:solidFill>
      </p:bgPr>
    </p:bg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0">
            <a:hlinkClick action="ppaction://hlinksldjump" r:id="rId3"/>
          </p:cNvPr>
          <p:cNvSpPr/>
          <p:nvPr/>
        </p:nvSpPr>
        <p:spPr>
          <a:xfrm flipH="1">
            <a:off x="6851904" y="5961888"/>
            <a:ext cx="1999488" cy="755904"/>
          </a:xfrm>
          <a:prstGeom prst="homePlate">
            <a:avLst>
              <a:gd fmla="val 50000" name="adj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10"/>
          <p:cNvSpPr/>
          <p:nvPr/>
        </p:nvSpPr>
        <p:spPr>
          <a:xfrm>
            <a:off x="231648" y="207264"/>
            <a:ext cx="8619744" cy="1950720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Team B Question 3</a:t>
            </a:r>
            <a:endParaRPr/>
          </a:p>
        </p:txBody>
      </p:sp>
      <p:sp>
        <p:nvSpPr>
          <p:cNvPr id="276" name="Google Shape;276;p10"/>
          <p:cNvSpPr/>
          <p:nvPr/>
        </p:nvSpPr>
        <p:spPr>
          <a:xfrm>
            <a:off x="396240" y="2334768"/>
            <a:ext cx="8290560" cy="1505712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002060">
              <a:alpha val="7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Answer</a:t>
            </a:r>
            <a:endParaRPr b="0" i="0" sz="48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B0F0"/>
        </a:solidFill>
      </p:bgPr>
    </p:bg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1">
            <a:hlinkClick action="ppaction://hlinksldjump" r:id="rId3"/>
          </p:cNvPr>
          <p:cNvSpPr/>
          <p:nvPr/>
        </p:nvSpPr>
        <p:spPr>
          <a:xfrm flipH="1">
            <a:off x="6851904" y="5961888"/>
            <a:ext cx="1999488" cy="755904"/>
          </a:xfrm>
          <a:prstGeom prst="homePlate">
            <a:avLst>
              <a:gd fmla="val 50000" name="adj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11"/>
          <p:cNvSpPr/>
          <p:nvPr/>
        </p:nvSpPr>
        <p:spPr>
          <a:xfrm>
            <a:off x="231648" y="207264"/>
            <a:ext cx="8619744" cy="1950720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Team B Question 4</a:t>
            </a:r>
            <a:endParaRPr/>
          </a:p>
        </p:txBody>
      </p:sp>
      <p:sp>
        <p:nvSpPr>
          <p:cNvPr id="283" name="Google Shape;283;p11"/>
          <p:cNvSpPr/>
          <p:nvPr/>
        </p:nvSpPr>
        <p:spPr>
          <a:xfrm>
            <a:off x="396240" y="2334768"/>
            <a:ext cx="8290560" cy="1505712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002060">
              <a:alpha val="7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Answer</a:t>
            </a:r>
            <a:endParaRPr b="0" i="0" sz="48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B0F0"/>
        </a:solidFill>
      </p:bgPr>
    </p:bg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2">
            <a:hlinkClick action="ppaction://hlinksldjump" r:id="rId3"/>
          </p:cNvPr>
          <p:cNvSpPr/>
          <p:nvPr/>
        </p:nvSpPr>
        <p:spPr>
          <a:xfrm flipH="1">
            <a:off x="6851904" y="5961888"/>
            <a:ext cx="1999488" cy="755904"/>
          </a:xfrm>
          <a:prstGeom prst="homePlate">
            <a:avLst>
              <a:gd fmla="val 50000" name="adj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12"/>
          <p:cNvSpPr/>
          <p:nvPr/>
        </p:nvSpPr>
        <p:spPr>
          <a:xfrm>
            <a:off x="231648" y="207264"/>
            <a:ext cx="8619744" cy="1950720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Team B Question 5</a:t>
            </a:r>
            <a:endParaRPr/>
          </a:p>
        </p:txBody>
      </p:sp>
      <p:sp>
        <p:nvSpPr>
          <p:cNvPr id="290" name="Google Shape;290;p12"/>
          <p:cNvSpPr/>
          <p:nvPr/>
        </p:nvSpPr>
        <p:spPr>
          <a:xfrm>
            <a:off x="396240" y="2334768"/>
            <a:ext cx="8290560" cy="1505712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002060">
              <a:alpha val="7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Answer</a:t>
            </a:r>
            <a:endParaRPr b="0" i="0" sz="48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0FF"/>
        </a:solidFill>
      </p:bgPr>
    </p:bg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3"/>
          <p:cNvSpPr txBox="1"/>
          <p:nvPr>
            <p:ph type="title"/>
          </p:nvPr>
        </p:nvSpPr>
        <p:spPr>
          <a:xfrm>
            <a:off x="628650" y="2585814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en-US" sz="9600">
                <a:solidFill>
                  <a:schemeClr val="lt1"/>
                </a:solidFill>
              </a:rPr>
              <a:t>BYE !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2"/>
          <p:cNvPicPr preferRelativeResize="0"/>
          <p:nvPr/>
        </p:nvPicPr>
        <p:blipFill rotWithShape="1">
          <a:blip r:embed="rId3">
            <a:alphaModFix/>
          </a:blip>
          <a:srcRect b="0" l="-159" r="4444" t="0"/>
          <a:stretch/>
        </p:blipFill>
        <p:spPr>
          <a:xfrm>
            <a:off x="188682" y="226281"/>
            <a:ext cx="8752114" cy="6405441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"/>
          <p:cNvSpPr/>
          <p:nvPr/>
        </p:nvSpPr>
        <p:spPr>
          <a:xfrm>
            <a:off x="1977713" y="739458"/>
            <a:ext cx="437882" cy="437882"/>
          </a:xfrm>
          <a:prstGeom prst="heart">
            <a:avLst/>
          </a:prstGeom>
          <a:solidFill>
            <a:srgbClr val="FF0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2">
            <a:hlinkClick action="ppaction://hlinksldjump" r:id="rId4"/>
          </p:cNvPr>
          <p:cNvSpPr/>
          <p:nvPr/>
        </p:nvSpPr>
        <p:spPr>
          <a:xfrm>
            <a:off x="1977713" y="739458"/>
            <a:ext cx="437882" cy="437882"/>
          </a:xfrm>
          <a:prstGeom prst="heart">
            <a:avLst/>
          </a:prstGeom>
          <a:solidFill>
            <a:srgbClr val="FF0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"/>
          <p:cNvSpPr/>
          <p:nvPr/>
        </p:nvSpPr>
        <p:spPr>
          <a:xfrm>
            <a:off x="1977713" y="2446982"/>
            <a:ext cx="437882" cy="437882"/>
          </a:xfrm>
          <a:prstGeom prst="heart">
            <a:avLst/>
          </a:prstGeom>
          <a:solidFill>
            <a:srgbClr val="FF0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">
            <a:hlinkClick action="ppaction://hlinksldjump" r:id="rId5"/>
          </p:cNvPr>
          <p:cNvSpPr/>
          <p:nvPr/>
        </p:nvSpPr>
        <p:spPr>
          <a:xfrm>
            <a:off x="1977713" y="2446982"/>
            <a:ext cx="437882" cy="437882"/>
          </a:xfrm>
          <a:prstGeom prst="heart">
            <a:avLst/>
          </a:prstGeom>
          <a:solidFill>
            <a:srgbClr val="FF0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"/>
          <p:cNvSpPr/>
          <p:nvPr/>
        </p:nvSpPr>
        <p:spPr>
          <a:xfrm>
            <a:off x="4164975" y="2446982"/>
            <a:ext cx="437882" cy="437882"/>
          </a:xfrm>
          <a:prstGeom prst="heart">
            <a:avLst/>
          </a:prstGeom>
          <a:solidFill>
            <a:srgbClr val="FF0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">
            <a:hlinkClick action="ppaction://hlinksldjump" r:id="rId6"/>
          </p:cNvPr>
          <p:cNvSpPr/>
          <p:nvPr/>
        </p:nvSpPr>
        <p:spPr>
          <a:xfrm>
            <a:off x="4164975" y="2446982"/>
            <a:ext cx="437882" cy="437882"/>
          </a:xfrm>
          <a:prstGeom prst="heart">
            <a:avLst/>
          </a:prstGeom>
          <a:solidFill>
            <a:srgbClr val="FF0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2"/>
          <p:cNvSpPr/>
          <p:nvPr/>
        </p:nvSpPr>
        <p:spPr>
          <a:xfrm>
            <a:off x="4164975" y="432914"/>
            <a:ext cx="437882" cy="437882"/>
          </a:xfrm>
          <a:prstGeom prst="heart">
            <a:avLst/>
          </a:prstGeom>
          <a:solidFill>
            <a:srgbClr val="FF0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">
            <a:hlinkClick action="ppaction://hlinksldjump" r:id="rId7"/>
          </p:cNvPr>
          <p:cNvSpPr/>
          <p:nvPr/>
        </p:nvSpPr>
        <p:spPr>
          <a:xfrm>
            <a:off x="4164975" y="432914"/>
            <a:ext cx="437882" cy="437882"/>
          </a:xfrm>
          <a:prstGeom prst="heart">
            <a:avLst/>
          </a:prstGeom>
          <a:solidFill>
            <a:srgbClr val="FF0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"/>
          <p:cNvSpPr/>
          <p:nvPr/>
        </p:nvSpPr>
        <p:spPr>
          <a:xfrm>
            <a:off x="6031875" y="432914"/>
            <a:ext cx="437882" cy="437882"/>
          </a:xfrm>
          <a:prstGeom prst="heart">
            <a:avLst/>
          </a:prstGeom>
          <a:solidFill>
            <a:srgbClr val="FF0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2">
            <a:hlinkClick action="ppaction://hlinksldjump" r:id="rId8"/>
          </p:cNvPr>
          <p:cNvSpPr/>
          <p:nvPr/>
        </p:nvSpPr>
        <p:spPr>
          <a:xfrm>
            <a:off x="6031875" y="432914"/>
            <a:ext cx="437882" cy="437882"/>
          </a:xfrm>
          <a:prstGeom prst="heart">
            <a:avLst/>
          </a:prstGeom>
          <a:solidFill>
            <a:srgbClr val="FF0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2"/>
          <p:cNvSpPr/>
          <p:nvPr/>
        </p:nvSpPr>
        <p:spPr>
          <a:xfrm>
            <a:off x="1990413" y="4288200"/>
            <a:ext cx="437882" cy="437882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2">
            <a:hlinkClick action="ppaction://hlinksldjump" r:id="rId9"/>
          </p:cNvPr>
          <p:cNvSpPr/>
          <p:nvPr/>
        </p:nvSpPr>
        <p:spPr>
          <a:xfrm>
            <a:off x="1990413" y="4288200"/>
            <a:ext cx="437882" cy="437882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"/>
          <p:cNvSpPr/>
          <p:nvPr/>
        </p:nvSpPr>
        <p:spPr>
          <a:xfrm>
            <a:off x="1990413" y="5995724"/>
            <a:ext cx="437882" cy="437882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2">
            <a:hlinkClick action="ppaction://hlinksldjump" r:id="rId10"/>
          </p:cNvPr>
          <p:cNvSpPr/>
          <p:nvPr/>
        </p:nvSpPr>
        <p:spPr>
          <a:xfrm>
            <a:off x="1990413" y="5995724"/>
            <a:ext cx="437882" cy="437882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2"/>
          <p:cNvSpPr/>
          <p:nvPr/>
        </p:nvSpPr>
        <p:spPr>
          <a:xfrm>
            <a:off x="4177675" y="5995724"/>
            <a:ext cx="437882" cy="437882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2">
            <a:hlinkClick action="ppaction://hlinksldjump" r:id="rId11"/>
          </p:cNvPr>
          <p:cNvSpPr/>
          <p:nvPr/>
        </p:nvSpPr>
        <p:spPr>
          <a:xfrm>
            <a:off x="4177675" y="5995724"/>
            <a:ext cx="437882" cy="437882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2"/>
          <p:cNvSpPr/>
          <p:nvPr/>
        </p:nvSpPr>
        <p:spPr>
          <a:xfrm>
            <a:off x="4177675" y="3981656"/>
            <a:ext cx="437882" cy="437882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2">
            <a:hlinkClick action="ppaction://hlinksldjump" r:id="rId12"/>
          </p:cNvPr>
          <p:cNvSpPr/>
          <p:nvPr/>
        </p:nvSpPr>
        <p:spPr>
          <a:xfrm>
            <a:off x="4177675" y="3981656"/>
            <a:ext cx="437882" cy="437882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2"/>
          <p:cNvSpPr/>
          <p:nvPr/>
        </p:nvSpPr>
        <p:spPr>
          <a:xfrm>
            <a:off x="6044575" y="3981656"/>
            <a:ext cx="437882" cy="437882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2">
            <a:hlinkClick action="ppaction://hlinksldjump" r:id="rId13"/>
          </p:cNvPr>
          <p:cNvSpPr/>
          <p:nvPr/>
        </p:nvSpPr>
        <p:spPr>
          <a:xfrm>
            <a:off x="6044575" y="3981656"/>
            <a:ext cx="437882" cy="437882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9" name="Google Shape;189;p2"/>
          <p:cNvPicPr preferRelativeResize="0"/>
          <p:nvPr/>
        </p:nvPicPr>
        <p:blipFill rotWithShape="1">
          <a:blip r:embed="rId14">
            <a:alphaModFix/>
          </a:blip>
          <a:srcRect b="39490" l="32960" r="31499" t="29080"/>
          <a:stretch/>
        </p:blipFill>
        <p:spPr>
          <a:xfrm>
            <a:off x="7141028" y="1744032"/>
            <a:ext cx="1059544" cy="1161143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2"/>
          <p:cNvSpPr/>
          <p:nvPr/>
        </p:nvSpPr>
        <p:spPr>
          <a:xfrm>
            <a:off x="5528279" y="1724439"/>
            <a:ext cx="1120821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191" name="Google Shape;191;p2"/>
          <p:cNvSpPr/>
          <p:nvPr/>
        </p:nvSpPr>
        <p:spPr>
          <a:xfrm>
            <a:off x="5528279" y="1724439"/>
            <a:ext cx="1120821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endParaRPr/>
          </a:p>
        </p:txBody>
      </p:sp>
      <p:sp>
        <p:nvSpPr>
          <p:cNvPr id="192" name="Google Shape;192;p2"/>
          <p:cNvSpPr/>
          <p:nvPr/>
        </p:nvSpPr>
        <p:spPr>
          <a:xfrm>
            <a:off x="5528279" y="1724439"/>
            <a:ext cx="1120821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30</a:t>
            </a:r>
            <a:endParaRPr/>
          </a:p>
        </p:txBody>
      </p:sp>
      <p:sp>
        <p:nvSpPr>
          <p:cNvPr id="193" name="Google Shape;193;p2"/>
          <p:cNvSpPr/>
          <p:nvPr/>
        </p:nvSpPr>
        <p:spPr>
          <a:xfrm>
            <a:off x="5528279" y="1724439"/>
            <a:ext cx="1120821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40</a:t>
            </a:r>
            <a:endParaRPr/>
          </a:p>
        </p:txBody>
      </p:sp>
      <p:sp>
        <p:nvSpPr>
          <p:cNvPr id="194" name="Google Shape;194;p2"/>
          <p:cNvSpPr/>
          <p:nvPr/>
        </p:nvSpPr>
        <p:spPr>
          <a:xfrm>
            <a:off x="5528279" y="1724439"/>
            <a:ext cx="1120821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50</a:t>
            </a:r>
            <a:endParaRPr/>
          </a:p>
        </p:txBody>
      </p:sp>
      <p:pic>
        <p:nvPicPr>
          <p:cNvPr id="195" name="Google Shape;195;p2"/>
          <p:cNvPicPr preferRelativeResize="0"/>
          <p:nvPr/>
        </p:nvPicPr>
        <p:blipFill rotWithShape="1">
          <a:blip r:embed="rId14">
            <a:alphaModFix/>
          </a:blip>
          <a:srcRect b="39490" l="32960" r="31499" t="29080"/>
          <a:stretch/>
        </p:blipFill>
        <p:spPr>
          <a:xfrm>
            <a:off x="7141028" y="5146519"/>
            <a:ext cx="1059544" cy="1161143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2"/>
          <p:cNvSpPr/>
          <p:nvPr/>
        </p:nvSpPr>
        <p:spPr>
          <a:xfrm>
            <a:off x="5528278" y="5126926"/>
            <a:ext cx="1120821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197" name="Google Shape;197;p2"/>
          <p:cNvSpPr/>
          <p:nvPr/>
        </p:nvSpPr>
        <p:spPr>
          <a:xfrm>
            <a:off x="5528278" y="5126926"/>
            <a:ext cx="1120821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endParaRPr/>
          </a:p>
        </p:txBody>
      </p:sp>
      <p:sp>
        <p:nvSpPr>
          <p:cNvPr id="198" name="Google Shape;198;p2"/>
          <p:cNvSpPr/>
          <p:nvPr/>
        </p:nvSpPr>
        <p:spPr>
          <a:xfrm>
            <a:off x="5528278" y="5126926"/>
            <a:ext cx="1120821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30</a:t>
            </a:r>
            <a:endParaRPr/>
          </a:p>
        </p:txBody>
      </p:sp>
      <p:sp>
        <p:nvSpPr>
          <p:cNvPr id="199" name="Google Shape;199;p2"/>
          <p:cNvSpPr/>
          <p:nvPr/>
        </p:nvSpPr>
        <p:spPr>
          <a:xfrm>
            <a:off x="5528278" y="5126926"/>
            <a:ext cx="1120821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40</a:t>
            </a:r>
            <a:endParaRPr/>
          </a:p>
        </p:txBody>
      </p:sp>
      <p:sp>
        <p:nvSpPr>
          <p:cNvPr id="200" name="Google Shape;200;p2"/>
          <p:cNvSpPr/>
          <p:nvPr/>
        </p:nvSpPr>
        <p:spPr>
          <a:xfrm>
            <a:off x="5528278" y="5126926"/>
            <a:ext cx="1120821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50</a:t>
            </a:r>
            <a:endParaRPr/>
          </a:p>
        </p:txBody>
      </p:sp>
      <p:pic>
        <p:nvPicPr>
          <p:cNvPr id="201" name="Google Shape;201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1890110" y="651855"/>
            <a:ext cx="613088" cy="613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155352" y="651855"/>
            <a:ext cx="613088" cy="613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 rot="5400000">
            <a:off x="1902822" y="2266341"/>
            <a:ext cx="613088" cy="613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4077372" y="2336841"/>
            <a:ext cx="613088" cy="613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 rot="-5400000">
            <a:off x="4077372" y="322773"/>
            <a:ext cx="613088" cy="613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5944272" y="322773"/>
            <a:ext cx="613088" cy="613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1902810" y="4200597"/>
            <a:ext cx="613088" cy="613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168052" y="4200597"/>
            <a:ext cx="613088" cy="613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 rot="5400000">
            <a:off x="1902810" y="5885583"/>
            <a:ext cx="613088" cy="613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4090072" y="5885583"/>
            <a:ext cx="613088" cy="613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 rot="-5400000">
            <a:off x="4090072" y="3871515"/>
            <a:ext cx="613088" cy="613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5956972" y="3871515"/>
            <a:ext cx="613088" cy="613088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2"/>
          <p:cNvSpPr/>
          <p:nvPr/>
        </p:nvSpPr>
        <p:spPr>
          <a:xfrm>
            <a:off x="-29029" y="3276040"/>
            <a:ext cx="9202058" cy="527940"/>
          </a:xfrm>
          <a:custGeom>
            <a:rect b="b" l="l" r="r" t="t"/>
            <a:pathLst>
              <a:path extrusionOk="0" h="527940" w="9202058">
                <a:moveTo>
                  <a:pt x="0" y="381560"/>
                </a:moveTo>
                <a:cubicBezTo>
                  <a:pt x="494695" y="460179"/>
                  <a:pt x="989391" y="538798"/>
                  <a:pt x="1393372" y="526703"/>
                </a:cubicBezTo>
                <a:cubicBezTo>
                  <a:pt x="1797353" y="514608"/>
                  <a:pt x="2080381" y="364627"/>
                  <a:pt x="2423886" y="308989"/>
                </a:cubicBezTo>
                <a:cubicBezTo>
                  <a:pt x="2767391" y="253351"/>
                  <a:pt x="3103638" y="226741"/>
                  <a:pt x="3454400" y="192874"/>
                </a:cubicBezTo>
                <a:cubicBezTo>
                  <a:pt x="3805162" y="159007"/>
                  <a:pt x="4129315" y="120303"/>
                  <a:pt x="4528458" y="105789"/>
                </a:cubicBezTo>
                <a:cubicBezTo>
                  <a:pt x="4927601" y="91275"/>
                  <a:pt x="5418668" y="117884"/>
                  <a:pt x="5849258" y="105789"/>
                </a:cubicBezTo>
                <a:cubicBezTo>
                  <a:pt x="6279848" y="93694"/>
                  <a:pt x="6732210" y="42893"/>
                  <a:pt x="7112000" y="33217"/>
                </a:cubicBezTo>
                <a:cubicBezTo>
                  <a:pt x="7491790" y="23541"/>
                  <a:pt x="7823200" y="52569"/>
                  <a:pt x="8128000" y="47731"/>
                </a:cubicBezTo>
                <a:cubicBezTo>
                  <a:pt x="8432800" y="42893"/>
                  <a:pt x="8761790" y="11446"/>
                  <a:pt x="8940800" y="4189"/>
                </a:cubicBezTo>
                <a:cubicBezTo>
                  <a:pt x="9119810" y="-3068"/>
                  <a:pt x="9160934" y="560"/>
                  <a:pt x="9202058" y="4189"/>
                </a:cubicBezTo>
              </a:path>
            </a:pathLst>
          </a:custGeom>
          <a:noFill/>
          <a:ln cap="flat" cmpd="sng" w="28575">
            <a:solidFill>
              <a:srgbClr val="42719B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2"/>
          <p:cNvSpPr/>
          <p:nvPr/>
        </p:nvSpPr>
        <p:spPr>
          <a:xfrm>
            <a:off x="621740" y="2217148"/>
            <a:ext cx="604653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/>
          </a:p>
        </p:txBody>
      </p:sp>
      <p:sp>
        <p:nvSpPr>
          <p:cNvPr id="215" name="Google Shape;215;p2"/>
          <p:cNvSpPr/>
          <p:nvPr/>
        </p:nvSpPr>
        <p:spPr>
          <a:xfrm>
            <a:off x="621740" y="5261037"/>
            <a:ext cx="572593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endParaRPr/>
          </a:p>
        </p:txBody>
      </p:sp>
      <p:sp>
        <p:nvSpPr>
          <p:cNvPr id="216" name="Google Shape;216;p2">
            <a:hlinkClick action="ppaction://hlinksldjump" r:id="rId16"/>
          </p:cNvPr>
          <p:cNvSpPr/>
          <p:nvPr/>
        </p:nvSpPr>
        <p:spPr>
          <a:xfrm>
            <a:off x="3100222" y="1544831"/>
            <a:ext cx="493486" cy="49348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2"/>
          <p:cNvSpPr/>
          <p:nvPr/>
        </p:nvSpPr>
        <p:spPr>
          <a:xfrm>
            <a:off x="8606014" y="2037001"/>
            <a:ext cx="493486" cy="49348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2"/>
          <p:cNvSpPr/>
          <p:nvPr/>
        </p:nvSpPr>
        <p:spPr>
          <a:xfrm>
            <a:off x="4742894" y="635270"/>
            <a:ext cx="2864502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YOU WIN</a:t>
            </a:r>
            <a:endParaRPr/>
          </a:p>
        </p:txBody>
      </p:sp>
      <p:sp>
        <p:nvSpPr>
          <p:cNvPr id="219" name="Google Shape;219;p2"/>
          <p:cNvSpPr/>
          <p:nvPr/>
        </p:nvSpPr>
        <p:spPr>
          <a:xfrm>
            <a:off x="8595335" y="5412859"/>
            <a:ext cx="493486" cy="49348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2"/>
          <p:cNvSpPr/>
          <p:nvPr/>
        </p:nvSpPr>
        <p:spPr>
          <a:xfrm>
            <a:off x="4732215" y="4011128"/>
            <a:ext cx="2864502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YOU WIN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B0F0"/>
        </a:solidFill>
      </p:bgPr>
    </p:bg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"/>
          <p:cNvSpPr/>
          <p:nvPr/>
        </p:nvSpPr>
        <p:spPr>
          <a:xfrm>
            <a:off x="231648" y="207264"/>
            <a:ext cx="8619744" cy="1950720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3"/>
          <p:cNvSpPr/>
          <p:nvPr/>
        </p:nvSpPr>
        <p:spPr>
          <a:xfrm>
            <a:off x="396240" y="2334768"/>
            <a:ext cx="8290560" cy="1505712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002060">
              <a:alpha val="7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Answer</a:t>
            </a:r>
            <a:endParaRPr b="0" i="0" sz="48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7" name="Google Shape;227;p3">
            <a:hlinkClick action="ppaction://hlinksldjump" r:id="rId3"/>
          </p:cNvPr>
          <p:cNvSpPr/>
          <p:nvPr/>
        </p:nvSpPr>
        <p:spPr>
          <a:xfrm flipH="1">
            <a:off x="6851904" y="5961888"/>
            <a:ext cx="1999488" cy="755904"/>
          </a:xfrm>
          <a:prstGeom prst="homePlate">
            <a:avLst>
              <a:gd fmla="val 50000" name="adj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B0F0"/>
        </a:solidFill>
      </p:bgPr>
    </p:bg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">
            <a:hlinkClick action="ppaction://hlinksldjump" r:id="rId3"/>
          </p:cNvPr>
          <p:cNvSpPr/>
          <p:nvPr/>
        </p:nvSpPr>
        <p:spPr>
          <a:xfrm flipH="1">
            <a:off x="6851904" y="5961888"/>
            <a:ext cx="1999488" cy="755904"/>
          </a:xfrm>
          <a:prstGeom prst="homePlate">
            <a:avLst>
              <a:gd fmla="val 50000" name="adj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4"/>
          <p:cNvSpPr/>
          <p:nvPr/>
        </p:nvSpPr>
        <p:spPr>
          <a:xfrm>
            <a:off x="231648" y="207264"/>
            <a:ext cx="8619744" cy="1950720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Team A Question 2</a:t>
            </a:r>
            <a:endParaRPr/>
          </a:p>
        </p:txBody>
      </p:sp>
      <p:sp>
        <p:nvSpPr>
          <p:cNvPr id="234" name="Google Shape;234;p4"/>
          <p:cNvSpPr/>
          <p:nvPr/>
        </p:nvSpPr>
        <p:spPr>
          <a:xfrm>
            <a:off x="396240" y="2334768"/>
            <a:ext cx="8290560" cy="1505712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002060">
              <a:alpha val="7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Answer</a:t>
            </a:r>
            <a:endParaRPr b="0" i="0" sz="48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B0F0"/>
        </a:solidFill>
      </p:bgPr>
    </p:bg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5">
            <a:hlinkClick action="ppaction://hlinksldjump" r:id="rId3"/>
          </p:cNvPr>
          <p:cNvSpPr/>
          <p:nvPr/>
        </p:nvSpPr>
        <p:spPr>
          <a:xfrm flipH="1">
            <a:off x="6851904" y="5961888"/>
            <a:ext cx="1999488" cy="755904"/>
          </a:xfrm>
          <a:prstGeom prst="homePlate">
            <a:avLst>
              <a:gd fmla="val 50000" name="adj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5"/>
          <p:cNvSpPr/>
          <p:nvPr/>
        </p:nvSpPr>
        <p:spPr>
          <a:xfrm>
            <a:off x="231648" y="207264"/>
            <a:ext cx="8619744" cy="1950720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Team A Question 3</a:t>
            </a:r>
            <a:endParaRPr/>
          </a:p>
        </p:txBody>
      </p:sp>
      <p:sp>
        <p:nvSpPr>
          <p:cNvPr id="241" name="Google Shape;241;p5"/>
          <p:cNvSpPr/>
          <p:nvPr/>
        </p:nvSpPr>
        <p:spPr>
          <a:xfrm>
            <a:off x="396240" y="2334768"/>
            <a:ext cx="8290560" cy="1505712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002060">
              <a:alpha val="7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Answer</a:t>
            </a:r>
            <a:endParaRPr b="0" i="0" sz="48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B0F0"/>
        </a:solidFill>
      </p:bgPr>
    </p:bg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6">
            <a:hlinkClick action="ppaction://hlinksldjump" r:id="rId3"/>
          </p:cNvPr>
          <p:cNvSpPr/>
          <p:nvPr/>
        </p:nvSpPr>
        <p:spPr>
          <a:xfrm flipH="1">
            <a:off x="6851904" y="5961888"/>
            <a:ext cx="1999488" cy="755904"/>
          </a:xfrm>
          <a:prstGeom prst="homePlate">
            <a:avLst>
              <a:gd fmla="val 50000" name="adj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6"/>
          <p:cNvSpPr/>
          <p:nvPr/>
        </p:nvSpPr>
        <p:spPr>
          <a:xfrm>
            <a:off x="231648" y="207264"/>
            <a:ext cx="8619744" cy="1950720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Team A Question 4</a:t>
            </a:r>
            <a:endParaRPr/>
          </a:p>
        </p:txBody>
      </p:sp>
      <p:sp>
        <p:nvSpPr>
          <p:cNvPr id="248" name="Google Shape;248;p6"/>
          <p:cNvSpPr/>
          <p:nvPr/>
        </p:nvSpPr>
        <p:spPr>
          <a:xfrm>
            <a:off x="396240" y="2334768"/>
            <a:ext cx="8290560" cy="1505712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002060">
              <a:alpha val="7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Answer</a:t>
            </a:r>
            <a:endParaRPr b="0" i="0" sz="48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B0F0"/>
        </a:solidFill>
      </p:bgPr>
    </p:bg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7">
            <a:hlinkClick action="ppaction://hlinksldjump" r:id="rId3"/>
          </p:cNvPr>
          <p:cNvSpPr/>
          <p:nvPr/>
        </p:nvSpPr>
        <p:spPr>
          <a:xfrm flipH="1">
            <a:off x="6851904" y="5961888"/>
            <a:ext cx="1999488" cy="755904"/>
          </a:xfrm>
          <a:prstGeom prst="homePlate">
            <a:avLst>
              <a:gd fmla="val 50000" name="adj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7"/>
          <p:cNvSpPr/>
          <p:nvPr/>
        </p:nvSpPr>
        <p:spPr>
          <a:xfrm>
            <a:off x="231648" y="207264"/>
            <a:ext cx="8619744" cy="1950720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Team A Question 5</a:t>
            </a:r>
            <a:endParaRPr/>
          </a:p>
        </p:txBody>
      </p:sp>
      <p:sp>
        <p:nvSpPr>
          <p:cNvPr id="255" name="Google Shape;255;p7"/>
          <p:cNvSpPr/>
          <p:nvPr/>
        </p:nvSpPr>
        <p:spPr>
          <a:xfrm>
            <a:off x="396240" y="2334768"/>
            <a:ext cx="8290560" cy="1505712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002060">
              <a:alpha val="7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Answer</a:t>
            </a:r>
            <a:endParaRPr b="0" i="0" sz="48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B0F0"/>
        </a:solidFill>
      </p:bgPr>
    </p:bg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8">
            <a:hlinkClick action="ppaction://hlinksldjump" r:id="rId3"/>
          </p:cNvPr>
          <p:cNvSpPr/>
          <p:nvPr/>
        </p:nvSpPr>
        <p:spPr>
          <a:xfrm flipH="1">
            <a:off x="6851904" y="5961888"/>
            <a:ext cx="1999488" cy="755904"/>
          </a:xfrm>
          <a:prstGeom prst="homePlate">
            <a:avLst>
              <a:gd fmla="val 50000" name="adj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8"/>
          <p:cNvSpPr/>
          <p:nvPr/>
        </p:nvSpPr>
        <p:spPr>
          <a:xfrm>
            <a:off x="231648" y="207264"/>
            <a:ext cx="8619744" cy="1950720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Team B Question 1</a:t>
            </a:r>
            <a:endParaRPr/>
          </a:p>
        </p:txBody>
      </p:sp>
      <p:sp>
        <p:nvSpPr>
          <p:cNvPr id="262" name="Google Shape;262;p8"/>
          <p:cNvSpPr/>
          <p:nvPr/>
        </p:nvSpPr>
        <p:spPr>
          <a:xfrm>
            <a:off x="396240" y="2334768"/>
            <a:ext cx="8290560" cy="1505712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002060">
              <a:alpha val="7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Answer</a:t>
            </a:r>
            <a:endParaRPr b="0" i="0" sz="48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B0F0"/>
        </a:solidFill>
      </p:bgPr>
    </p:bg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9">
            <a:hlinkClick action="ppaction://hlinksldjump" r:id="rId3"/>
          </p:cNvPr>
          <p:cNvSpPr/>
          <p:nvPr/>
        </p:nvSpPr>
        <p:spPr>
          <a:xfrm flipH="1">
            <a:off x="6851904" y="5961888"/>
            <a:ext cx="1999488" cy="755904"/>
          </a:xfrm>
          <a:prstGeom prst="homePlate">
            <a:avLst>
              <a:gd fmla="val 50000" name="adj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9"/>
          <p:cNvSpPr/>
          <p:nvPr/>
        </p:nvSpPr>
        <p:spPr>
          <a:xfrm>
            <a:off x="231648" y="207264"/>
            <a:ext cx="8619744" cy="1950720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Team B Question 2</a:t>
            </a:r>
            <a:endParaRPr/>
          </a:p>
        </p:txBody>
      </p:sp>
      <p:sp>
        <p:nvSpPr>
          <p:cNvPr id="269" name="Google Shape;269;p9"/>
          <p:cNvSpPr/>
          <p:nvPr/>
        </p:nvSpPr>
        <p:spPr>
          <a:xfrm>
            <a:off x="396240" y="2334768"/>
            <a:ext cx="8290560" cy="1505712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002060">
              <a:alpha val="7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Answer</a:t>
            </a:r>
            <a:endParaRPr b="0" i="0" sz="48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2018-03-29T02:06:14Z</dcterms:created>
  <dc:creator>vvxel</dc:creator>
</cp:coreProperties>
</file>